
<file path=[Content_Types].xml><?xml version="1.0" encoding="utf-8"?>
<Types xmlns="http://schemas.openxmlformats.org/package/2006/content-types">
  <Default Extension="gif" ContentType="image/gi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04" r:id="rId1"/>
  </p:sldMasterIdLst>
  <p:notesMasterIdLst>
    <p:notesMasterId r:id="rId23"/>
  </p:notesMasterIdLst>
  <p:sldIdLst>
    <p:sldId id="256" r:id="rId2"/>
    <p:sldId id="257" r:id="rId3"/>
    <p:sldId id="262" r:id="rId4"/>
    <p:sldId id="266" r:id="rId5"/>
    <p:sldId id="321" r:id="rId6"/>
    <p:sldId id="329" r:id="rId7"/>
    <p:sldId id="327" r:id="rId8"/>
    <p:sldId id="311" r:id="rId9"/>
    <p:sldId id="258" r:id="rId10"/>
    <p:sldId id="323" r:id="rId11"/>
    <p:sldId id="325" r:id="rId12"/>
    <p:sldId id="284" r:id="rId13"/>
    <p:sldId id="326" r:id="rId14"/>
    <p:sldId id="272" r:id="rId15"/>
    <p:sldId id="270" r:id="rId16"/>
    <p:sldId id="328" r:id="rId17"/>
    <p:sldId id="330" r:id="rId18"/>
    <p:sldId id="280" r:id="rId19"/>
    <p:sldId id="276" r:id="rId20"/>
    <p:sldId id="331" r:id="rId21"/>
    <p:sldId id="333" r:id="rId2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6A3B2BE-93B4-482D-B599-7FBDEE08169E}">
  <a:tblStyle styleId="{D6A3B2BE-93B4-482D-B599-7FBDEE08169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4" d="100"/>
          <a:sy n="104" d="100"/>
        </p:scale>
        <p:origin x="1066"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gif>
</file>

<file path=ppt/media/image2.jpg>
</file>

<file path=ppt/media/image3.jpeg>
</file>

<file path=ppt/media/image4.jpg>
</file>

<file path=ppt/media/image5.gif>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01"/>
        <p:cNvGrpSpPr/>
        <p:nvPr/>
      </p:nvGrpSpPr>
      <p:grpSpPr>
        <a:xfrm>
          <a:off x="0" y="0"/>
          <a:ext cx="0" cy="0"/>
          <a:chOff x="0" y="0"/>
          <a:chExt cx="0" cy="0"/>
        </a:xfrm>
      </p:grpSpPr>
      <p:sp>
        <p:nvSpPr>
          <p:cNvPr id="90202" name="Google Shape;9020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03" name="Google Shape;9020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77"/>
        <p:cNvGrpSpPr/>
        <p:nvPr/>
      </p:nvGrpSpPr>
      <p:grpSpPr>
        <a:xfrm>
          <a:off x="0" y="0"/>
          <a:ext cx="0" cy="0"/>
          <a:chOff x="0" y="0"/>
          <a:chExt cx="0" cy="0"/>
        </a:xfrm>
      </p:grpSpPr>
      <p:sp>
        <p:nvSpPr>
          <p:cNvPr id="91778" name="Google Shape;91778;g9d3b6f0f6e_0_308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79" name="Google Shape;91779;g9d3b6f0f6e_0_30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02"/>
        <p:cNvGrpSpPr/>
        <p:nvPr/>
      </p:nvGrpSpPr>
      <p:grpSpPr>
        <a:xfrm>
          <a:off x="0" y="0"/>
          <a:ext cx="0" cy="0"/>
          <a:chOff x="0" y="0"/>
          <a:chExt cx="0" cy="0"/>
        </a:xfrm>
      </p:grpSpPr>
      <p:sp>
        <p:nvSpPr>
          <p:cNvPr id="93403" name="Google Shape;93403;g9c53951f79_0_26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404" name="Google Shape;93404;g9c53951f79_0_26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08"/>
        <p:cNvGrpSpPr/>
        <p:nvPr/>
      </p:nvGrpSpPr>
      <p:grpSpPr>
        <a:xfrm>
          <a:off x="0" y="0"/>
          <a:ext cx="0" cy="0"/>
          <a:chOff x="0" y="0"/>
          <a:chExt cx="0" cy="0"/>
        </a:xfrm>
      </p:grpSpPr>
      <p:sp>
        <p:nvSpPr>
          <p:cNvPr id="93109" name="Google Shape;93109;gd9871c83d5_0_15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110" name="Google Shape;93110;gd9871c83d5_0_15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72"/>
        <p:cNvGrpSpPr/>
        <p:nvPr/>
      </p:nvGrpSpPr>
      <p:grpSpPr>
        <a:xfrm>
          <a:off x="0" y="0"/>
          <a:ext cx="0" cy="0"/>
          <a:chOff x="0" y="0"/>
          <a:chExt cx="0" cy="0"/>
        </a:xfrm>
      </p:grpSpPr>
      <p:sp>
        <p:nvSpPr>
          <p:cNvPr id="90873" name="Google Shape;90873;ga07605ea62_0_14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874" name="Google Shape;90874;ga07605ea62_0_14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54"/>
        <p:cNvGrpSpPr/>
        <p:nvPr/>
      </p:nvGrpSpPr>
      <p:grpSpPr>
        <a:xfrm>
          <a:off x="0" y="0"/>
          <a:ext cx="0" cy="0"/>
          <a:chOff x="0" y="0"/>
          <a:chExt cx="0" cy="0"/>
        </a:xfrm>
      </p:grpSpPr>
      <p:sp>
        <p:nvSpPr>
          <p:cNvPr id="91055" name="Google Shape;91055;gdb1ea826cd_0_67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56" name="Google Shape;91056;gdb1ea826cd_0_6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91"/>
        <p:cNvGrpSpPr/>
        <p:nvPr/>
      </p:nvGrpSpPr>
      <p:grpSpPr>
        <a:xfrm>
          <a:off x="0" y="0"/>
          <a:ext cx="0" cy="0"/>
          <a:chOff x="0" y="0"/>
          <a:chExt cx="0" cy="0"/>
        </a:xfrm>
      </p:grpSpPr>
      <p:sp>
        <p:nvSpPr>
          <p:cNvPr id="91392" name="Google Shape;91392;gdb1ea826cd_0_77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93" name="Google Shape;91393;gdb1ea826cd_0_77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54"/>
        <p:cNvGrpSpPr/>
        <p:nvPr/>
      </p:nvGrpSpPr>
      <p:grpSpPr>
        <a:xfrm>
          <a:off x="0" y="0"/>
          <a:ext cx="0" cy="0"/>
          <a:chOff x="0" y="0"/>
          <a:chExt cx="0" cy="0"/>
        </a:xfrm>
      </p:grpSpPr>
      <p:sp>
        <p:nvSpPr>
          <p:cNvPr id="91555" name="Google Shape;91555;gdd0b66c8fe_0_79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56" name="Google Shape;91556;gdd0b66c8fe_0_7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27028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77"/>
        <p:cNvGrpSpPr/>
        <p:nvPr/>
      </p:nvGrpSpPr>
      <p:grpSpPr>
        <a:xfrm>
          <a:off x="0" y="0"/>
          <a:ext cx="0" cy="0"/>
          <a:chOff x="0" y="0"/>
          <a:chExt cx="0" cy="0"/>
        </a:xfrm>
      </p:grpSpPr>
      <p:sp>
        <p:nvSpPr>
          <p:cNvPr id="100578" name="Google Shape;100578;gdd7dbec608_1_9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579" name="Google Shape;100579;gdd7dbec608_1_9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78"/>
        <p:cNvGrpSpPr/>
        <p:nvPr/>
      </p:nvGrpSpPr>
      <p:grpSpPr>
        <a:xfrm>
          <a:off x="0" y="0"/>
          <a:ext cx="0" cy="0"/>
          <a:chOff x="0" y="0"/>
          <a:chExt cx="0" cy="0"/>
        </a:xfrm>
      </p:grpSpPr>
      <p:sp>
        <p:nvSpPr>
          <p:cNvPr id="90879" name="Google Shape;90879;ga07605ea62_0_14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880" name="Google Shape;90880;ga07605ea62_0_14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92"/>
        <p:cNvGrpSpPr/>
        <p:nvPr/>
      </p:nvGrpSpPr>
      <p:grpSpPr>
        <a:xfrm>
          <a:off x="0" y="0"/>
          <a:ext cx="0" cy="0"/>
          <a:chOff x="0" y="0"/>
          <a:chExt cx="0" cy="0"/>
        </a:xfrm>
      </p:grpSpPr>
      <p:sp>
        <p:nvSpPr>
          <p:cNvPr id="93693" name="Google Shape;93693;g9c53951f79_0_10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694" name="Google Shape;93694;g9c53951f79_0_10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96"/>
        <p:cNvGrpSpPr/>
        <p:nvPr/>
      </p:nvGrpSpPr>
      <p:grpSpPr>
        <a:xfrm>
          <a:off x="0" y="0"/>
          <a:ext cx="0" cy="0"/>
          <a:chOff x="0" y="0"/>
          <a:chExt cx="0" cy="0"/>
        </a:xfrm>
      </p:grpSpPr>
      <p:sp>
        <p:nvSpPr>
          <p:cNvPr id="91897" name="Google Shape;91897;gd7dba03a3a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898" name="Google Shape;91898;gd7dba03a3a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800996" y="-747225"/>
            <a:ext cx="10780493" cy="6775994"/>
            <a:chOff x="-800996" y="-747225"/>
            <a:chExt cx="10780493" cy="6775994"/>
          </a:xfrm>
        </p:grpSpPr>
        <p:sp>
          <p:nvSpPr>
            <p:cNvPr id="10" name="Google Shape;10;p2"/>
            <p:cNvSpPr/>
            <p:nvPr/>
          </p:nvSpPr>
          <p:spPr>
            <a:xfrm rot="-6012833">
              <a:off x="7628125" y="-1032139"/>
              <a:ext cx="1605544" cy="2857779"/>
            </a:xfrm>
            <a:prstGeom prst="triangle">
              <a:avLst>
                <a:gd name="adj" fmla="val 7099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rot="1087764">
              <a:off x="-582275" y="1395431"/>
              <a:ext cx="3119181" cy="1903462"/>
              <a:chOff x="4233250" y="3116575"/>
              <a:chExt cx="2401825" cy="1465700"/>
            </a:xfrm>
          </p:grpSpPr>
          <p:sp>
            <p:nvSpPr>
              <p:cNvPr id="12" name="Google Shape;12;p2"/>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2"/>
            <p:cNvGrpSpPr/>
            <p:nvPr/>
          </p:nvGrpSpPr>
          <p:grpSpPr>
            <a:xfrm>
              <a:off x="6889175" y="-747225"/>
              <a:ext cx="1678800" cy="1636900"/>
              <a:chOff x="3395350" y="1176175"/>
              <a:chExt cx="1678800" cy="1636900"/>
            </a:xfrm>
          </p:grpSpPr>
          <p:sp>
            <p:nvSpPr>
              <p:cNvPr id="958" name="Google Shape;958;p2"/>
              <p:cNvSpPr/>
              <p:nvPr/>
            </p:nvSpPr>
            <p:spPr>
              <a:xfrm>
                <a:off x="3966850" y="2482275"/>
                <a:ext cx="1525" cy="1825"/>
              </a:xfrm>
              <a:custGeom>
                <a:avLst/>
                <a:gdLst/>
                <a:ahLst/>
                <a:cxnLst/>
                <a:rect l="l" t="t" r="r" b="b"/>
                <a:pathLst>
                  <a:path w="61" h="73" extrusionOk="0">
                    <a:moveTo>
                      <a:pt x="60" y="1"/>
                    </a:moveTo>
                    <a:lnTo>
                      <a:pt x="1" y="72"/>
                    </a:lnTo>
                    <a:cubicBezTo>
                      <a:pt x="24" y="48"/>
                      <a:pt x="48" y="25"/>
                      <a:pt x="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
              <p:cNvSpPr/>
              <p:nvPr/>
            </p:nvSpPr>
            <p:spPr>
              <a:xfrm>
                <a:off x="4347250" y="2033425"/>
                <a:ext cx="925" cy="900"/>
              </a:xfrm>
              <a:custGeom>
                <a:avLst/>
                <a:gdLst/>
                <a:ahLst/>
                <a:cxnLst/>
                <a:rect l="l" t="t" r="r" b="b"/>
                <a:pathLst>
                  <a:path w="37" h="36" extrusionOk="0">
                    <a:moveTo>
                      <a:pt x="1" y="36"/>
                    </a:moveTo>
                    <a:lnTo>
                      <a:pt x="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
              <p:cNvSpPr/>
              <p:nvPr/>
            </p:nvSpPr>
            <p:spPr>
              <a:xfrm>
                <a:off x="4620800" y="1615800"/>
                <a:ext cx="27125" cy="23025"/>
              </a:xfrm>
              <a:custGeom>
                <a:avLst/>
                <a:gdLst/>
                <a:ahLst/>
                <a:cxnLst/>
                <a:rect l="l" t="t" r="r" b="b"/>
                <a:pathLst>
                  <a:path w="1085" h="921" extrusionOk="0">
                    <a:moveTo>
                      <a:pt x="465" y="1"/>
                    </a:moveTo>
                    <a:cubicBezTo>
                      <a:pt x="215" y="1"/>
                      <a:pt x="13" y="203"/>
                      <a:pt x="13" y="453"/>
                    </a:cubicBezTo>
                    <a:lnTo>
                      <a:pt x="1" y="465"/>
                    </a:lnTo>
                    <a:cubicBezTo>
                      <a:pt x="1" y="739"/>
                      <a:pt x="230" y="920"/>
                      <a:pt x="466" y="920"/>
                    </a:cubicBezTo>
                    <a:cubicBezTo>
                      <a:pt x="579" y="920"/>
                      <a:pt x="694" y="879"/>
                      <a:pt x="786" y="786"/>
                    </a:cubicBezTo>
                    <a:cubicBezTo>
                      <a:pt x="1084" y="489"/>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
              <p:cNvSpPr/>
              <p:nvPr/>
            </p:nvSpPr>
            <p:spPr>
              <a:xfrm>
                <a:off x="4620800" y="1684850"/>
                <a:ext cx="19375" cy="20575"/>
              </a:xfrm>
              <a:custGeom>
                <a:avLst/>
                <a:gdLst/>
                <a:ahLst/>
                <a:cxnLst/>
                <a:rect l="l" t="t" r="r" b="b"/>
                <a:pathLst>
                  <a:path w="775" h="823" extrusionOk="0">
                    <a:moveTo>
                      <a:pt x="465" y="1"/>
                    </a:moveTo>
                    <a:cubicBezTo>
                      <a:pt x="203" y="1"/>
                      <a:pt x="1" y="203"/>
                      <a:pt x="1" y="453"/>
                    </a:cubicBezTo>
                    <a:cubicBezTo>
                      <a:pt x="1" y="608"/>
                      <a:pt x="72" y="739"/>
                      <a:pt x="191" y="822"/>
                    </a:cubicBezTo>
                    <a:lnTo>
                      <a:pt x="465" y="513"/>
                    </a:lnTo>
                    <a:lnTo>
                      <a:pt x="501" y="453"/>
                    </a:lnTo>
                    <a:lnTo>
                      <a:pt x="775" y="132"/>
                    </a:lnTo>
                    <a:cubicBezTo>
                      <a:pt x="691" y="49"/>
                      <a:pt x="584"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
              <p:cNvSpPr/>
              <p:nvPr/>
            </p:nvSpPr>
            <p:spPr>
              <a:xfrm>
                <a:off x="4655325" y="1650325"/>
                <a:ext cx="16100" cy="17600"/>
              </a:xfrm>
              <a:custGeom>
                <a:avLst/>
                <a:gdLst/>
                <a:ahLst/>
                <a:cxnLst/>
                <a:rect l="l" t="t" r="r" b="b"/>
                <a:pathLst>
                  <a:path w="644" h="704" extrusionOk="0">
                    <a:moveTo>
                      <a:pt x="465" y="1"/>
                    </a:moveTo>
                    <a:cubicBezTo>
                      <a:pt x="203" y="1"/>
                      <a:pt x="1" y="203"/>
                      <a:pt x="1" y="453"/>
                    </a:cubicBezTo>
                    <a:cubicBezTo>
                      <a:pt x="1" y="548"/>
                      <a:pt x="36" y="632"/>
                      <a:pt x="84" y="703"/>
                    </a:cubicBezTo>
                    <a:lnTo>
                      <a:pt x="644" y="37"/>
                    </a:lnTo>
                    <a:cubicBezTo>
                      <a:pt x="584" y="13"/>
                      <a:pt x="525"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
              <p:cNvSpPr/>
              <p:nvPr/>
            </p:nvSpPr>
            <p:spPr>
              <a:xfrm>
                <a:off x="4655325" y="1235700"/>
                <a:ext cx="27125" cy="23300"/>
              </a:xfrm>
              <a:custGeom>
                <a:avLst/>
                <a:gdLst/>
                <a:ahLst/>
                <a:cxnLst/>
                <a:rect l="l" t="t" r="r" b="b"/>
                <a:pathLst>
                  <a:path w="1085" h="932" extrusionOk="0">
                    <a:moveTo>
                      <a:pt x="465" y="0"/>
                    </a:moveTo>
                    <a:cubicBezTo>
                      <a:pt x="215" y="0"/>
                      <a:pt x="1" y="203"/>
                      <a:pt x="1" y="465"/>
                    </a:cubicBezTo>
                    <a:cubicBezTo>
                      <a:pt x="1" y="747"/>
                      <a:pt x="231" y="931"/>
                      <a:pt x="468" y="931"/>
                    </a:cubicBezTo>
                    <a:cubicBezTo>
                      <a:pt x="581" y="931"/>
                      <a:pt x="695" y="890"/>
                      <a:pt x="787" y="798"/>
                    </a:cubicBezTo>
                    <a:cubicBezTo>
                      <a:pt x="1084"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
              <p:cNvSpPr/>
              <p:nvPr/>
            </p:nvSpPr>
            <p:spPr>
              <a:xfrm>
                <a:off x="4655325" y="1305050"/>
                <a:ext cx="27125" cy="23000"/>
              </a:xfrm>
              <a:custGeom>
                <a:avLst/>
                <a:gdLst/>
                <a:ahLst/>
                <a:cxnLst/>
                <a:rect l="l" t="t" r="r" b="b"/>
                <a:pathLst>
                  <a:path w="1085" h="920" extrusionOk="0">
                    <a:moveTo>
                      <a:pt x="465" y="1"/>
                    </a:moveTo>
                    <a:cubicBezTo>
                      <a:pt x="215" y="1"/>
                      <a:pt x="13" y="203"/>
                      <a:pt x="13" y="453"/>
                    </a:cubicBezTo>
                    <a:lnTo>
                      <a:pt x="1" y="453"/>
                    </a:lnTo>
                    <a:cubicBezTo>
                      <a:pt x="1" y="736"/>
                      <a:pt x="231" y="920"/>
                      <a:pt x="468" y="920"/>
                    </a:cubicBezTo>
                    <a:cubicBezTo>
                      <a:pt x="581" y="920"/>
                      <a:pt x="695" y="878"/>
                      <a:pt x="787" y="786"/>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
              <p:cNvSpPr/>
              <p:nvPr/>
            </p:nvSpPr>
            <p:spPr>
              <a:xfrm>
                <a:off x="4655325" y="1372975"/>
                <a:ext cx="22950" cy="23075"/>
              </a:xfrm>
              <a:custGeom>
                <a:avLst/>
                <a:gdLst/>
                <a:ahLst/>
                <a:cxnLst/>
                <a:rect l="l" t="t" r="r" b="b"/>
                <a:pathLst>
                  <a:path w="918" h="923" extrusionOk="0">
                    <a:moveTo>
                      <a:pt x="454" y="0"/>
                    </a:moveTo>
                    <a:cubicBezTo>
                      <a:pt x="241" y="0"/>
                      <a:pt x="29" y="135"/>
                      <a:pt x="1" y="415"/>
                    </a:cubicBezTo>
                    <a:cubicBezTo>
                      <a:pt x="1" y="451"/>
                      <a:pt x="1" y="474"/>
                      <a:pt x="1" y="498"/>
                    </a:cubicBezTo>
                    <a:cubicBezTo>
                      <a:pt x="29" y="785"/>
                      <a:pt x="244" y="923"/>
                      <a:pt x="458" y="923"/>
                    </a:cubicBezTo>
                    <a:cubicBezTo>
                      <a:pt x="688" y="923"/>
                      <a:pt x="918" y="765"/>
                      <a:pt x="918" y="463"/>
                    </a:cubicBezTo>
                    <a:cubicBezTo>
                      <a:pt x="918" y="159"/>
                      <a:pt x="685" y="0"/>
                      <a:pt x="4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
              <p:cNvSpPr/>
              <p:nvPr/>
            </p:nvSpPr>
            <p:spPr>
              <a:xfrm>
                <a:off x="4758925" y="1408625"/>
                <a:ext cx="27100" cy="23025"/>
              </a:xfrm>
              <a:custGeom>
                <a:avLst/>
                <a:gdLst/>
                <a:ahLst/>
                <a:cxnLst/>
                <a:rect l="l" t="t" r="r" b="b"/>
                <a:pathLst>
                  <a:path w="1084" h="921" extrusionOk="0">
                    <a:moveTo>
                      <a:pt x="444" y="0"/>
                    </a:moveTo>
                    <a:cubicBezTo>
                      <a:pt x="203" y="0"/>
                      <a:pt x="0" y="199"/>
                      <a:pt x="0" y="453"/>
                    </a:cubicBezTo>
                    <a:cubicBezTo>
                      <a:pt x="0" y="736"/>
                      <a:pt x="230" y="920"/>
                      <a:pt x="467" y="920"/>
                    </a:cubicBezTo>
                    <a:cubicBezTo>
                      <a:pt x="580" y="920"/>
                      <a:pt x="694" y="879"/>
                      <a:pt x="786" y="787"/>
                    </a:cubicBezTo>
                    <a:cubicBezTo>
                      <a:pt x="1084" y="489"/>
                      <a:pt x="869" y="1"/>
                      <a:pt x="464" y="1"/>
                    </a:cubicBezTo>
                    <a:cubicBezTo>
                      <a:pt x="457" y="1"/>
                      <a:pt x="450" y="0"/>
                      <a:pt x="4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
              <p:cNvSpPr/>
              <p:nvPr/>
            </p:nvSpPr>
            <p:spPr>
              <a:xfrm>
                <a:off x="4827975" y="1206825"/>
                <a:ext cx="23250" cy="16700"/>
              </a:xfrm>
              <a:custGeom>
                <a:avLst/>
                <a:gdLst/>
                <a:ahLst/>
                <a:cxnLst/>
                <a:rect l="l" t="t" r="r" b="b"/>
                <a:pathLst>
                  <a:path w="930" h="668" extrusionOk="0">
                    <a:moveTo>
                      <a:pt x="846" y="1"/>
                    </a:moveTo>
                    <a:lnTo>
                      <a:pt x="465" y="48"/>
                    </a:lnTo>
                    <a:lnTo>
                      <a:pt x="24" y="108"/>
                    </a:lnTo>
                    <a:cubicBezTo>
                      <a:pt x="12" y="155"/>
                      <a:pt x="0" y="191"/>
                      <a:pt x="0" y="239"/>
                    </a:cubicBezTo>
                    <a:cubicBezTo>
                      <a:pt x="24" y="524"/>
                      <a:pt x="244" y="667"/>
                      <a:pt x="465" y="667"/>
                    </a:cubicBezTo>
                    <a:cubicBezTo>
                      <a:pt x="685" y="667"/>
                      <a:pt x="905" y="524"/>
                      <a:pt x="929" y="239"/>
                    </a:cubicBezTo>
                    <a:cubicBezTo>
                      <a:pt x="917" y="155"/>
                      <a:pt x="893" y="72"/>
                      <a:pt x="8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
              <p:cNvSpPr/>
              <p:nvPr/>
            </p:nvSpPr>
            <p:spPr>
              <a:xfrm>
                <a:off x="4931550" y="1235700"/>
                <a:ext cx="27125" cy="23300"/>
              </a:xfrm>
              <a:custGeom>
                <a:avLst/>
                <a:gdLst/>
                <a:ahLst/>
                <a:cxnLst/>
                <a:rect l="l" t="t" r="r" b="b"/>
                <a:pathLst>
                  <a:path w="1085" h="932" extrusionOk="0">
                    <a:moveTo>
                      <a:pt x="465" y="0"/>
                    </a:moveTo>
                    <a:cubicBezTo>
                      <a:pt x="215" y="0"/>
                      <a:pt x="1" y="215"/>
                      <a:pt x="1" y="465"/>
                    </a:cubicBezTo>
                    <a:cubicBezTo>
                      <a:pt x="1" y="747"/>
                      <a:pt x="231" y="931"/>
                      <a:pt x="472" y="931"/>
                    </a:cubicBezTo>
                    <a:cubicBezTo>
                      <a:pt x="586" y="931"/>
                      <a:pt x="703" y="890"/>
                      <a:pt x="798" y="798"/>
                    </a:cubicBezTo>
                    <a:cubicBezTo>
                      <a:pt x="1084"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
              <p:cNvSpPr/>
              <p:nvPr/>
            </p:nvSpPr>
            <p:spPr>
              <a:xfrm>
                <a:off x="4794050" y="1305050"/>
                <a:ext cx="26800" cy="23000"/>
              </a:xfrm>
              <a:custGeom>
                <a:avLst/>
                <a:gdLst/>
                <a:ahLst/>
                <a:cxnLst/>
                <a:rect l="l" t="t" r="r" b="b"/>
                <a:pathLst>
                  <a:path w="1072" h="920" extrusionOk="0">
                    <a:moveTo>
                      <a:pt x="445" y="0"/>
                    </a:moveTo>
                    <a:cubicBezTo>
                      <a:pt x="203" y="0"/>
                      <a:pt x="0" y="210"/>
                      <a:pt x="0" y="453"/>
                    </a:cubicBezTo>
                    <a:cubicBezTo>
                      <a:pt x="0" y="736"/>
                      <a:pt x="225" y="920"/>
                      <a:pt x="462" y="920"/>
                    </a:cubicBezTo>
                    <a:cubicBezTo>
                      <a:pt x="575" y="920"/>
                      <a:pt x="690" y="878"/>
                      <a:pt x="786" y="786"/>
                    </a:cubicBezTo>
                    <a:cubicBezTo>
                      <a:pt x="1072" y="501"/>
                      <a:pt x="869" y="1"/>
                      <a:pt x="464" y="1"/>
                    </a:cubicBezTo>
                    <a:cubicBezTo>
                      <a:pt x="458" y="0"/>
                      <a:pt x="451" y="0"/>
                      <a:pt x="4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
              <p:cNvSpPr/>
              <p:nvPr/>
            </p:nvSpPr>
            <p:spPr>
              <a:xfrm>
                <a:off x="4966075" y="1201175"/>
                <a:ext cx="27125" cy="23125"/>
              </a:xfrm>
              <a:custGeom>
                <a:avLst/>
                <a:gdLst/>
                <a:ahLst/>
                <a:cxnLst/>
                <a:rect l="l" t="t" r="r" b="b"/>
                <a:pathLst>
                  <a:path w="1085" h="925" extrusionOk="0">
                    <a:moveTo>
                      <a:pt x="465" y="0"/>
                    </a:moveTo>
                    <a:cubicBezTo>
                      <a:pt x="215" y="0"/>
                      <a:pt x="13" y="191"/>
                      <a:pt x="1" y="441"/>
                    </a:cubicBezTo>
                    <a:lnTo>
                      <a:pt x="1" y="453"/>
                    </a:lnTo>
                    <a:cubicBezTo>
                      <a:pt x="1" y="735"/>
                      <a:pt x="231" y="925"/>
                      <a:pt x="472" y="925"/>
                    </a:cubicBezTo>
                    <a:cubicBezTo>
                      <a:pt x="586" y="925"/>
                      <a:pt x="703" y="882"/>
                      <a:pt x="799" y="786"/>
                    </a:cubicBezTo>
                    <a:cubicBezTo>
                      <a:pt x="1084" y="488"/>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
              <p:cNvSpPr/>
              <p:nvPr/>
            </p:nvSpPr>
            <p:spPr>
              <a:xfrm>
                <a:off x="4897025" y="1339275"/>
                <a:ext cx="27125" cy="23000"/>
              </a:xfrm>
              <a:custGeom>
                <a:avLst/>
                <a:gdLst/>
                <a:ahLst/>
                <a:cxnLst/>
                <a:rect l="l" t="t" r="r" b="b"/>
                <a:pathLst>
                  <a:path w="1085" h="920" extrusionOk="0">
                    <a:moveTo>
                      <a:pt x="465" y="1"/>
                    </a:moveTo>
                    <a:cubicBezTo>
                      <a:pt x="215" y="1"/>
                      <a:pt x="13" y="203"/>
                      <a:pt x="13" y="465"/>
                    </a:cubicBezTo>
                    <a:lnTo>
                      <a:pt x="1" y="453"/>
                    </a:lnTo>
                    <a:lnTo>
                      <a:pt x="1" y="453"/>
                    </a:lnTo>
                    <a:cubicBezTo>
                      <a:pt x="1" y="736"/>
                      <a:pt x="231" y="920"/>
                      <a:pt x="468" y="920"/>
                    </a:cubicBezTo>
                    <a:cubicBezTo>
                      <a:pt x="580" y="920"/>
                      <a:pt x="695" y="879"/>
                      <a:pt x="786" y="787"/>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
              <p:cNvSpPr/>
              <p:nvPr/>
            </p:nvSpPr>
            <p:spPr>
              <a:xfrm>
                <a:off x="4794050" y="1443150"/>
                <a:ext cx="26725" cy="23025"/>
              </a:xfrm>
              <a:custGeom>
                <a:avLst/>
                <a:gdLst/>
                <a:ahLst/>
                <a:cxnLst/>
                <a:rect l="l" t="t" r="r" b="b"/>
                <a:pathLst>
                  <a:path w="1069" h="921" extrusionOk="0">
                    <a:moveTo>
                      <a:pt x="444" y="1"/>
                    </a:moveTo>
                    <a:cubicBezTo>
                      <a:pt x="192" y="1"/>
                      <a:pt x="0" y="210"/>
                      <a:pt x="0" y="454"/>
                    </a:cubicBezTo>
                    <a:cubicBezTo>
                      <a:pt x="0" y="736"/>
                      <a:pt x="225" y="920"/>
                      <a:pt x="462" y="920"/>
                    </a:cubicBezTo>
                    <a:cubicBezTo>
                      <a:pt x="575" y="920"/>
                      <a:pt x="690" y="879"/>
                      <a:pt x="786" y="787"/>
                    </a:cubicBezTo>
                    <a:cubicBezTo>
                      <a:pt x="1068" y="493"/>
                      <a:pt x="874" y="1"/>
                      <a:pt x="479" y="1"/>
                    </a:cubicBezTo>
                    <a:cubicBezTo>
                      <a:pt x="474" y="1"/>
                      <a:pt x="469" y="1"/>
                      <a:pt x="464" y="1"/>
                    </a:cubicBezTo>
                    <a:cubicBezTo>
                      <a:pt x="457" y="1"/>
                      <a:pt x="451" y="1"/>
                      <a:pt x="4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
              <p:cNvSpPr/>
              <p:nvPr/>
            </p:nvSpPr>
            <p:spPr>
              <a:xfrm>
                <a:off x="5003875" y="1182725"/>
                <a:ext cx="19375" cy="7150"/>
              </a:xfrm>
              <a:custGeom>
                <a:avLst/>
                <a:gdLst/>
                <a:ahLst/>
                <a:cxnLst/>
                <a:rect l="l" t="t" r="r" b="b"/>
                <a:pathLst>
                  <a:path w="775" h="286" extrusionOk="0">
                    <a:moveTo>
                      <a:pt x="775" y="0"/>
                    </a:moveTo>
                    <a:lnTo>
                      <a:pt x="1" y="107"/>
                    </a:lnTo>
                    <a:cubicBezTo>
                      <a:pt x="84" y="214"/>
                      <a:pt x="203" y="274"/>
                      <a:pt x="334" y="286"/>
                    </a:cubicBezTo>
                    <a:lnTo>
                      <a:pt x="346" y="286"/>
                    </a:lnTo>
                    <a:cubicBezTo>
                      <a:pt x="537" y="274"/>
                      <a:pt x="703" y="167"/>
                      <a:pt x="7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
              <p:cNvSpPr/>
              <p:nvPr/>
            </p:nvSpPr>
            <p:spPr>
              <a:xfrm>
                <a:off x="4655625" y="1580150"/>
                <a:ext cx="23250" cy="23125"/>
              </a:xfrm>
              <a:custGeom>
                <a:avLst/>
                <a:gdLst/>
                <a:ahLst/>
                <a:cxnLst/>
                <a:rect l="l" t="t" r="r" b="b"/>
                <a:pathLst>
                  <a:path w="930" h="925" extrusionOk="0">
                    <a:moveTo>
                      <a:pt x="462" y="0"/>
                    </a:moveTo>
                    <a:cubicBezTo>
                      <a:pt x="247" y="0"/>
                      <a:pt x="35" y="135"/>
                      <a:pt x="13" y="415"/>
                    </a:cubicBezTo>
                    <a:cubicBezTo>
                      <a:pt x="1" y="450"/>
                      <a:pt x="1" y="474"/>
                      <a:pt x="13" y="510"/>
                    </a:cubicBezTo>
                    <a:cubicBezTo>
                      <a:pt x="35" y="790"/>
                      <a:pt x="247" y="924"/>
                      <a:pt x="462" y="924"/>
                    </a:cubicBezTo>
                    <a:cubicBezTo>
                      <a:pt x="694" y="924"/>
                      <a:pt x="929" y="766"/>
                      <a:pt x="929" y="462"/>
                    </a:cubicBezTo>
                    <a:cubicBezTo>
                      <a:pt x="929" y="159"/>
                      <a:pt x="694" y="0"/>
                      <a:pt x="4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
              <p:cNvSpPr/>
              <p:nvPr/>
            </p:nvSpPr>
            <p:spPr>
              <a:xfrm>
                <a:off x="4761300" y="1216050"/>
                <a:ext cx="20550" cy="8300"/>
              </a:xfrm>
              <a:custGeom>
                <a:avLst/>
                <a:gdLst/>
                <a:ahLst/>
                <a:cxnLst/>
                <a:rect l="l" t="t" r="r" b="b"/>
                <a:pathLst>
                  <a:path w="822" h="332" extrusionOk="0">
                    <a:moveTo>
                      <a:pt x="822" y="1"/>
                    </a:moveTo>
                    <a:lnTo>
                      <a:pt x="381" y="60"/>
                    </a:lnTo>
                    <a:lnTo>
                      <a:pt x="0" y="120"/>
                    </a:lnTo>
                    <a:cubicBezTo>
                      <a:pt x="85" y="258"/>
                      <a:pt x="229" y="332"/>
                      <a:pt x="377" y="332"/>
                    </a:cubicBezTo>
                    <a:cubicBezTo>
                      <a:pt x="460" y="332"/>
                      <a:pt x="543" y="309"/>
                      <a:pt x="620" y="263"/>
                    </a:cubicBezTo>
                    <a:cubicBezTo>
                      <a:pt x="715" y="203"/>
                      <a:pt x="786" y="120"/>
                      <a:pt x="810" y="13"/>
                    </a:cubicBezTo>
                    <a:lnTo>
                      <a:pt x="82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
              <p:cNvSpPr/>
              <p:nvPr/>
            </p:nvSpPr>
            <p:spPr>
              <a:xfrm>
                <a:off x="4897025" y="1201175"/>
                <a:ext cx="27125" cy="23200"/>
              </a:xfrm>
              <a:custGeom>
                <a:avLst/>
                <a:gdLst/>
                <a:ahLst/>
                <a:cxnLst/>
                <a:rect l="l" t="t" r="r" b="b"/>
                <a:pathLst>
                  <a:path w="1085" h="928" extrusionOk="0">
                    <a:moveTo>
                      <a:pt x="465" y="0"/>
                    </a:moveTo>
                    <a:cubicBezTo>
                      <a:pt x="215" y="0"/>
                      <a:pt x="13" y="203"/>
                      <a:pt x="1" y="453"/>
                    </a:cubicBezTo>
                    <a:lnTo>
                      <a:pt x="1" y="465"/>
                    </a:lnTo>
                    <a:cubicBezTo>
                      <a:pt x="1" y="745"/>
                      <a:pt x="226" y="928"/>
                      <a:pt x="464" y="928"/>
                    </a:cubicBezTo>
                    <a:cubicBezTo>
                      <a:pt x="581" y="928"/>
                      <a:pt x="701" y="884"/>
                      <a:pt x="798" y="786"/>
                    </a:cubicBezTo>
                    <a:cubicBezTo>
                      <a:pt x="1084"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
              <p:cNvSpPr/>
              <p:nvPr/>
            </p:nvSpPr>
            <p:spPr>
              <a:xfrm>
                <a:off x="4707125" y="1430375"/>
                <a:ext cx="34250" cy="24125"/>
              </a:xfrm>
              <a:custGeom>
                <a:avLst/>
                <a:gdLst/>
                <a:ahLst/>
                <a:cxnLst/>
                <a:rect l="l" t="t" r="r" b="b"/>
                <a:pathLst>
                  <a:path w="1370" h="965" extrusionOk="0">
                    <a:moveTo>
                      <a:pt x="691" y="0"/>
                    </a:moveTo>
                    <a:cubicBezTo>
                      <a:pt x="84" y="0"/>
                      <a:pt x="0" y="953"/>
                      <a:pt x="679" y="965"/>
                    </a:cubicBezTo>
                    <a:lnTo>
                      <a:pt x="691" y="965"/>
                    </a:lnTo>
                    <a:cubicBezTo>
                      <a:pt x="1370" y="953"/>
                      <a:pt x="1286" y="0"/>
                      <a:pt x="6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
              <p:cNvSpPr/>
              <p:nvPr/>
            </p:nvSpPr>
            <p:spPr>
              <a:xfrm>
                <a:off x="4931250" y="1304975"/>
                <a:ext cx="23250" cy="23025"/>
              </a:xfrm>
              <a:custGeom>
                <a:avLst/>
                <a:gdLst/>
                <a:ahLst/>
                <a:cxnLst/>
                <a:rect l="l" t="t" r="r" b="b"/>
                <a:pathLst>
                  <a:path w="930" h="921" extrusionOk="0">
                    <a:moveTo>
                      <a:pt x="471" y="1"/>
                    </a:moveTo>
                    <a:cubicBezTo>
                      <a:pt x="242" y="1"/>
                      <a:pt x="13" y="152"/>
                      <a:pt x="13" y="456"/>
                    </a:cubicBezTo>
                    <a:lnTo>
                      <a:pt x="1" y="456"/>
                    </a:lnTo>
                    <a:cubicBezTo>
                      <a:pt x="1" y="706"/>
                      <a:pt x="203" y="920"/>
                      <a:pt x="465" y="920"/>
                    </a:cubicBezTo>
                    <a:cubicBezTo>
                      <a:pt x="489" y="920"/>
                      <a:pt x="525" y="908"/>
                      <a:pt x="549" y="897"/>
                    </a:cubicBezTo>
                    <a:lnTo>
                      <a:pt x="930" y="456"/>
                    </a:lnTo>
                    <a:cubicBezTo>
                      <a:pt x="930" y="152"/>
                      <a:pt x="700" y="1"/>
                      <a:pt x="4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
              <p:cNvSpPr/>
              <p:nvPr/>
            </p:nvSpPr>
            <p:spPr>
              <a:xfrm>
                <a:off x="4827675" y="1407500"/>
                <a:ext cx="22950" cy="23100"/>
              </a:xfrm>
              <a:custGeom>
                <a:avLst/>
                <a:gdLst/>
                <a:ahLst/>
                <a:cxnLst/>
                <a:rect l="l" t="t" r="r" b="b"/>
                <a:pathLst>
                  <a:path w="918" h="924" extrusionOk="0">
                    <a:moveTo>
                      <a:pt x="454" y="1"/>
                    </a:moveTo>
                    <a:cubicBezTo>
                      <a:pt x="241" y="1"/>
                      <a:pt x="29" y="135"/>
                      <a:pt x="0" y="415"/>
                    </a:cubicBezTo>
                    <a:cubicBezTo>
                      <a:pt x="0" y="439"/>
                      <a:pt x="0" y="475"/>
                      <a:pt x="0" y="498"/>
                    </a:cubicBezTo>
                    <a:cubicBezTo>
                      <a:pt x="29" y="786"/>
                      <a:pt x="244" y="923"/>
                      <a:pt x="458" y="923"/>
                    </a:cubicBezTo>
                    <a:cubicBezTo>
                      <a:pt x="688" y="923"/>
                      <a:pt x="917" y="765"/>
                      <a:pt x="917" y="463"/>
                    </a:cubicBezTo>
                    <a:cubicBezTo>
                      <a:pt x="917" y="159"/>
                      <a:pt x="685" y="1"/>
                      <a:pt x="4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
              <p:cNvSpPr/>
              <p:nvPr/>
            </p:nvSpPr>
            <p:spPr>
              <a:xfrm>
                <a:off x="4654725" y="1443150"/>
                <a:ext cx="26750" cy="23025"/>
              </a:xfrm>
              <a:custGeom>
                <a:avLst/>
                <a:gdLst/>
                <a:ahLst/>
                <a:cxnLst/>
                <a:rect l="l" t="t" r="r" b="b"/>
                <a:pathLst>
                  <a:path w="1070" h="921" extrusionOk="0">
                    <a:moveTo>
                      <a:pt x="468" y="1"/>
                    </a:moveTo>
                    <a:cubicBezTo>
                      <a:pt x="463" y="1"/>
                      <a:pt x="458" y="1"/>
                      <a:pt x="453" y="1"/>
                    </a:cubicBezTo>
                    <a:cubicBezTo>
                      <a:pt x="215" y="13"/>
                      <a:pt x="25" y="215"/>
                      <a:pt x="25" y="454"/>
                    </a:cubicBezTo>
                    <a:lnTo>
                      <a:pt x="1" y="454"/>
                    </a:lnTo>
                    <a:cubicBezTo>
                      <a:pt x="1" y="736"/>
                      <a:pt x="226" y="920"/>
                      <a:pt x="463" y="920"/>
                    </a:cubicBezTo>
                    <a:cubicBezTo>
                      <a:pt x="576" y="920"/>
                      <a:pt x="691" y="879"/>
                      <a:pt x="787" y="787"/>
                    </a:cubicBezTo>
                    <a:cubicBezTo>
                      <a:pt x="1069" y="493"/>
                      <a:pt x="875" y="1"/>
                      <a:pt x="4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
              <p:cNvSpPr/>
              <p:nvPr/>
            </p:nvSpPr>
            <p:spPr>
              <a:xfrm>
                <a:off x="4688475" y="1478500"/>
                <a:ext cx="23725" cy="23225"/>
              </a:xfrm>
              <a:custGeom>
                <a:avLst/>
                <a:gdLst/>
                <a:ahLst/>
                <a:cxnLst/>
                <a:rect l="l" t="t" r="r" b="b"/>
                <a:pathLst>
                  <a:path w="949" h="929" extrusionOk="0">
                    <a:moveTo>
                      <a:pt x="486" y="1"/>
                    </a:moveTo>
                    <a:cubicBezTo>
                      <a:pt x="267" y="1"/>
                      <a:pt x="50" y="141"/>
                      <a:pt x="32" y="421"/>
                    </a:cubicBezTo>
                    <a:cubicBezTo>
                      <a:pt x="0" y="751"/>
                      <a:pt x="246" y="929"/>
                      <a:pt x="492" y="929"/>
                    </a:cubicBezTo>
                    <a:cubicBezTo>
                      <a:pt x="707" y="929"/>
                      <a:pt x="921" y="793"/>
                      <a:pt x="949" y="504"/>
                    </a:cubicBezTo>
                    <a:cubicBezTo>
                      <a:pt x="949" y="480"/>
                      <a:pt x="949" y="456"/>
                      <a:pt x="949" y="421"/>
                    </a:cubicBezTo>
                    <a:cubicBezTo>
                      <a:pt x="925" y="141"/>
                      <a:pt x="705" y="1"/>
                      <a:pt x="4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
              <p:cNvSpPr/>
              <p:nvPr/>
            </p:nvSpPr>
            <p:spPr>
              <a:xfrm>
                <a:off x="5000025" y="1235900"/>
                <a:ext cx="19650" cy="20350"/>
              </a:xfrm>
              <a:custGeom>
                <a:avLst/>
                <a:gdLst/>
                <a:ahLst/>
                <a:cxnLst/>
                <a:rect l="l" t="t" r="r" b="b"/>
                <a:pathLst>
                  <a:path w="786" h="814" extrusionOk="0">
                    <a:moveTo>
                      <a:pt x="476" y="0"/>
                    </a:moveTo>
                    <a:cubicBezTo>
                      <a:pt x="238" y="0"/>
                      <a:pt x="12" y="186"/>
                      <a:pt x="12" y="457"/>
                    </a:cubicBezTo>
                    <a:lnTo>
                      <a:pt x="0" y="457"/>
                    </a:lnTo>
                    <a:cubicBezTo>
                      <a:pt x="0" y="600"/>
                      <a:pt x="72" y="731"/>
                      <a:pt x="191" y="814"/>
                    </a:cubicBezTo>
                    <a:lnTo>
                      <a:pt x="786" y="123"/>
                    </a:lnTo>
                    <a:cubicBezTo>
                      <a:pt x="693" y="38"/>
                      <a:pt x="583" y="0"/>
                      <a:pt x="4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
              <p:cNvSpPr/>
              <p:nvPr/>
            </p:nvSpPr>
            <p:spPr>
              <a:xfrm>
                <a:off x="5035450" y="1201175"/>
                <a:ext cx="16075" cy="17575"/>
              </a:xfrm>
              <a:custGeom>
                <a:avLst/>
                <a:gdLst/>
                <a:ahLst/>
                <a:cxnLst/>
                <a:rect l="l" t="t" r="r" b="b"/>
                <a:pathLst>
                  <a:path w="643" h="703" extrusionOk="0">
                    <a:moveTo>
                      <a:pt x="452" y="0"/>
                    </a:moveTo>
                    <a:cubicBezTo>
                      <a:pt x="202" y="0"/>
                      <a:pt x="0" y="203"/>
                      <a:pt x="0" y="453"/>
                    </a:cubicBezTo>
                    <a:cubicBezTo>
                      <a:pt x="0" y="548"/>
                      <a:pt x="24" y="631"/>
                      <a:pt x="71" y="703"/>
                    </a:cubicBezTo>
                    <a:lnTo>
                      <a:pt x="286" y="453"/>
                    </a:lnTo>
                    <a:lnTo>
                      <a:pt x="452" y="250"/>
                    </a:lnTo>
                    <a:lnTo>
                      <a:pt x="643" y="36"/>
                    </a:lnTo>
                    <a:cubicBezTo>
                      <a:pt x="583" y="12"/>
                      <a:pt x="512" y="0"/>
                      <a:pt x="4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
              <p:cNvSpPr/>
              <p:nvPr/>
            </p:nvSpPr>
            <p:spPr>
              <a:xfrm>
                <a:off x="4862200" y="1304750"/>
                <a:ext cx="27125" cy="23000"/>
              </a:xfrm>
              <a:custGeom>
                <a:avLst/>
                <a:gdLst/>
                <a:ahLst/>
                <a:cxnLst/>
                <a:rect l="l" t="t" r="r" b="b"/>
                <a:pathLst>
                  <a:path w="1085" h="920" extrusionOk="0">
                    <a:moveTo>
                      <a:pt x="465" y="1"/>
                    </a:moveTo>
                    <a:cubicBezTo>
                      <a:pt x="215" y="13"/>
                      <a:pt x="13" y="215"/>
                      <a:pt x="24" y="465"/>
                    </a:cubicBezTo>
                    <a:lnTo>
                      <a:pt x="1" y="453"/>
                    </a:lnTo>
                    <a:lnTo>
                      <a:pt x="1" y="453"/>
                    </a:lnTo>
                    <a:cubicBezTo>
                      <a:pt x="1" y="736"/>
                      <a:pt x="231" y="920"/>
                      <a:pt x="468" y="920"/>
                    </a:cubicBezTo>
                    <a:cubicBezTo>
                      <a:pt x="580" y="920"/>
                      <a:pt x="694" y="878"/>
                      <a:pt x="786" y="786"/>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
              <p:cNvSpPr/>
              <p:nvPr/>
            </p:nvSpPr>
            <p:spPr>
              <a:xfrm>
                <a:off x="4965600" y="1269825"/>
                <a:ext cx="22250" cy="22750"/>
              </a:xfrm>
              <a:custGeom>
                <a:avLst/>
                <a:gdLst/>
                <a:ahLst/>
                <a:cxnLst/>
                <a:rect l="l" t="t" r="r" b="b"/>
                <a:pathLst>
                  <a:path w="890" h="910" extrusionOk="0">
                    <a:moveTo>
                      <a:pt x="473" y="1"/>
                    </a:moveTo>
                    <a:cubicBezTo>
                      <a:pt x="236" y="1"/>
                      <a:pt x="1" y="175"/>
                      <a:pt x="8" y="469"/>
                    </a:cubicBezTo>
                    <a:cubicBezTo>
                      <a:pt x="8" y="683"/>
                      <a:pt x="151" y="862"/>
                      <a:pt x="353" y="910"/>
                    </a:cubicBezTo>
                    <a:lnTo>
                      <a:pt x="472" y="767"/>
                    </a:lnTo>
                    <a:lnTo>
                      <a:pt x="722" y="469"/>
                    </a:lnTo>
                    <a:lnTo>
                      <a:pt x="889" y="278"/>
                    </a:lnTo>
                    <a:cubicBezTo>
                      <a:pt x="806" y="87"/>
                      <a:pt x="639"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
              <p:cNvSpPr/>
              <p:nvPr/>
            </p:nvSpPr>
            <p:spPr>
              <a:xfrm>
                <a:off x="4724400" y="1374100"/>
                <a:ext cx="27100" cy="23150"/>
              </a:xfrm>
              <a:custGeom>
                <a:avLst/>
                <a:gdLst/>
                <a:ahLst/>
                <a:cxnLst/>
                <a:rect l="l" t="t" r="r" b="b"/>
                <a:pathLst>
                  <a:path w="1084" h="926" extrusionOk="0">
                    <a:moveTo>
                      <a:pt x="464" y="1"/>
                    </a:moveTo>
                    <a:cubicBezTo>
                      <a:pt x="214" y="1"/>
                      <a:pt x="12" y="203"/>
                      <a:pt x="0" y="453"/>
                    </a:cubicBezTo>
                    <a:lnTo>
                      <a:pt x="0" y="465"/>
                    </a:lnTo>
                    <a:cubicBezTo>
                      <a:pt x="0" y="739"/>
                      <a:pt x="229" y="926"/>
                      <a:pt x="465" y="926"/>
                    </a:cubicBezTo>
                    <a:cubicBezTo>
                      <a:pt x="578" y="926"/>
                      <a:pt x="693" y="883"/>
                      <a:pt x="786" y="787"/>
                    </a:cubicBezTo>
                    <a:cubicBezTo>
                      <a:pt x="1083" y="501"/>
                      <a:pt x="869" y="1"/>
                      <a:pt x="4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
              <p:cNvSpPr/>
              <p:nvPr/>
            </p:nvSpPr>
            <p:spPr>
              <a:xfrm>
                <a:off x="4897025" y="1270500"/>
                <a:ext cx="27400" cy="23050"/>
              </a:xfrm>
              <a:custGeom>
                <a:avLst/>
                <a:gdLst/>
                <a:ahLst/>
                <a:cxnLst/>
                <a:rect l="l" t="t" r="r" b="b"/>
                <a:pathLst>
                  <a:path w="1096" h="922" extrusionOk="0">
                    <a:moveTo>
                      <a:pt x="456" y="1"/>
                    </a:moveTo>
                    <a:cubicBezTo>
                      <a:pt x="215" y="1"/>
                      <a:pt x="12" y="199"/>
                      <a:pt x="1" y="442"/>
                    </a:cubicBezTo>
                    <a:lnTo>
                      <a:pt x="24" y="466"/>
                    </a:lnTo>
                    <a:cubicBezTo>
                      <a:pt x="24" y="740"/>
                      <a:pt x="248" y="921"/>
                      <a:pt x="485" y="921"/>
                    </a:cubicBezTo>
                    <a:cubicBezTo>
                      <a:pt x="598" y="921"/>
                      <a:pt x="714" y="880"/>
                      <a:pt x="810" y="787"/>
                    </a:cubicBezTo>
                    <a:cubicBezTo>
                      <a:pt x="1096" y="490"/>
                      <a:pt x="894" y="1"/>
                      <a:pt x="477" y="1"/>
                    </a:cubicBezTo>
                    <a:cubicBezTo>
                      <a:pt x="470" y="1"/>
                      <a:pt x="463" y="1"/>
                      <a:pt x="4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
              <p:cNvSpPr/>
              <p:nvPr/>
            </p:nvSpPr>
            <p:spPr>
              <a:xfrm>
                <a:off x="4828275" y="1339575"/>
                <a:ext cx="27100" cy="23250"/>
              </a:xfrm>
              <a:custGeom>
                <a:avLst/>
                <a:gdLst/>
                <a:ahLst/>
                <a:cxnLst/>
                <a:rect l="l" t="t" r="r" b="b"/>
                <a:pathLst>
                  <a:path w="1084" h="930" extrusionOk="0">
                    <a:moveTo>
                      <a:pt x="455" y="0"/>
                    </a:moveTo>
                    <a:cubicBezTo>
                      <a:pt x="203" y="0"/>
                      <a:pt x="12" y="199"/>
                      <a:pt x="0" y="453"/>
                    </a:cubicBezTo>
                    <a:lnTo>
                      <a:pt x="12" y="465"/>
                    </a:lnTo>
                    <a:cubicBezTo>
                      <a:pt x="4" y="742"/>
                      <a:pt x="235" y="929"/>
                      <a:pt x="477" y="929"/>
                    </a:cubicBezTo>
                    <a:cubicBezTo>
                      <a:pt x="589" y="929"/>
                      <a:pt x="704" y="889"/>
                      <a:pt x="798" y="798"/>
                    </a:cubicBezTo>
                    <a:cubicBezTo>
                      <a:pt x="1084" y="501"/>
                      <a:pt x="881" y="1"/>
                      <a:pt x="477" y="1"/>
                    </a:cubicBezTo>
                    <a:cubicBezTo>
                      <a:pt x="469" y="0"/>
                      <a:pt x="462" y="0"/>
                      <a:pt x="4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
              <p:cNvSpPr/>
              <p:nvPr/>
            </p:nvSpPr>
            <p:spPr>
              <a:xfrm>
                <a:off x="4689850" y="1339575"/>
                <a:ext cx="27425" cy="23250"/>
              </a:xfrm>
              <a:custGeom>
                <a:avLst/>
                <a:gdLst/>
                <a:ahLst/>
                <a:cxnLst/>
                <a:rect l="l" t="t" r="r" b="b"/>
                <a:pathLst>
                  <a:path w="1097" h="930" extrusionOk="0">
                    <a:moveTo>
                      <a:pt x="467" y="0"/>
                    </a:moveTo>
                    <a:cubicBezTo>
                      <a:pt x="215" y="0"/>
                      <a:pt x="12" y="199"/>
                      <a:pt x="1" y="453"/>
                    </a:cubicBezTo>
                    <a:lnTo>
                      <a:pt x="13" y="465"/>
                    </a:lnTo>
                    <a:cubicBezTo>
                      <a:pt x="13" y="742"/>
                      <a:pt x="246" y="929"/>
                      <a:pt x="489" y="929"/>
                    </a:cubicBezTo>
                    <a:cubicBezTo>
                      <a:pt x="602" y="929"/>
                      <a:pt x="716" y="889"/>
                      <a:pt x="811" y="798"/>
                    </a:cubicBezTo>
                    <a:cubicBezTo>
                      <a:pt x="1096" y="501"/>
                      <a:pt x="894" y="1"/>
                      <a:pt x="489" y="1"/>
                    </a:cubicBezTo>
                    <a:cubicBezTo>
                      <a:pt x="482" y="0"/>
                      <a:pt x="474" y="0"/>
                      <a:pt x="4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
              <p:cNvSpPr/>
              <p:nvPr/>
            </p:nvSpPr>
            <p:spPr>
              <a:xfrm>
                <a:off x="4724050" y="1513625"/>
                <a:ext cx="23875" cy="23225"/>
              </a:xfrm>
              <a:custGeom>
                <a:avLst/>
                <a:gdLst/>
                <a:ahLst/>
                <a:cxnLst/>
                <a:rect l="l" t="t" r="r" b="b"/>
                <a:pathLst>
                  <a:path w="955" h="929" extrusionOk="0">
                    <a:moveTo>
                      <a:pt x="490" y="1"/>
                    </a:moveTo>
                    <a:cubicBezTo>
                      <a:pt x="270" y="1"/>
                      <a:pt x="50" y="141"/>
                      <a:pt x="26" y="421"/>
                    </a:cubicBezTo>
                    <a:cubicBezTo>
                      <a:pt x="1" y="751"/>
                      <a:pt x="250" y="929"/>
                      <a:pt x="497" y="929"/>
                    </a:cubicBezTo>
                    <a:cubicBezTo>
                      <a:pt x="713" y="929"/>
                      <a:pt x="927" y="793"/>
                      <a:pt x="955" y="504"/>
                    </a:cubicBezTo>
                    <a:cubicBezTo>
                      <a:pt x="955" y="480"/>
                      <a:pt x="955" y="444"/>
                      <a:pt x="955" y="421"/>
                    </a:cubicBezTo>
                    <a:cubicBezTo>
                      <a:pt x="931" y="141"/>
                      <a:pt x="711" y="1"/>
                      <a:pt x="4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
              <p:cNvSpPr/>
              <p:nvPr/>
            </p:nvSpPr>
            <p:spPr>
              <a:xfrm>
                <a:off x="4724400" y="1236275"/>
                <a:ext cx="27400" cy="23325"/>
              </a:xfrm>
              <a:custGeom>
                <a:avLst/>
                <a:gdLst/>
                <a:ahLst/>
                <a:cxnLst/>
                <a:rect l="l" t="t" r="r" b="b"/>
                <a:pathLst>
                  <a:path w="1096" h="933" extrusionOk="0">
                    <a:moveTo>
                      <a:pt x="455" y="1"/>
                    </a:moveTo>
                    <a:cubicBezTo>
                      <a:pt x="214" y="1"/>
                      <a:pt x="12" y="199"/>
                      <a:pt x="0" y="442"/>
                    </a:cubicBezTo>
                    <a:lnTo>
                      <a:pt x="12" y="466"/>
                    </a:lnTo>
                    <a:cubicBezTo>
                      <a:pt x="12" y="748"/>
                      <a:pt x="242" y="932"/>
                      <a:pt x="483" y="932"/>
                    </a:cubicBezTo>
                    <a:cubicBezTo>
                      <a:pt x="597" y="932"/>
                      <a:pt x="714" y="891"/>
                      <a:pt x="810" y="799"/>
                    </a:cubicBezTo>
                    <a:cubicBezTo>
                      <a:pt x="1095" y="501"/>
                      <a:pt x="893" y="1"/>
                      <a:pt x="476" y="1"/>
                    </a:cubicBezTo>
                    <a:cubicBezTo>
                      <a:pt x="469" y="1"/>
                      <a:pt x="462" y="1"/>
                      <a:pt x="4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
              <p:cNvSpPr/>
              <p:nvPr/>
            </p:nvSpPr>
            <p:spPr>
              <a:xfrm>
                <a:off x="4828275" y="1270800"/>
                <a:ext cx="27400" cy="23325"/>
              </a:xfrm>
              <a:custGeom>
                <a:avLst/>
                <a:gdLst/>
                <a:ahLst/>
                <a:cxnLst/>
                <a:rect l="l" t="t" r="r" b="b"/>
                <a:pathLst>
                  <a:path w="1096" h="933" extrusionOk="0">
                    <a:moveTo>
                      <a:pt x="444" y="1"/>
                    </a:moveTo>
                    <a:cubicBezTo>
                      <a:pt x="203" y="1"/>
                      <a:pt x="12" y="199"/>
                      <a:pt x="0" y="442"/>
                    </a:cubicBezTo>
                    <a:lnTo>
                      <a:pt x="12" y="466"/>
                    </a:lnTo>
                    <a:cubicBezTo>
                      <a:pt x="12" y="748"/>
                      <a:pt x="237" y="932"/>
                      <a:pt x="474" y="932"/>
                    </a:cubicBezTo>
                    <a:cubicBezTo>
                      <a:pt x="587" y="932"/>
                      <a:pt x="702" y="891"/>
                      <a:pt x="798" y="799"/>
                    </a:cubicBezTo>
                    <a:cubicBezTo>
                      <a:pt x="1096" y="501"/>
                      <a:pt x="881" y="1"/>
                      <a:pt x="465" y="1"/>
                    </a:cubicBezTo>
                    <a:cubicBezTo>
                      <a:pt x="458" y="1"/>
                      <a:pt x="451" y="1"/>
                      <a:pt x="4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
              <p:cNvSpPr/>
              <p:nvPr/>
            </p:nvSpPr>
            <p:spPr>
              <a:xfrm>
                <a:off x="5070550" y="1176175"/>
                <a:ext cx="3600" cy="4175"/>
              </a:xfrm>
              <a:custGeom>
                <a:avLst/>
                <a:gdLst/>
                <a:ahLst/>
                <a:cxnLst/>
                <a:rect l="l" t="t" r="r" b="b"/>
                <a:pathLst>
                  <a:path w="144" h="167" extrusionOk="0">
                    <a:moveTo>
                      <a:pt x="144" y="0"/>
                    </a:moveTo>
                    <a:lnTo>
                      <a:pt x="1" y="24"/>
                    </a:lnTo>
                    <a:cubicBezTo>
                      <a:pt x="1" y="48"/>
                      <a:pt x="1" y="72"/>
                      <a:pt x="1" y="95"/>
                    </a:cubicBezTo>
                    <a:cubicBezTo>
                      <a:pt x="1" y="119"/>
                      <a:pt x="1" y="143"/>
                      <a:pt x="1" y="167"/>
                    </a:cubicBezTo>
                    <a:lnTo>
                      <a:pt x="1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
              <p:cNvSpPr/>
              <p:nvPr/>
            </p:nvSpPr>
            <p:spPr>
              <a:xfrm>
                <a:off x="4862500" y="1236275"/>
                <a:ext cx="27400" cy="23025"/>
              </a:xfrm>
              <a:custGeom>
                <a:avLst/>
                <a:gdLst/>
                <a:ahLst/>
                <a:cxnLst/>
                <a:rect l="l" t="t" r="r" b="b"/>
                <a:pathLst>
                  <a:path w="1096" h="921" extrusionOk="0">
                    <a:moveTo>
                      <a:pt x="456" y="1"/>
                    </a:moveTo>
                    <a:cubicBezTo>
                      <a:pt x="215" y="1"/>
                      <a:pt x="12" y="199"/>
                      <a:pt x="1" y="442"/>
                    </a:cubicBezTo>
                    <a:lnTo>
                      <a:pt x="24" y="454"/>
                    </a:lnTo>
                    <a:cubicBezTo>
                      <a:pt x="24" y="736"/>
                      <a:pt x="249" y="920"/>
                      <a:pt x="486" y="920"/>
                    </a:cubicBezTo>
                    <a:cubicBezTo>
                      <a:pt x="599" y="920"/>
                      <a:pt x="714" y="879"/>
                      <a:pt x="810" y="787"/>
                    </a:cubicBezTo>
                    <a:cubicBezTo>
                      <a:pt x="1096" y="489"/>
                      <a:pt x="893" y="1"/>
                      <a:pt x="477" y="1"/>
                    </a:cubicBezTo>
                    <a:cubicBezTo>
                      <a:pt x="470" y="1"/>
                      <a:pt x="463" y="1"/>
                      <a:pt x="4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
              <p:cNvSpPr/>
              <p:nvPr/>
            </p:nvSpPr>
            <p:spPr>
              <a:xfrm>
                <a:off x="4655625" y="1512500"/>
                <a:ext cx="27125" cy="23025"/>
              </a:xfrm>
              <a:custGeom>
                <a:avLst/>
                <a:gdLst/>
                <a:ahLst/>
                <a:cxnLst/>
                <a:rect l="l" t="t" r="r" b="b"/>
                <a:pathLst>
                  <a:path w="1085" h="921" extrusionOk="0">
                    <a:moveTo>
                      <a:pt x="444" y="1"/>
                    </a:moveTo>
                    <a:cubicBezTo>
                      <a:pt x="203" y="1"/>
                      <a:pt x="1" y="199"/>
                      <a:pt x="1" y="442"/>
                    </a:cubicBezTo>
                    <a:lnTo>
                      <a:pt x="13" y="454"/>
                    </a:lnTo>
                    <a:cubicBezTo>
                      <a:pt x="4" y="736"/>
                      <a:pt x="232" y="920"/>
                      <a:pt x="468" y="920"/>
                    </a:cubicBezTo>
                    <a:cubicBezTo>
                      <a:pt x="580" y="920"/>
                      <a:pt x="695" y="879"/>
                      <a:pt x="786" y="787"/>
                    </a:cubicBezTo>
                    <a:cubicBezTo>
                      <a:pt x="1084" y="501"/>
                      <a:pt x="882" y="1"/>
                      <a:pt x="465" y="1"/>
                    </a:cubicBezTo>
                    <a:cubicBezTo>
                      <a:pt x="458" y="1"/>
                      <a:pt x="451" y="1"/>
                      <a:pt x="4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
              <p:cNvSpPr/>
              <p:nvPr/>
            </p:nvSpPr>
            <p:spPr>
              <a:xfrm>
                <a:off x="4793750" y="1373025"/>
                <a:ext cx="23225" cy="23075"/>
              </a:xfrm>
              <a:custGeom>
                <a:avLst/>
                <a:gdLst/>
                <a:ahLst/>
                <a:cxnLst/>
                <a:rect l="l" t="t" r="r" b="b"/>
                <a:pathLst>
                  <a:path w="929" h="923" extrusionOk="0">
                    <a:moveTo>
                      <a:pt x="465" y="0"/>
                    </a:moveTo>
                    <a:cubicBezTo>
                      <a:pt x="249" y="0"/>
                      <a:pt x="35" y="138"/>
                      <a:pt x="12" y="425"/>
                    </a:cubicBezTo>
                    <a:cubicBezTo>
                      <a:pt x="0" y="449"/>
                      <a:pt x="0" y="484"/>
                      <a:pt x="12" y="508"/>
                    </a:cubicBezTo>
                    <a:cubicBezTo>
                      <a:pt x="35" y="788"/>
                      <a:pt x="247" y="923"/>
                      <a:pt x="461" y="923"/>
                    </a:cubicBezTo>
                    <a:cubicBezTo>
                      <a:pt x="693" y="923"/>
                      <a:pt x="929" y="764"/>
                      <a:pt x="929" y="461"/>
                    </a:cubicBezTo>
                    <a:cubicBezTo>
                      <a:pt x="929" y="159"/>
                      <a:pt x="696"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
              <p:cNvSpPr/>
              <p:nvPr/>
            </p:nvSpPr>
            <p:spPr>
              <a:xfrm>
                <a:off x="4724050" y="1305950"/>
                <a:ext cx="23875" cy="23225"/>
              </a:xfrm>
              <a:custGeom>
                <a:avLst/>
                <a:gdLst/>
                <a:ahLst/>
                <a:cxnLst/>
                <a:rect l="l" t="t" r="r" b="b"/>
                <a:pathLst>
                  <a:path w="955" h="929" extrusionOk="0">
                    <a:moveTo>
                      <a:pt x="490" y="0"/>
                    </a:moveTo>
                    <a:cubicBezTo>
                      <a:pt x="270" y="0"/>
                      <a:pt x="50" y="143"/>
                      <a:pt x="26" y="429"/>
                    </a:cubicBezTo>
                    <a:cubicBezTo>
                      <a:pt x="0" y="753"/>
                      <a:pt x="250" y="928"/>
                      <a:pt x="497" y="928"/>
                    </a:cubicBezTo>
                    <a:cubicBezTo>
                      <a:pt x="713" y="928"/>
                      <a:pt x="927" y="795"/>
                      <a:pt x="955" y="512"/>
                    </a:cubicBezTo>
                    <a:cubicBezTo>
                      <a:pt x="955" y="477"/>
                      <a:pt x="955" y="453"/>
                      <a:pt x="955" y="429"/>
                    </a:cubicBezTo>
                    <a:cubicBezTo>
                      <a:pt x="931" y="143"/>
                      <a:pt x="711" y="0"/>
                      <a:pt x="4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
              <p:cNvSpPr/>
              <p:nvPr/>
            </p:nvSpPr>
            <p:spPr>
              <a:xfrm>
                <a:off x="4689850" y="1270500"/>
                <a:ext cx="27425" cy="23175"/>
              </a:xfrm>
              <a:custGeom>
                <a:avLst/>
                <a:gdLst/>
                <a:ahLst/>
                <a:cxnLst/>
                <a:rect l="l" t="t" r="r" b="b"/>
                <a:pathLst>
                  <a:path w="1097" h="927" extrusionOk="0">
                    <a:moveTo>
                      <a:pt x="456" y="1"/>
                    </a:moveTo>
                    <a:cubicBezTo>
                      <a:pt x="215" y="1"/>
                      <a:pt x="12" y="199"/>
                      <a:pt x="1" y="442"/>
                    </a:cubicBezTo>
                    <a:lnTo>
                      <a:pt x="13" y="466"/>
                    </a:lnTo>
                    <a:cubicBezTo>
                      <a:pt x="13" y="740"/>
                      <a:pt x="242" y="926"/>
                      <a:pt x="482" y="926"/>
                    </a:cubicBezTo>
                    <a:cubicBezTo>
                      <a:pt x="597" y="926"/>
                      <a:pt x="714" y="884"/>
                      <a:pt x="811" y="787"/>
                    </a:cubicBezTo>
                    <a:cubicBezTo>
                      <a:pt x="1096" y="502"/>
                      <a:pt x="894" y="1"/>
                      <a:pt x="477" y="1"/>
                    </a:cubicBezTo>
                    <a:cubicBezTo>
                      <a:pt x="470" y="1"/>
                      <a:pt x="463" y="1"/>
                      <a:pt x="4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
              <p:cNvSpPr/>
              <p:nvPr/>
            </p:nvSpPr>
            <p:spPr>
              <a:xfrm>
                <a:off x="4759225" y="1339575"/>
                <a:ext cx="27100" cy="23150"/>
              </a:xfrm>
              <a:custGeom>
                <a:avLst/>
                <a:gdLst/>
                <a:ahLst/>
                <a:cxnLst/>
                <a:rect l="l" t="t" r="r" b="b"/>
                <a:pathLst>
                  <a:path w="1084" h="926" extrusionOk="0">
                    <a:moveTo>
                      <a:pt x="454" y="0"/>
                    </a:moveTo>
                    <a:cubicBezTo>
                      <a:pt x="202" y="0"/>
                      <a:pt x="0" y="199"/>
                      <a:pt x="0" y="453"/>
                    </a:cubicBezTo>
                    <a:lnTo>
                      <a:pt x="0" y="465"/>
                    </a:lnTo>
                    <a:cubicBezTo>
                      <a:pt x="0" y="739"/>
                      <a:pt x="229" y="926"/>
                      <a:pt x="465" y="926"/>
                    </a:cubicBezTo>
                    <a:cubicBezTo>
                      <a:pt x="578" y="926"/>
                      <a:pt x="693" y="883"/>
                      <a:pt x="786" y="787"/>
                    </a:cubicBezTo>
                    <a:cubicBezTo>
                      <a:pt x="1084" y="501"/>
                      <a:pt x="881" y="1"/>
                      <a:pt x="476" y="1"/>
                    </a:cubicBezTo>
                    <a:cubicBezTo>
                      <a:pt x="469" y="0"/>
                      <a:pt x="462" y="0"/>
                      <a:pt x="4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
              <p:cNvSpPr/>
              <p:nvPr/>
            </p:nvSpPr>
            <p:spPr>
              <a:xfrm>
                <a:off x="4759225" y="1477700"/>
                <a:ext cx="27100" cy="23225"/>
              </a:xfrm>
              <a:custGeom>
                <a:avLst/>
                <a:gdLst/>
                <a:ahLst/>
                <a:cxnLst/>
                <a:rect l="l" t="t" r="r" b="b"/>
                <a:pathLst>
                  <a:path w="1084" h="929" extrusionOk="0">
                    <a:moveTo>
                      <a:pt x="476" y="0"/>
                    </a:moveTo>
                    <a:cubicBezTo>
                      <a:pt x="214" y="0"/>
                      <a:pt x="0" y="191"/>
                      <a:pt x="0" y="453"/>
                    </a:cubicBezTo>
                    <a:lnTo>
                      <a:pt x="0" y="465"/>
                    </a:lnTo>
                    <a:cubicBezTo>
                      <a:pt x="0" y="741"/>
                      <a:pt x="233" y="929"/>
                      <a:pt x="472" y="929"/>
                    </a:cubicBezTo>
                    <a:cubicBezTo>
                      <a:pt x="583" y="929"/>
                      <a:pt x="695" y="888"/>
                      <a:pt x="786" y="798"/>
                    </a:cubicBezTo>
                    <a:cubicBezTo>
                      <a:pt x="1084" y="512"/>
                      <a:pt x="881" y="12"/>
                      <a:pt x="4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
              <p:cNvSpPr/>
              <p:nvPr/>
            </p:nvSpPr>
            <p:spPr>
              <a:xfrm>
                <a:off x="4689850" y="1546750"/>
                <a:ext cx="27425" cy="23300"/>
              </a:xfrm>
              <a:custGeom>
                <a:avLst/>
                <a:gdLst/>
                <a:ahLst/>
                <a:cxnLst/>
                <a:rect l="l" t="t" r="r" b="b"/>
                <a:pathLst>
                  <a:path w="1097" h="932" extrusionOk="0">
                    <a:moveTo>
                      <a:pt x="477" y="0"/>
                    </a:moveTo>
                    <a:cubicBezTo>
                      <a:pt x="227" y="0"/>
                      <a:pt x="13" y="191"/>
                      <a:pt x="1" y="441"/>
                    </a:cubicBezTo>
                    <a:lnTo>
                      <a:pt x="1" y="465"/>
                    </a:lnTo>
                    <a:lnTo>
                      <a:pt x="13" y="465"/>
                    </a:lnTo>
                    <a:cubicBezTo>
                      <a:pt x="13" y="747"/>
                      <a:pt x="243" y="931"/>
                      <a:pt x="484" y="931"/>
                    </a:cubicBezTo>
                    <a:cubicBezTo>
                      <a:pt x="598" y="931"/>
                      <a:pt x="715" y="890"/>
                      <a:pt x="811" y="798"/>
                    </a:cubicBezTo>
                    <a:cubicBezTo>
                      <a:pt x="1096" y="501"/>
                      <a:pt x="894" y="0"/>
                      <a:pt x="4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
              <p:cNvSpPr/>
              <p:nvPr/>
            </p:nvSpPr>
            <p:spPr>
              <a:xfrm>
                <a:off x="4689850" y="1408625"/>
                <a:ext cx="27425" cy="23325"/>
              </a:xfrm>
              <a:custGeom>
                <a:avLst/>
                <a:gdLst/>
                <a:ahLst/>
                <a:cxnLst/>
                <a:rect l="l" t="t" r="r" b="b"/>
                <a:pathLst>
                  <a:path w="1097" h="933" extrusionOk="0">
                    <a:moveTo>
                      <a:pt x="456" y="0"/>
                    </a:moveTo>
                    <a:cubicBezTo>
                      <a:pt x="215" y="0"/>
                      <a:pt x="12" y="198"/>
                      <a:pt x="1" y="441"/>
                    </a:cubicBezTo>
                    <a:lnTo>
                      <a:pt x="1" y="453"/>
                    </a:lnTo>
                    <a:lnTo>
                      <a:pt x="13" y="465"/>
                    </a:lnTo>
                    <a:cubicBezTo>
                      <a:pt x="13" y="748"/>
                      <a:pt x="243" y="932"/>
                      <a:pt x="484" y="932"/>
                    </a:cubicBezTo>
                    <a:cubicBezTo>
                      <a:pt x="598" y="932"/>
                      <a:pt x="715" y="891"/>
                      <a:pt x="811" y="799"/>
                    </a:cubicBezTo>
                    <a:cubicBezTo>
                      <a:pt x="1096" y="501"/>
                      <a:pt x="894" y="1"/>
                      <a:pt x="477" y="1"/>
                    </a:cubicBezTo>
                    <a:cubicBezTo>
                      <a:pt x="470" y="1"/>
                      <a:pt x="463"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
              <p:cNvSpPr/>
              <p:nvPr/>
            </p:nvSpPr>
            <p:spPr>
              <a:xfrm>
                <a:off x="4794050" y="1235700"/>
                <a:ext cx="26800" cy="23000"/>
              </a:xfrm>
              <a:custGeom>
                <a:avLst/>
                <a:gdLst/>
                <a:ahLst/>
                <a:cxnLst/>
                <a:rect l="l" t="t" r="r" b="b"/>
                <a:pathLst>
                  <a:path w="1072" h="920" extrusionOk="0">
                    <a:moveTo>
                      <a:pt x="464" y="0"/>
                    </a:moveTo>
                    <a:cubicBezTo>
                      <a:pt x="202" y="0"/>
                      <a:pt x="0" y="203"/>
                      <a:pt x="0" y="453"/>
                    </a:cubicBezTo>
                    <a:cubicBezTo>
                      <a:pt x="0" y="736"/>
                      <a:pt x="225" y="920"/>
                      <a:pt x="462" y="920"/>
                    </a:cubicBezTo>
                    <a:cubicBezTo>
                      <a:pt x="575" y="920"/>
                      <a:pt x="690" y="878"/>
                      <a:pt x="786" y="786"/>
                    </a:cubicBezTo>
                    <a:cubicBezTo>
                      <a:pt x="1072" y="489"/>
                      <a:pt x="869" y="0"/>
                      <a:pt x="4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
              <p:cNvSpPr/>
              <p:nvPr/>
            </p:nvSpPr>
            <p:spPr>
              <a:xfrm>
                <a:off x="4758925" y="1270225"/>
                <a:ext cx="27400" cy="23000"/>
              </a:xfrm>
              <a:custGeom>
                <a:avLst/>
                <a:gdLst/>
                <a:ahLst/>
                <a:cxnLst/>
                <a:rect l="l" t="t" r="r" b="b"/>
                <a:pathLst>
                  <a:path w="1096" h="920" extrusionOk="0">
                    <a:moveTo>
                      <a:pt x="455" y="0"/>
                    </a:moveTo>
                    <a:cubicBezTo>
                      <a:pt x="214" y="0"/>
                      <a:pt x="12" y="198"/>
                      <a:pt x="0" y="441"/>
                    </a:cubicBezTo>
                    <a:lnTo>
                      <a:pt x="0" y="477"/>
                    </a:lnTo>
                    <a:lnTo>
                      <a:pt x="12" y="453"/>
                    </a:lnTo>
                    <a:cubicBezTo>
                      <a:pt x="12" y="736"/>
                      <a:pt x="242" y="920"/>
                      <a:pt x="483" y="920"/>
                    </a:cubicBezTo>
                    <a:cubicBezTo>
                      <a:pt x="597" y="920"/>
                      <a:pt x="714" y="878"/>
                      <a:pt x="810" y="786"/>
                    </a:cubicBezTo>
                    <a:cubicBezTo>
                      <a:pt x="1096" y="489"/>
                      <a:pt x="893" y="1"/>
                      <a:pt x="476" y="1"/>
                    </a:cubicBezTo>
                    <a:cubicBezTo>
                      <a:pt x="469" y="0"/>
                      <a:pt x="462" y="0"/>
                      <a:pt x="4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
              <p:cNvSpPr/>
              <p:nvPr/>
            </p:nvSpPr>
            <p:spPr>
              <a:xfrm>
                <a:off x="4862500" y="1374100"/>
                <a:ext cx="27100" cy="23150"/>
              </a:xfrm>
              <a:custGeom>
                <a:avLst/>
                <a:gdLst/>
                <a:ahLst/>
                <a:cxnLst/>
                <a:rect l="l" t="t" r="r" b="b"/>
                <a:pathLst>
                  <a:path w="1084" h="926" extrusionOk="0">
                    <a:moveTo>
                      <a:pt x="465" y="1"/>
                    </a:moveTo>
                    <a:cubicBezTo>
                      <a:pt x="215" y="1"/>
                      <a:pt x="12" y="203"/>
                      <a:pt x="1" y="453"/>
                    </a:cubicBezTo>
                    <a:lnTo>
                      <a:pt x="1" y="465"/>
                    </a:lnTo>
                    <a:cubicBezTo>
                      <a:pt x="1" y="739"/>
                      <a:pt x="229" y="926"/>
                      <a:pt x="470" y="926"/>
                    </a:cubicBezTo>
                    <a:cubicBezTo>
                      <a:pt x="584" y="926"/>
                      <a:pt x="702" y="883"/>
                      <a:pt x="798" y="787"/>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
              <p:cNvSpPr/>
              <p:nvPr/>
            </p:nvSpPr>
            <p:spPr>
              <a:xfrm>
                <a:off x="4689550" y="1616100"/>
                <a:ext cx="11050" cy="13125"/>
              </a:xfrm>
              <a:custGeom>
                <a:avLst/>
                <a:gdLst/>
                <a:ahLst/>
                <a:cxnLst/>
                <a:rect l="l" t="t" r="r" b="b"/>
                <a:pathLst>
                  <a:path w="442" h="525" extrusionOk="0">
                    <a:moveTo>
                      <a:pt x="442" y="1"/>
                    </a:moveTo>
                    <a:lnTo>
                      <a:pt x="442" y="1"/>
                    </a:lnTo>
                    <a:cubicBezTo>
                      <a:pt x="203" y="12"/>
                      <a:pt x="25" y="203"/>
                      <a:pt x="13" y="441"/>
                    </a:cubicBezTo>
                    <a:lnTo>
                      <a:pt x="1" y="453"/>
                    </a:lnTo>
                    <a:cubicBezTo>
                      <a:pt x="1" y="477"/>
                      <a:pt x="1" y="501"/>
                      <a:pt x="1" y="524"/>
                    </a:cubicBezTo>
                    <a:lnTo>
                      <a:pt x="61" y="453"/>
                    </a:lnTo>
                    <a:lnTo>
                      <a:pt x="4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
              <p:cNvSpPr/>
              <p:nvPr/>
            </p:nvSpPr>
            <p:spPr>
              <a:xfrm>
                <a:off x="4620800" y="1545625"/>
                <a:ext cx="22950" cy="23125"/>
              </a:xfrm>
              <a:custGeom>
                <a:avLst/>
                <a:gdLst/>
                <a:ahLst/>
                <a:cxnLst/>
                <a:rect l="l" t="t" r="r" b="b"/>
                <a:pathLst>
                  <a:path w="918" h="925" extrusionOk="0">
                    <a:moveTo>
                      <a:pt x="454" y="0"/>
                    </a:moveTo>
                    <a:cubicBezTo>
                      <a:pt x="241" y="0"/>
                      <a:pt x="29" y="135"/>
                      <a:pt x="1" y="415"/>
                    </a:cubicBezTo>
                    <a:cubicBezTo>
                      <a:pt x="1" y="450"/>
                      <a:pt x="1" y="474"/>
                      <a:pt x="1" y="510"/>
                    </a:cubicBezTo>
                    <a:cubicBezTo>
                      <a:pt x="29" y="790"/>
                      <a:pt x="241" y="924"/>
                      <a:pt x="454" y="924"/>
                    </a:cubicBezTo>
                    <a:cubicBezTo>
                      <a:pt x="685" y="924"/>
                      <a:pt x="917" y="766"/>
                      <a:pt x="917" y="462"/>
                    </a:cubicBezTo>
                    <a:cubicBezTo>
                      <a:pt x="917" y="159"/>
                      <a:pt x="685" y="0"/>
                      <a:pt x="4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
              <p:cNvSpPr/>
              <p:nvPr/>
            </p:nvSpPr>
            <p:spPr>
              <a:xfrm>
                <a:off x="4620800" y="1477700"/>
                <a:ext cx="27125" cy="23125"/>
              </a:xfrm>
              <a:custGeom>
                <a:avLst/>
                <a:gdLst/>
                <a:ahLst/>
                <a:cxnLst/>
                <a:rect l="l" t="t" r="r" b="b"/>
                <a:pathLst>
                  <a:path w="1085" h="925" extrusionOk="0">
                    <a:moveTo>
                      <a:pt x="465" y="0"/>
                    </a:moveTo>
                    <a:cubicBezTo>
                      <a:pt x="215" y="0"/>
                      <a:pt x="13" y="203"/>
                      <a:pt x="13" y="453"/>
                    </a:cubicBezTo>
                    <a:lnTo>
                      <a:pt x="1" y="453"/>
                    </a:lnTo>
                    <a:cubicBezTo>
                      <a:pt x="1" y="735"/>
                      <a:pt x="230" y="925"/>
                      <a:pt x="468" y="925"/>
                    </a:cubicBezTo>
                    <a:cubicBezTo>
                      <a:pt x="580" y="925"/>
                      <a:pt x="694" y="882"/>
                      <a:pt x="786" y="786"/>
                    </a:cubicBezTo>
                    <a:cubicBezTo>
                      <a:pt x="1084"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
              <p:cNvSpPr/>
              <p:nvPr/>
            </p:nvSpPr>
            <p:spPr>
              <a:xfrm>
                <a:off x="4620800" y="1407500"/>
                <a:ext cx="22950" cy="23100"/>
              </a:xfrm>
              <a:custGeom>
                <a:avLst/>
                <a:gdLst/>
                <a:ahLst/>
                <a:cxnLst/>
                <a:rect l="l" t="t" r="r" b="b"/>
                <a:pathLst>
                  <a:path w="918" h="924" extrusionOk="0">
                    <a:moveTo>
                      <a:pt x="454" y="1"/>
                    </a:moveTo>
                    <a:cubicBezTo>
                      <a:pt x="241" y="1"/>
                      <a:pt x="29" y="135"/>
                      <a:pt x="1" y="415"/>
                    </a:cubicBezTo>
                    <a:cubicBezTo>
                      <a:pt x="1" y="439"/>
                      <a:pt x="1" y="475"/>
                      <a:pt x="1" y="498"/>
                    </a:cubicBezTo>
                    <a:cubicBezTo>
                      <a:pt x="29" y="786"/>
                      <a:pt x="244" y="923"/>
                      <a:pt x="458" y="923"/>
                    </a:cubicBezTo>
                    <a:cubicBezTo>
                      <a:pt x="688" y="923"/>
                      <a:pt x="917" y="765"/>
                      <a:pt x="917" y="463"/>
                    </a:cubicBezTo>
                    <a:cubicBezTo>
                      <a:pt x="917" y="159"/>
                      <a:pt x="685" y="1"/>
                      <a:pt x="4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
              <p:cNvSpPr/>
              <p:nvPr/>
            </p:nvSpPr>
            <p:spPr>
              <a:xfrm>
                <a:off x="4620800" y="1339575"/>
                <a:ext cx="27125" cy="23000"/>
              </a:xfrm>
              <a:custGeom>
                <a:avLst/>
                <a:gdLst/>
                <a:ahLst/>
                <a:cxnLst/>
                <a:rect l="l" t="t" r="r" b="b"/>
                <a:pathLst>
                  <a:path w="1085" h="920" extrusionOk="0">
                    <a:moveTo>
                      <a:pt x="465" y="1"/>
                    </a:moveTo>
                    <a:cubicBezTo>
                      <a:pt x="215" y="1"/>
                      <a:pt x="13" y="203"/>
                      <a:pt x="13" y="453"/>
                    </a:cubicBezTo>
                    <a:lnTo>
                      <a:pt x="1" y="453"/>
                    </a:lnTo>
                    <a:cubicBezTo>
                      <a:pt x="1" y="736"/>
                      <a:pt x="231" y="920"/>
                      <a:pt x="468" y="920"/>
                    </a:cubicBezTo>
                    <a:cubicBezTo>
                      <a:pt x="580" y="920"/>
                      <a:pt x="695" y="878"/>
                      <a:pt x="786" y="787"/>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
              <p:cNvSpPr/>
              <p:nvPr/>
            </p:nvSpPr>
            <p:spPr>
              <a:xfrm>
                <a:off x="4620800" y="1270525"/>
                <a:ext cx="27125" cy="23150"/>
              </a:xfrm>
              <a:custGeom>
                <a:avLst/>
                <a:gdLst/>
                <a:ahLst/>
                <a:cxnLst/>
                <a:rect l="l" t="t" r="r" b="b"/>
                <a:pathLst>
                  <a:path w="1085" h="926" extrusionOk="0">
                    <a:moveTo>
                      <a:pt x="465" y="0"/>
                    </a:moveTo>
                    <a:cubicBezTo>
                      <a:pt x="215" y="0"/>
                      <a:pt x="13" y="203"/>
                      <a:pt x="13" y="453"/>
                    </a:cubicBezTo>
                    <a:lnTo>
                      <a:pt x="1" y="465"/>
                    </a:lnTo>
                    <a:cubicBezTo>
                      <a:pt x="1" y="739"/>
                      <a:pt x="229" y="925"/>
                      <a:pt x="466" y="925"/>
                    </a:cubicBezTo>
                    <a:cubicBezTo>
                      <a:pt x="579" y="925"/>
                      <a:pt x="694" y="883"/>
                      <a:pt x="786" y="786"/>
                    </a:cubicBezTo>
                    <a:cubicBezTo>
                      <a:pt x="1084" y="501"/>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
              <p:cNvSpPr/>
              <p:nvPr/>
            </p:nvSpPr>
            <p:spPr>
              <a:xfrm>
                <a:off x="4586275" y="1650325"/>
                <a:ext cx="26825" cy="23150"/>
              </a:xfrm>
              <a:custGeom>
                <a:avLst/>
                <a:gdLst/>
                <a:ahLst/>
                <a:cxnLst/>
                <a:rect l="l" t="t" r="r" b="b"/>
                <a:pathLst>
                  <a:path w="1073" h="926" extrusionOk="0">
                    <a:moveTo>
                      <a:pt x="465" y="1"/>
                    </a:moveTo>
                    <a:cubicBezTo>
                      <a:pt x="215" y="1"/>
                      <a:pt x="1" y="203"/>
                      <a:pt x="1" y="453"/>
                    </a:cubicBezTo>
                    <a:cubicBezTo>
                      <a:pt x="1" y="736"/>
                      <a:pt x="225" y="925"/>
                      <a:pt x="462" y="925"/>
                    </a:cubicBezTo>
                    <a:cubicBezTo>
                      <a:pt x="575" y="925"/>
                      <a:pt x="690" y="882"/>
                      <a:pt x="786" y="787"/>
                    </a:cubicBezTo>
                    <a:cubicBezTo>
                      <a:pt x="1072"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
              <p:cNvSpPr/>
              <p:nvPr/>
            </p:nvSpPr>
            <p:spPr>
              <a:xfrm>
                <a:off x="4586275" y="1581275"/>
                <a:ext cx="26825" cy="23025"/>
              </a:xfrm>
              <a:custGeom>
                <a:avLst/>
                <a:gdLst/>
                <a:ahLst/>
                <a:cxnLst/>
                <a:rect l="l" t="t" r="r" b="b"/>
                <a:pathLst>
                  <a:path w="1073" h="921" extrusionOk="0">
                    <a:moveTo>
                      <a:pt x="465" y="1"/>
                    </a:moveTo>
                    <a:cubicBezTo>
                      <a:pt x="203" y="1"/>
                      <a:pt x="1" y="203"/>
                      <a:pt x="1" y="453"/>
                    </a:cubicBezTo>
                    <a:lnTo>
                      <a:pt x="1" y="465"/>
                    </a:lnTo>
                    <a:cubicBezTo>
                      <a:pt x="1" y="739"/>
                      <a:pt x="230" y="920"/>
                      <a:pt x="466" y="920"/>
                    </a:cubicBezTo>
                    <a:cubicBezTo>
                      <a:pt x="579" y="920"/>
                      <a:pt x="694" y="879"/>
                      <a:pt x="786" y="786"/>
                    </a:cubicBezTo>
                    <a:cubicBezTo>
                      <a:pt x="1072" y="489"/>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
              <p:cNvSpPr/>
              <p:nvPr/>
            </p:nvSpPr>
            <p:spPr>
              <a:xfrm>
                <a:off x="4586275" y="1512225"/>
                <a:ext cx="26825" cy="23000"/>
              </a:xfrm>
              <a:custGeom>
                <a:avLst/>
                <a:gdLst/>
                <a:ahLst/>
                <a:cxnLst/>
                <a:rect l="l" t="t" r="r" b="b"/>
                <a:pathLst>
                  <a:path w="1073" h="920" extrusionOk="0">
                    <a:moveTo>
                      <a:pt x="465" y="0"/>
                    </a:moveTo>
                    <a:cubicBezTo>
                      <a:pt x="215" y="0"/>
                      <a:pt x="1" y="203"/>
                      <a:pt x="1" y="453"/>
                    </a:cubicBezTo>
                    <a:cubicBezTo>
                      <a:pt x="1" y="735"/>
                      <a:pt x="225" y="919"/>
                      <a:pt x="462" y="919"/>
                    </a:cubicBezTo>
                    <a:cubicBezTo>
                      <a:pt x="575" y="919"/>
                      <a:pt x="691" y="878"/>
                      <a:pt x="786" y="786"/>
                    </a:cubicBezTo>
                    <a:cubicBezTo>
                      <a:pt x="1072" y="500"/>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
              <p:cNvSpPr/>
              <p:nvPr/>
            </p:nvSpPr>
            <p:spPr>
              <a:xfrm>
                <a:off x="4586275" y="1443150"/>
                <a:ext cx="26725" cy="23025"/>
              </a:xfrm>
              <a:custGeom>
                <a:avLst/>
                <a:gdLst/>
                <a:ahLst/>
                <a:cxnLst/>
                <a:rect l="l" t="t" r="r" b="b"/>
                <a:pathLst>
                  <a:path w="1069" h="921" extrusionOk="0">
                    <a:moveTo>
                      <a:pt x="479" y="1"/>
                    </a:moveTo>
                    <a:cubicBezTo>
                      <a:pt x="474" y="1"/>
                      <a:pt x="470" y="1"/>
                      <a:pt x="465" y="1"/>
                    </a:cubicBezTo>
                    <a:cubicBezTo>
                      <a:pt x="203" y="1"/>
                      <a:pt x="1" y="203"/>
                      <a:pt x="1" y="454"/>
                    </a:cubicBezTo>
                    <a:cubicBezTo>
                      <a:pt x="1" y="736"/>
                      <a:pt x="231" y="920"/>
                      <a:pt x="468" y="920"/>
                    </a:cubicBezTo>
                    <a:cubicBezTo>
                      <a:pt x="580" y="920"/>
                      <a:pt x="694" y="879"/>
                      <a:pt x="786" y="787"/>
                    </a:cubicBezTo>
                    <a:cubicBezTo>
                      <a:pt x="1069" y="493"/>
                      <a:pt x="874" y="1"/>
                      <a:pt x="4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
              <p:cNvSpPr/>
              <p:nvPr/>
            </p:nvSpPr>
            <p:spPr>
              <a:xfrm>
                <a:off x="4586275" y="1374100"/>
                <a:ext cx="26825" cy="23000"/>
              </a:xfrm>
              <a:custGeom>
                <a:avLst/>
                <a:gdLst/>
                <a:ahLst/>
                <a:cxnLst/>
                <a:rect l="l" t="t" r="r" b="b"/>
                <a:pathLst>
                  <a:path w="1073" h="920" extrusionOk="0">
                    <a:moveTo>
                      <a:pt x="443" y="0"/>
                    </a:moveTo>
                    <a:cubicBezTo>
                      <a:pt x="192" y="0"/>
                      <a:pt x="1" y="199"/>
                      <a:pt x="1" y="453"/>
                    </a:cubicBezTo>
                    <a:cubicBezTo>
                      <a:pt x="1" y="736"/>
                      <a:pt x="231" y="920"/>
                      <a:pt x="468" y="920"/>
                    </a:cubicBezTo>
                    <a:cubicBezTo>
                      <a:pt x="580" y="920"/>
                      <a:pt x="694" y="879"/>
                      <a:pt x="786" y="787"/>
                    </a:cubicBezTo>
                    <a:cubicBezTo>
                      <a:pt x="1072" y="489"/>
                      <a:pt x="870" y="1"/>
                      <a:pt x="465" y="1"/>
                    </a:cubicBezTo>
                    <a:cubicBezTo>
                      <a:pt x="458" y="0"/>
                      <a:pt x="450" y="0"/>
                      <a:pt x="4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
              <p:cNvSpPr/>
              <p:nvPr/>
            </p:nvSpPr>
            <p:spPr>
              <a:xfrm>
                <a:off x="4586275" y="1305050"/>
                <a:ext cx="26825" cy="22950"/>
              </a:xfrm>
              <a:custGeom>
                <a:avLst/>
                <a:gdLst/>
                <a:ahLst/>
                <a:cxnLst/>
                <a:rect l="l" t="t" r="r" b="b"/>
                <a:pathLst>
                  <a:path w="1073" h="918" extrusionOk="0">
                    <a:moveTo>
                      <a:pt x="445" y="0"/>
                    </a:moveTo>
                    <a:cubicBezTo>
                      <a:pt x="204" y="0"/>
                      <a:pt x="1" y="210"/>
                      <a:pt x="1" y="453"/>
                    </a:cubicBezTo>
                    <a:cubicBezTo>
                      <a:pt x="1" y="730"/>
                      <a:pt x="228" y="917"/>
                      <a:pt x="468" y="917"/>
                    </a:cubicBezTo>
                    <a:cubicBezTo>
                      <a:pt x="579" y="917"/>
                      <a:pt x="692" y="877"/>
                      <a:pt x="786" y="786"/>
                    </a:cubicBezTo>
                    <a:cubicBezTo>
                      <a:pt x="1072" y="501"/>
                      <a:pt x="870" y="1"/>
                      <a:pt x="465" y="1"/>
                    </a:cubicBezTo>
                    <a:cubicBezTo>
                      <a:pt x="458" y="0"/>
                      <a:pt x="452" y="0"/>
                      <a:pt x="4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
              <p:cNvSpPr/>
              <p:nvPr/>
            </p:nvSpPr>
            <p:spPr>
              <a:xfrm>
                <a:off x="4586100" y="1719300"/>
                <a:ext cx="22225" cy="22450"/>
              </a:xfrm>
              <a:custGeom>
                <a:avLst/>
                <a:gdLst/>
                <a:ahLst/>
                <a:cxnLst/>
                <a:rect l="l" t="t" r="r" b="b"/>
                <a:pathLst>
                  <a:path w="889" h="898" extrusionOk="0">
                    <a:moveTo>
                      <a:pt x="467" y="0"/>
                    </a:moveTo>
                    <a:cubicBezTo>
                      <a:pt x="232" y="0"/>
                      <a:pt x="1" y="175"/>
                      <a:pt x="8" y="468"/>
                    </a:cubicBezTo>
                    <a:cubicBezTo>
                      <a:pt x="8" y="671"/>
                      <a:pt x="150" y="849"/>
                      <a:pt x="353" y="897"/>
                    </a:cubicBezTo>
                    <a:lnTo>
                      <a:pt x="889" y="278"/>
                    </a:lnTo>
                    <a:cubicBezTo>
                      <a:pt x="800" y="86"/>
                      <a:pt x="633" y="0"/>
                      <a:pt x="4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
              <p:cNvSpPr/>
              <p:nvPr/>
            </p:nvSpPr>
            <p:spPr>
              <a:xfrm>
                <a:off x="4584500" y="1240175"/>
                <a:ext cx="24725" cy="18725"/>
              </a:xfrm>
              <a:custGeom>
                <a:avLst/>
                <a:gdLst/>
                <a:ahLst/>
                <a:cxnLst/>
                <a:rect l="l" t="t" r="r" b="b"/>
                <a:pathLst>
                  <a:path w="989" h="749" extrusionOk="0">
                    <a:moveTo>
                      <a:pt x="881" y="0"/>
                    </a:moveTo>
                    <a:lnTo>
                      <a:pt x="107" y="107"/>
                    </a:lnTo>
                    <a:cubicBezTo>
                      <a:pt x="0" y="381"/>
                      <a:pt x="155" y="679"/>
                      <a:pt x="441" y="738"/>
                    </a:cubicBezTo>
                    <a:cubicBezTo>
                      <a:pt x="473" y="745"/>
                      <a:pt x="505" y="748"/>
                      <a:pt x="536" y="748"/>
                    </a:cubicBezTo>
                    <a:cubicBezTo>
                      <a:pt x="782" y="748"/>
                      <a:pt x="988" y="550"/>
                      <a:pt x="988" y="286"/>
                    </a:cubicBezTo>
                    <a:cubicBezTo>
                      <a:pt x="988" y="191"/>
                      <a:pt x="953" y="83"/>
                      <a:pt x="8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
              <p:cNvSpPr/>
              <p:nvPr/>
            </p:nvSpPr>
            <p:spPr>
              <a:xfrm>
                <a:off x="4551750" y="1753425"/>
                <a:ext cx="23725" cy="23425"/>
              </a:xfrm>
              <a:custGeom>
                <a:avLst/>
                <a:gdLst/>
                <a:ahLst/>
                <a:cxnLst/>
                <a:rect l="l" t="t" r="r" b="b"/>
                <a:pathLst>
                  <a:path w="949" h="937" extrusionOk="0">
                    <a:moveTo>
                      <a:pt x="452" y="0"/>
                    </a:moveTo>
                    <a:cubicBezTo>
                      <a:pt x="237" y="0"/>
                      <a:pt x="23" y="136"/>
                      <a:pt x="0" y="425"/>
                    </a:cubicBezTo>
                    <a:cubicBezTo>
                      <a:pt x="0" y="443"/>
                      <a:pt x="0" y="461"/>
                      <a:pt x="0" y="485"/>
                    </a:cubicBezTo>
                    <a:cubicBezTo>
                      <a:pt x="0" y="735"/>
                      <a:pt x="203" y="937"/>
                      <a:pt x="453" y="937"/>
                    </a:cubicBezTo>
                    <a:lnTo>
                      <a:pt x="548" y="937"/>
                    </a:lnTo>
                    <a:lnTo>
                      <a:pt x="917" y="508"/>
                    </a:lnTo>
                    <a:cubicBezTo>
                      <a:pt x="949" y="178"/>
                      <a:pt x="699" y="0"/>
                      <a:pt x="4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
              <p:cNvSpPr/>
              <p:nvPr/>
            </p:nvSpPr>
            <p:spPr>
              <a:xfrm>
                <a:off x="4550950" y="1685675"/>
                <a:ext cx="23750" cy="23275"/>
              </a:xfrm>
              <a:custGeom>
                <a:avLst/>
                <a:gdLst/>
                <a:ahLst/>
                <a:cxnLst/>
                <a:rect l="l" t="t" r="r" b="b"/>
                <a:pathLst>
                  <a:path w="950" h="931" extrusionOk="0">
                    <a:moveTo>
                      <a:pt x="491" y="1"/>
                    </a:moveTo>
                    <a:cubicBezTo>
                      <a:pt x="273" y="1"/>
                      <a:pt x="56" y="141"/>
                      <a:pt x="32" y="420"/>
                    </a:cubicBezTo>
                    <a:cubicBezTo>
                      <a:pt x="0" y="752"/>
                      <a:pt x="249" y="930"/>
                      <a:pt x="496" y="930"/>
                    </a:cubicBezTo>
                    <a:cubicBezTo>
                      <a:pt x="710" y="930"/>
                      <a:pt x="922" y="797"/>
                      <a:pt x="949" y="516"/>
                    </a:cubicBezTo>
                    <a:cubicBezTo>
                      <a:pt x="949" y="480"/>
                      <a:pt x="949" y="456"/>
                      <a:pt x="949" y="420"/>
                    </a:cubicBezTo>
                    <a:cubicBezTo>
                      <a:pt x="925" y="141"/>
                      <a:pt x="708" y="1"/>
                      <a:pt x="4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
              <p:cNvSpPr/>
              <p:nvPr/>
            </p:nvSpPr>
            <p:spPr>
              <a:xfrm>
                <a:off x="4551750" y="1615800"/>
                <a:ext cx="27100" cy="23025"/>
              </a:xfrm>
              <a:custGeom>
                <a:avLst/>
                <a:gdLst/>
                <a:ahLst/>
                <a:cxnLst/>
                <a:rect l="l" t="t" r="r" b="b"/>
                <a:pathLst>
                  <a:path w="1084" h="921" extrusionOk="0">
                    <a:moveTo>
                      <a:pt x="465" y="1"/>
                    </a:moveTo>
                    <a:cubicBezTo>
                      <a:pt x="203" y="1"/>
                      <a:pt x="0" y="203"/>
                      <a:pt x="0" y="465"/>
                    </a:cubicBezTo>
                    <a:cubicBezTo>
                      <a:pt x="0" y="739"/>
                      <a:pt x="229" y="920"/>
                      <a:pt x="466" y="920"/>
                    </a:cubicBezTo>
                    <a:cubicBezTo>
                      <a:pt x="579" y="920"/>
                      <a:pt x="694" y="879"/>
                      <a:pt x="786" y="786"/>
                    </a:cubicBezTo>
                    <a:cubicBezTo>
                      <a:pt x="1084" y="489"/>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
              <p:cNvSpPr/>
              <p:nvPr/>
            </p:nvSpPr>
            <p:spPr>
              <a:xfrm>
                <a:off x="4551750" y="1546750"/>
                <a:ext cx="27100" cy="23150"/>
              </a:xfrm>
              <a:custGeom>
                <a:avLst/>
                <a:gdLst/>
                <a:ahLst/>
                <a:cxnLst/>
                <a:rect l="l" t="t" r="r" b="b"/>
                <a:pathLst>
                  <a:path w="1084" h="926" extrusionOk="0">
                    <a:moveTo>
                      <a:pt x="465" y="0"/>
                    </a:moveTo>
                    <a:cubicBezTo>
                      <a:pt x="203" y="0"/>
                      <a:pt x="0" y="203"/>
                      <a:pt x="0" y="453"/>
                    </a:cubicBezTo>
                    <a:lnTo>
                      <a:pt x="0" y="465"/>
                    </a:lnTo>
                    <a:cubicBezTo>
                      <a:pt x="0" y="739"/>
                      <a:pt x="229" y="925"/>
                      <a:pt x="466" y="925"/>
                    </a:cubicBezTo>
                    <a:cubicBezTo>
                      <a:pt x="579" y="925"/>
                      <a:pt x="694" y="883"/>
                      <a:pt x="786" y="786"/>
                    </a:cubicBezTo>
                    <a:cubicBezTo>
                      <a:pt x="1084" y="501"/>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
              <p:cNvSpPr/>
              <p:nvPr/>
            </p:nvSpPr>
            <p:spPr>
              <a:xfrm>
                <a:off x="4550950" y="1478500"/>
                <a:ext cx="23750" cy="23225"/>
              </a:xfrm>
              <a:custGeom>
                <a:avLst/>
                <a:gdLst/>
                <a:ahLst/>
                <a:cxnLst/>
                <a:rect l="l" t="t" r="r" b="b"/>
                <a:pathLst>
                  <a:path w="950" h="929" extrusionOk="0">
                    <a:moveTo>
                      <a:pt x="491" y="1"/>
                    </a:moveTo>
                    <a:cubicBezTo>
                      <a:pt x="273" y="1"/>
                      <a:pt x="56" y="141"/>
                      <a:pt x="32" y="421"/>
                    </a:cubicBezTo>
                    <a:cubicBezTo>
                      <a:pt x="1" y="751"/>
                      <a:pt x="247" y="929"/>
                      <a:pt x="492" y="929"/>
                    </a:cubicBezTo>
                    <a:cubicBezTo>
                      <a:pt x="707" y="929"/>
                      <a:pt x="921" y="793"/>
                      <a:pt x="949" y="504"/>
                    </a:cubicBezTo>
                    <a:cubicBezTo>
                      <a:pt x="949" y="480"/>
                      <a:pt x="949" y="456"/>
                      <a:pt x="949" y="421"/>
                    </a:cubicBezTo>
                    <a:cubicBezTo>
                      <a:pt x="925" y="141"/>
                      <a:pt x="708" y="1"/>
                      <a:pt x="4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
              <p:cNvSpPr/>
              <p:nvPr/>
            </p:nvSpPr>
            <p:spPr>
              <a:xfrm>
                <a:off x="4551750" y="1408625"/>
                <a:ext cx="27025" cy="23025"/>
              </a:xfrm>
              <a:custGeom>
                <a:avLst/>
                <a:gdLst/>
                <a:ahLst/>
                <a:cxnLst/>
                <a:rect l="l" t="t" r="r" b="b"/>
                <a:pathLst>
                  <a:path w="1081" h="921" extrusionOk="0">
                    <a:moveTo>
                      <a:pt x="443" y="0"/>
                    </a:moveTo>
                    <a:cubicBezTo>
                      <a:pt x="192" y="0"/>
                      <a:pt x="0" y="199"/>
                      <a:pt x="0" y="453"/>
                    </a:cubicBezTo>
                    <a:cubicBezTo>
                      <a:pt x="0" y="736"/>
                      <a:pt x="230" y="920"/>
                      <a:pt x="468" y="920"/>
                    </a:cubicBezTo>
                    <a:cubicBezTo>
                      <a:pt x="580" y="920"/>
                      <a:pt x="694" y="879"/>
                      <a:pt x="786" y="787"/>
                    </a:cubicBezTo>
                    <a:cubicBezTo>
                      <a:pt x="1080" y="493"/>
                      <a:pt x="874" y="1"/>
                      <a:pt x="479" y="1"/>
                    </a:cubicBezTo>
                    <a:cubicBezTo>
                      <a:pt x="474" y="1"/>
                      <a:pt x="469" y="1"/>
                      <a:pt x="465" y="1"/>
                    </a:cubicBezTo>
                    <a:cubicBezTo>
                      <a:pt x="457" y="1"/>
                      <a:pt x="450" y="0"/>
                      <a:pt x="4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
              <p:cNvSpPr/>
              <p:nvPr/>
            </p:nvSpPr>
            <p:spPr>
              <a:xfrm>
                <a:off x="4551750" y="1339575"/>
                <a:ext cx="27100" cy="23000"/>
              </a:xfrm>
              <a:custGeom>
                <a:avLst/>
                <a:gdLst/>
                <a:ahLst/>
                <a:cxnLst/>
                <a:rect l="l" t="t" r="r" b="b"/>
                <a:pathLst>
                  <a:path w="1084" h="920" extrusionOk="0">
                    <a:moveTo>
                      <a:pt x="465" y="1"/>
                    </a:moveTo>
                    <a:cubicBezTo>
                      <a:pt x="215" y="1"/>
                      <a:pt x="0" y="203"/>
                      <a:pt x="0" y="453"/>
                    </a:cubicBezTo>
                    <a:cubicBezTo>
                      <a:pt x="0" y="736"/>
                      <a:pt x="225" y="920"/>
                      <a:pt x="462" y="920"/>
                    </a:cubicBezTo>
                    <a:cubicBezTo>
                      <a:pt x="575" y="920"/>
                      <a:pt x="690" y="878"/>
                      <a:pt x="786" y="787"/>
                    </a:cubicBezTo>
                    <a:cubicBezTo>
                      <a:pt x="1084" y="501"/>
                      <a:pt x="881"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
              <p:cNvSpPr/>
              <p:nvPr/>
            </p:nvSpPr>
            <p:spPr>
              <a:xfrm>
                <a:off x="4551750" y="1270525"/>
                <a:ext cx="27100" cy="23150"/>
              </a:xfrm>
              <a:custGeom>
                <a:avLst/>
                <a:gdLst/>
                <a:ahLst/>
                <a:cxnLst/>
                <a:rect l="l" t="t" r="r" b="b"/>
                <a:pathLst>
                  <a:path w="1084" h="926" extrusionOk="0">
                    <a:moveTo>
                      <a:pt x="465" y="0"/>
                    </a:moveTo>
                    <a:cubicBezTo>
                      <a:pt x="203" y="0"/>
                      <a:pt x="0" y="203"/>
                      <a:pt x="0" y="465"/>
                    </a:cubicBezTo>
                    <a:cubicBezTo>
                      <a:pt x="0" y="739"/>
                      <a:pt x="229" y="925"/>
                      <a:pt x="466" y="925"/>
                    </a:cubicBezTo>
                    <a:cubicBezTo>
                      <a:pt x="579" y="925"/>
                      <a:pt x="694" y="883"/>
                      <a:pt x="786" y="786"/>
                    </a:cubicBezTo>
                    <a:cubicBezTo>
                      <a:pt x="1084" y="501"/>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
              <p:cNvSpPr/>
              <p:nvPr/>
            </p:nvSpPr>
            <p:spPr>
              <a:xfrm>
                <a:off x="4517225" y="1788450"/>
                <a:ext cx="27100" cy="23150"/>
              </a:xfrm>
              <a:custGeom>
                <a:avLst/>
                <a:gdLst/>
                <a:ahLst/>
                <a:cxnLst/>
                <a:rect l="l" t="t" r="r" b="b"/>
                <a:pathLst>
                  <a:path w="1084" h="926" extrusionOk="0">
                    <a:moveTo>
                      <a:pt x="465" y="0"/>
                    </a:moveTo>
                    <a:cubicBezTo>
                      <a:pt x="203" y="0"/>
                      <a:pt x="0" y="203"/>
                      <a:pt x="0" y="465"/>
                    </a:cubicBezTo>
                    <a:cubicBezTo>
                      <a:pt x="0" y="738"/>
                      <a:pt x="229" y="925"/>
                      <a:pt x="466" y="925"/>
                    </a:cubicBezTo>
                    <a:cubicBezTo>
                      <a:pt x="579" y="925"/>
                      <a:pt x="694" y="882"/>
                      <a:pt x="786" y="786"/>
                    </a:cubicBezTo>
                    <a:cubicBezTo>
                      <a:pt x="1084" y="500"/>
                      <a:pt x="869"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
              <p:cNvSpPr/>
              <p:nvPr/>
            </p:nvSpPr>
            <p:spPr>
              <a:xfrm>
                <a:off x="4517225" y="1719400"/>
                <a:ext cx="22950" cy="22875"/>
              </a:xfrm>
              <a:custGeom>
                <a:avLst/>
                <a:gdLst/>
                <a:ahLst/>
                <a:cxnLst/>
                <a:rect l="l" t="t" r="r" b="b"/>
                <a:pathLst>
                  <a:path w="918" h="915" extrusionOk="0">
                    <a:moveTo>
                      <a:pt x="428" y="1"/>
                    </a:moveTo>
                    <a:cubicBezTo>
                      <a:pt x="210" y="1"/>
                      <a:pt x="0" y="140"/>
                      <a:pt x="0" y="452"/>
                    </a:cubicBezTo>
                    <a:lnTo>
                      <a:pt x="0" y="464"/>
                    </a:lnTo>
                    <a:cubicBezTo>
                      <a:pt x="0" y="776"/>
                      <a:pt x="208" y="915"/>
                      <a:pt x="425" y="915"/>
                    </a:cubicBezTo>
                    <a:cubicBezTo>
                      <a:pt x="665" y="915"/>
                      <a:pt x="917" y="746"/>
                      <a:pt x="917" y="452"/>
                    </a:cubicBezTo>
                    <a:cubicBezTo>
                      <a:pt x="917" y="167"/>
                      <a:pt x="667" y="1"/>
                      <a:pt x="4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
              <p:cNvSpPr/>
              <p:nvPr/>
            </p:nvSpPr>
            <p:spPr>
              <a:xfrm>
                <a:off x="4516425" y="1651150"/>
                <a:ext cx="23750" cy="23275"/>
              </a:xfrm>
              <a:custGeom>
                <a:avLst/>
                <a:gdLst/>
                <a:ahLst/>
                <a:cxnLst/>
                <a:rect l="l" t="t" r="r" b="b"/>
                <a:pathLst>
                  <a:path w="950" h="931" extrusionOk="0">
                    <a:moveTo>
                      <a:pt x="491" y="1"/>
                    </a:moveTo>
                    <a:cubicBezTo>
                      <a:pt x="273" y="1"/>
                      <a:pt x="56" y="140"/>
                      <a:pt x="32" y="420"/>
                    </a:cubicBezTo>
                    <a:cubicBezTo>
                      <a:pt x="0" y="752"/>
                      <a:pt x="249" y="930"/>
                      <a:pt x="496" y="930"/>
                    </a:cubicBezTo>
                    <a:cubicBezTo>
                      <a:pt x="709" y="930"/>
                      <a:pt x="921" y="797"/>
                      <a:pt x="949" y="515"/>
                    </a:cubicBezTo>
                    <a:cubicBezTo>
                      <a:pt x="949" y="480"/>
                      <a:pt x="949" y="456"/>
                      <a:pt x="949" y="420"/>
                    </a:cubicBezTo>
                    <a:cubicBezTo>
                      <a:pt x="925" y="140"/>
                      <a:pt x="708" y="1"/>
                      <a:pt x="4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
              <p:cNvSpPr/>
              <p:nvPr/>
            </p:nvSpPr>
            <p:spPr>
              <a:xfrm>
                <a:off x="4517225" y="1581275"/>
                <a:ext cx="27100" cy="23150"/>
              </a:xfrm>
              <a:custGeom>
                <a:avLst/>
                <a:gdLst/>
                <a:ahLst/>
                <a:cxnLst/>
                <a:rect l="l" t="t" r="r" b="b"/>
                <a:pathLst>
                  <a:path w="1084" h="926" extrusionOk="0">
                    <a:moveTo>
                      <a:pt x="465" y="1"/>
                    </a:moveTo>
                    <a:cubicBezTo>
                      <a:pt x="203" y="1"/>
                      <a:pt x="0" y="203"/>
                      <a:pt x="0" y="453"/>
                    </a:cubicBezTo>
                    <a:lnTo>
                      <a:pt x="0" y="465"/>
                    </a:lnTo>
                    <a:cubicBezTo>
                      <a:pt x="0" y="739"/>
                      <a:pt x="229" y="925"/>
                      <a:pt x="466" y="925"/>
                    </a:cubicBezTo>
                    <a:cubicBezTo>
                      <a:pt x="579" y="925"/>
                      <a:pt x="694" y="883"/>
                      <a:pt x="786" y="786"/>
                    </a:cubicBezTo>
                    <a:cubicBezTo>
                      <a:pt x="1084" y="501"/>
                      <a:pt x="869"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
              <p:cNvSpPr/>
              <p:nvPr/>
            </p:nvSpPr>
            <p:spPr>
              <a:xfrm>
                <a:off x="4516425" y="1513050"/>
                <a:ext cx="23750" cy="23200"/>
              </a:xfrm>
              <a:custGeom>
                <a:avLst/>
                <a:gdLst/>
                <a:ahLst/>
                <a:cxnLst/>
                <a:rect l="l" t="t" r="r" b="b"/>
                <a:pathLst>
                  <a:path w="950" h="928" extrusionOk="0">
                    <a:moveTo>
                      <a:pt x="491" y="0"/>
                    </a:moveTo>
                    <a:cubicBezTo>
                      <a:pt x="273" y="0"/>
                      <a:pt x="56" y="140"/>
                      <a:pt x="32" y="420"/>
                    </a:cubicBezTo>
                    <a:cubicBezTo>
                      <a:pt x="0" y="750"/>
                      <a:pt x="247" y="928"/>
                      <a:pt x="492" y="928"/>
                    </a:cubicBezTo>
                    <a:cubicBezTo>
                      <a:pt x="707" y="928"/>
                      <a:pt x="921" y="792"/>
                      <a:pt x="949" y="503"/>
                    </a:cubicBezTo>
                    <a:cubicBezTo>
                      <a:pt x="949" y="479"/>
                      <a:pt x="949" y="455"/>
                      <a:pt x="949" y="420"/>
                    </a:cubicBezTo>
                    <a:cubicBezTo>
                      <a:pt x="925" y="140"/>
                      <a:pt x="708" y="0"/>
                      <a:pt x="4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
              <p:cNvSpPr/>
              <p:nvPr/>
            </p:nvSpPr>
            <p:spPr>
              <a:xfrm>
                <a:off x="4517225" y="1443150"/>
                <a:ext cx="27100" cy="23025"/>
              </a:xfrm>
              <a:custGeom>
                <a:avLst/>
                <a:gdLst/>
                <a:ahLst/>
                <a:cxnLst/>
                <a:rect l="l" t="t" r="r" b="b"/>
                <a:pathLst>
                  <a:path w="1084" h="921" extrusionOk="0">
                    <a:moveTo>
                      <a:pt x="444" y="1"/>
                    </a:moveTo>
                    <a:cubicBezTo>
                      <a:pt x="192" y="1"/>
                      <a:pt x="0" y="210"/>
                      <a:pt x="0" y="454"/>
                    </a:cubicBezTo>
                    <a:cubicBezTo>
                      <a:pt x="0" y="736"/>
                      <a:pt x="230" y="920"/>
                      <a:pt x="468" y="920"/>
                    </a:cubicBezTo>
                    <a:cubicBezTo>
                      <a:pt x="580" y="920"/>
                      <a:pt x="694" y="879"/>
                      <a:pt x="786" y="787"/>
                    </a:cubicBezTo>
                    <a:cubicBezTo>
                      <a:pt x="1084" y="489"/>
                      <a:pt x="869" y="1"/>
                      <a:pt x="465" y="1"/>
                    </a:cubicBezTo>
                    <a:cubicBezTo>
                      <a:pt x="458" y="1"/>
                      <a:pt x="451" y="1"/>
                      <a:pt x="4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
              <p:cNvSpPr/>
              <p:nvPr/>
            </p:nvSpPr>
            <p:spPr>
              <a:xfrm>
                <a:off x="4517225" y="1374100"/>
                <a:ext cx="27100" cy="23000"/>
              </a:xfrm>
              <a:custGeom>
                <a:avLst/>
                <a:gdLst/>
                <a:ahLst/>
                <a:cxnLst/>
                <a:rect l="l" t="t" r="r" b="b"/>
                <a:pathLst>
                  <a:path w="1084" h="920" extrusionOk="0">
                    <a:moveTo>
                      <a:pt x="444" y="0"/>
                    </a:moveTo>
                    <a:cubicBezTo>
                      <a:pt x="203" y="0"/>
                      <a:pt x="0" y="199"/>
                      <a:pt x="0" y="453"/>
                    </a:cubicBezTo>
                    <a:cubicBezTo>
                      <a:pt x="0" y="736"/>
                      <a:pt x="230" y="920"/>
                      <a:pt x="468" y="920"/>
                    </a:cubicBezTo>
                    <a:cubicBezTo>
                      <a:pt x="580" y="920"/>
                      <a:pt x="694" y="879"/>
                      <a:pt x="786" y="787"/>
                    </a:cubicBezTo>
                    <a:cubicBezTo>
                      <a:pt x="1084" y="489"/>
                      <a:pt x="869" y="1"/>
                      <a:pt x="465" y="1"/>
                    </a:cubicBezTo>
                    <a:cubicBezTo>
                      <a:pt x="458" y="0"/>
                      <a:pt x="451" y="0"/>
                      <a:pt x="4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
              <p:cNvSpPr/>
              <p:nvPr/>
            </p:nvSpPr>
            <p:spPr>
              <a:xfrm>
                <a:off x="4516425" y="1305650"/>
                <a:ext cx="23750" cy="23325"/>
              </a:xfrm>
              <a:custGeom>
                <a:avLst/>
                <a:gdLst/>
                <a:ahLst/>
                <a:cxnLst/>
                <a:rect l="l" t="t" r="r" b="b"/>
                <a:pathLst>
                  <a:path w="950" h="933" extrusionOk="0">
                    <a:moveTo>
                      <a:pt x="491" y="0"/>
                    </a:moveTo>
                    <a:cubicBezTo>
                      <a:pt x="273" y="0"/>
                      <a:pt x="56" y="143"/>
                      <a:pt x="32" y="429"/>
                    </a:cubicBezTo>
                    <a:cubicBezTo>
                      <a:pt x="0" y="755"/>
                      <a:pt x="249" y="933"/>
                      <a:pt x="496" y="933"/>
                    </a:cubicBezTo>
                    <a:cubicBezTo>
                      <a:pt x="709" y="933"/>
                      <a:pt x="921" y="800"/>
                      <a:pt x="949" y="512"/>
                    </a:cubicBezTo>
                    <a:cubicBezTo>
                      <a:pt x="949" y="489"/>
                      <a:pt x="949" y="453"/>
                      <a:pt x="949" y="429"/>
                    </a:cubicBezTo>
                    <a:cubicBezTo>
                      <a:pt x="925" y="143"/>
                      <a:pt x="708" y="0"/>
                      <a:pt x="4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
              <p:cNvSpPr/>
              <p:nvPr/>
            </p:nvSpPr>
            <p:spPr>
              <a:xfrm>
                <a:off x="4518700" y="1249100"/>
                <a:ext cx="21175" cy="9450"/>
              </a:xfrm>
              <a:custGeom>
                <a:avLst/>
                <a:gdLst/>
                <a:ahLst/>
                <a:cxnLst/>
                <a:rect l="l" t="t" r="r" b="b"/>
                <a:pathLst>
                  <a:path w="847" h="378" extrusionOk="0">
                    <a:moveTo>
                      <a:pt x="846" y="0"/>
                    </a:moveTo>
                    <a:lnTo>
                      <a:pt x="1" y="119"/>
                    </a:lnTo>
                    <a:cubicBezTo>
                      <a:pt x="70" y="283"/>
                      <a:pt x="231" y="378"/>
                      <a:pt x="401" y="378"/>
                    </a:cubicBezTo>
                    <a:cubicBezTo>
                      <a:pt x="466" y="378"/>
                      <a:pt x="533" y="363"/>
                      <a:pt x="596" y="334"/>
                    </a:cubicBezTo>
                    <a:cubicBezTo>
                      <a:pt x="727" y="262"/>
                      <a:pt x="822" y="143"/>
                      <a:pt x="8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
              <p:cNvSpPr/>
              <p:nvPr/>
            </p:nvSpPr>
            <p:spPr>
              <a:xfrm>
                <a:off x="4482700" y="1822675"/>
                <a:ext cx="27100" cy="23000"/>
              </a:xfrm>
              <a:custGeom>
                <a:avLst/>
                <a:gdLst/>
                <a:ahLst/>
                <a:cxnLst/>
                <a:rect l="l" t="t" r="r" b="b"/>
                <a:pathLst>
                  <a:path w="1084" h="920" extrusionOk="0">
                    <a:moveTo>
                      <a:pt x="453" y="1"/>
                    </a:moveTo>
                    <a:cubicBezTo>
                      <a:pt x="203" y="1"/>
                      <a:pt x="0" y="203"/>
                      <a:pt x="0" y="453"/>
                    </a:cubicBezTo>
                    <a:cubicBezTo>
                      <a:pt x="0" y="736"/>
                      <a:pt x="225" y="920"/>
                      <a:pt x="462" y="920"/>
                    </a:cubicBezTo>
                    <a:cubicBezTo>
                      <a:pt x="575" y="920"/>
                      <a:pt x="690" y="878"/>
                      <a:pt x="786" y="786"/>
                    </a:cubicBezTo>
                    <a:cubicBezTo>
                      <a:pt x="1084" y="501"/>
                      <a:pt x="881" y="1"/>
                      <a:pt x="4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
              <p:cNvSpPr/>
              <p:nvPr/>
            </p:nvSpPr>
            <p:spPr>
              <a:xfrm>
                <a:off x="4482700" y="1753625"/>
                <a:ext cx="27100" cy="23000"/>
              </a:xfrm>
              <a:custGeom>
                <a:avLst/>
                <a:gdLst/>
                <a:ahLst/>
                <a:cxnLst/>
                <a:rect l="l" t="t" r="r" b="b"/>
                <a:pathLst>
                  <a:path w="1084" h="920" extrusionOk="0">
                    <a:moveTo>
                      <a:pt x="464" y="0"/>
                    </a:moveTo>
                    <a:cubicBezTo>
                      <a:pt x="214" y="0"/>
                      <a:pt x="0" y="203"/>
                      <a:pt x="0" y="453"/>
                    </a:cubicBezTo>
                    <a:cubicBezTo>
                      <a:pt x="0" y="735"/>
                      <a:pt x="230" y="919"/>
                      <a:pt x="467" y="919"/>
                    </a:cubicBezTo>
                    <a:cubicBezTo>
                      <a:pt x="580" y="919"/>
                      <a:pt x="694" y="878"/>
                      <a:pt x="786" y="786"/>
                    </a:cubicBezTo>
                    <a:cubicBezTo>
                      <a:pt x="1084" y="488"/>
                      <a:pt x="869" y="0"/>
                      <a:pt x="4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
              <p:cNvSpPr/>
              <p:nvPr/>
            </p:nvSpPr>
            <p:spPr>
              <a:xfrm>
                <a:off x="4482700" y="1684575"/>
                <a:ext cx="27100" cy="23000"/>
              </a:xfrm>
              <a:custGeom>
                <a:avLst/>
                <a:gdLst/>
                <a:ahLst/>
                <a:cxnLst/>
                <a:rect l="l" t="t" r="r" b="b"/>
                <a:pathLst>
                  <a:path w="1084" h="920" extrusionOk="0">
                    <a:moveTo>
                      <a:pt x="453" y="0"/>
                    </a:moveTo>
                    <a:cubicBezTo>
                      <a:pt x="203" y="0"/>
                      <a:pt x="0" y="202"/>
                      <a:pt x="0" y="452"/>
                    </a:cubicBezTo>
                    <a:cubicBezTo>
                      <a:pt x="0" y="735"/>
                      <a:pt x="225" y="919"/>
                      <a:pt x="462" y="919"/>
                    </a:cubicBezTo>
                    <a:cubicBezTo>
                      <a:pt x="575" y="919"/>
                      <a:pt x="690" y="878"/>
                      <a:pt x="786" y="786"/>
                    </a:cubicBezTo>
                    <a:cubicBezTo>
                      <a:pt x="1084" y="500"/>
                      <a:pt x="881" y="0"/>
                      <a:pt x="4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
              <p:cNvSpPr/>
              <p:nvPr/>
            </p:nvSpPr>
            <p:spPr>
              <a:xfrm>
                <a:off x="4482700" y="1615200"/>
                <a:ext cx="27100" cy="23300"/>
              </a:xfrm>
              <a:custGeom>
                <a:avLst/>
                <a:gdLst/>
                <a:ahLst/>
                <a:cxnLst/>
                <a:rect l="l" t="t" r="r" b="b"/>
                <a:pathLst>
                  <a:path w="1084" h="932" extrusionOk="0">
                    <a:moveTo>
                      <a:pt x="464" y="1"/>
                    </a:moveTo>
                    <a:cubicBezTo>
                      <a:pt x="214" y="1"/>
                      <a:pt x="0" y="215"/>
                      <a:pt x="0" y="465"/>
                    </a:cubicBezTo>
                    <a:cubicBezTo>
                      <a:pt x="0" y="748"/>
                      <a:pt x="230" y="932"/>
                      <a:pt x="467" y="932"/>
                    </a:cubicBezTo>
                    <a:cubicBezTo>
                      <a:pt x="580" y="932"/>
                      <a:pt x="694" y="891"/>
                      <a:pt x="786" y="799"/>
                    </a:cubicBezTo>
                    <a:cubicBezTo>
                      <a:pt x="1084" y="501"/>
                      <a:pt x="869" y="1"/>
                      <a:pt x="4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
              <p:cNvSpPr/>
              <p:nvPr/>
            </p:nvSpPr>
            <p:spPr>
              <a:xfrm>
                <a:off x="4482700" y="1546150"/>
                <a:ext cx="27100" cy="23225"/>
              </a:xfrm>
              <a:custGeom>
                <a:avLst/>
                <a:gdLst/>
                <a:ahLst/>
                <a:cxnLst/>
                <a:rect l="l" t="t" r="r" b="b"/>
                <a:pathLst>
                  <a:path w="1084" h="929" extrusionOk="0">
                    <a:moveTo>
                      <a:pt x="464" y="1"/>
                    </a:moveTo>
                    <a:cubicBezTo>
                      <a:pt x="203" y="1"/>
                      <a:pt x="0" y="215"/>
                      <a:pt x="0" y="465"/>
                    </a:cubicBezTo>
                    <a:cubicBezTo>
                      <a:pt x="0" y="745"/>
                      <a:pt x="226" y="928"/>
                      <a:pt x="460" y="928"/>
                    </a:cubicBezTo>
                    <a:cubicBezTo>
                      <a:pt x="575" y="928"/>
                      <a:pt x="692" y="884"/>
                      <a:pt x="786" y="786"/>
                    </a:cubicBezTo>
                    <a:cubicBezTo>
                      <a:pt x="1084" y="501"/>
                      <a:pt x="869" y="1"/>
                      <a:pt x="4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
              <p:cNvSpPr/>
              <p:nvPr/>
            </p:nvSpPr>
            <p:spPr>
              <a:xfrm>
                <a:off x="4482700" y="1477375"/>
                <a:ext cx="27100" cy="22950"/>
              </a:xfrm>
              <a:custGeom>
                <a:avLst/>
                <a:gdLst/>
                <a:ahLst/>
                <a:cxnLst/>
                <a:rect l="l" t="t" r="r" b="b"/>
                <a:pathLst>
                  <a:path w="1084" h="918" extrusionOk="0">
                    <a:moveTo>
                      <a:pt x="433" y="1"/>
                    </a:moveTo>
                    <a:cubicBezTo>
                      <a:pt x="192" y="1"/>
                      <a:pt x="0" y="210"/>
                      <a:pt x="0" y="454"/>
                    </a:cubicBezTo>
                    <a:cubicBezTo>
                      <a:pt x="0" y="730"/>
                      <a:pt x="228" y="918"/>
                      <a:pt x="467" y="918"/>
                    </a:cubicBezTo>
                    <a:cubicBezTo>
                      <a:pt x="578" y="918"/>
                      <a:pt x="692" y="878"/>
                      <a:pt x="786" y="787"/>
                    </a:cubicBezTo>
                    <a:cubicBezTo>
                      <a:pt x="1084" y="501"/>
                      <a:pt x="881" y="1"/>
                      <a:pt x="464" y="1"/>
                    </a:cubicBezTo>
                    <a:lnTo>
                      <a:pt x="453" y="1"/>
                    </a:lnTo>
                    <a:cubicBezTo>
                      <a:pt x="446" y="1"/>
                      <a:pt x="439" y="1"/>
                      <a:pt x="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
              <p:cNvSpPr/>
              <p:nvPr/>
            </p:nvSpPr>
            <p:spPr>
              <a:xfrm>
                <a:off x="4482700" y="1408050"/>
                <a:ext cx="27100" cy="23200"/>
              </a:xfrm>
              <a:custGeom>
                <a:avLst/>
                <a:gdLst/>
                <a:ahLst/>
                <a:cxnLst/>
                <a:rect l="l" t="t" r="r" b="b"/>
                <a:pathLst>
                  <a:path w="1084" h="928" extrusionOk="0">
                    <a:moveTo>
                      <a:pt x="464" y="0"/>
                    </a:moveTo>
                    <a:cubicBezTo>
                      <a:pt x="214" y="0"/>
                      <a:pt x="0" y="203"/>
                      <a:pt x="0" y="464"/>
                    </a:cubicBezTo>
                    <a:cubicBezTo>
                      <a:pt x="0" y="744"/>
                      <a:pt x="226" y="928"/>
                      <a:pt x="460" y="928"/>
                    </a:cubicBezTo>
                    <a:cubicBezTo>
                      <a:pt x="575" y="928"/>
                      <a:pt x="692" y="884"/>
                      <a:pt x="786" y="786"/>
                    </a:cubicBezTo>
                    <a:cubicBezTo>
                      <a:pt x="1084" y="500"/>
                      <a:pt x="869" y="0"/>
                      <a:pt x="4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
              <p:cNvSpPr/>
              <p:nvPr/>
            </p:nvSpPr>
            <p:spPr>
              <a:xfrm>
                <a:off x="4482700" y="1338975"/>
                <a:ext cx="27100" cy="23250"/>
              </a:xfrm>
              <a:custGeom>
                <a:avLst/>
                <a:gdLst/>
                <a:ahLst/>
                <a:cxnLst/>
                <a:rect l="l" t="t" r="r" b="b"/>
                <a:pathLst>
                  <a:path w="1084" h="930" extrusionOk="0">
                    <a:moveTo>
                      <a:pt x="453" y="1"/>
                    </a:moveTo>
                    <a:cubicBezTo>
                      <a:pt x="203" y="1"/>
                      <a:pt x="0" y="203"/>
                      <a:pt x="0" y="465"/>
                    </a:cubicBezTo>
                    <a:cubicBezTo>
                      <a:pt x="0" y="742"/>
                      <a:pt x="228" y="929"/>
                      <a:pt x="467" y="929"/>
                    </a:cubicBezTo>
                    <a:cubicBezTo>
                      <a:pt x="578" y="929"/>
                      <a:pt x="692" y="889"/>
                      <a:pt x="786" y="799"/>
                    </a:cubicBezTo>
                    <a:cubicBezTo>
                      <a:pt x="1084" y="501"/>
                      <a:pt x="881" y="1"/>
                      <a:pt x="4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
              <p:cNvSpPr/>
              <p:nvPr/>
            </p:nvSpPr>
            <p:spPr>
              <a:xfrm>
                <a:off x="4482700" y="1269925"/>
                <a:ext cx="27100" cy="23150"/>
              </a:xfrm>
              <a:custGeom>
                <a:avLst/>
                <a:gdLst/>
                <a:ahLst/>
                <a:cxnLst/>
                <a:rect l="l" t="t" r="r" b="b"/>
                <a:pathLst>
                  <a:path w="1084" h="926" extrusionOk="0">
                    <a:moveTo>
                      <a:pt x="464" y="1"/>
                    </a:moveTo>
                    <a:cubicBezTo>
                      <a:pt x="214" y="1"/>
                      <a:pt x="0" y="203"/>
                      <a:pt x="0" y="453"/>
                    </a:cubicBezTo>
                    <a:cubicBezTo>
                      <a:pt x="0" y="459"/>
                      <a:pt x="0" y="462"/>
                      <a:pt x="0" y="465"/>
                    </a:cubicBezTo>
                    <a:cubicBezTo>
                      <a:pt x="0" y="739"/>
                      <a:pt x="229" y="925"/>
                      <a:pt x="465" y="925"/>
                    </a:cubicBezTo>
                    <a:cubicBezTo>
                      <a:pt x="579" y="925"/>
                      <a:pt x="693" y="883"/>
                      <a:pt x="786" y="786"/>
                    </a:cubicBezTo>
                    <a:cubicBezTo>
                      <a:pt x="1084" y="501"/>
                      <a:pt x="869" y="1"/>
                      <a:pt x="4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
              <p:cNvSpPr/>
              <p:nvPr/>
            </p:nvSpPr>
            <p:spPr>
              <a:xfrm>
                <a:off x="4447650" y="1857500"/>
                <a:ext cx="27025" cy="23250"/>
              </a:xfrm>
              <a:custGeom>
                <a:avLst/>
                <a:gdLst/>
                <a:ahLst/>
                <a:cxnLst/>
                <a:rect l="l" t="t" r="r" b="b"/>
                <a:pathLst>
                  <a:path w="1081" h="930" extrusionOk="0">
                    <a:moveTo>
                      <a:pt x="473" y="1"/>
                    </a:moveTo>
                    <a:cubicBezTo>
                      <a:pt x="212" y="1"/>
                      <a:pt x="9" y="203"/>
                      <a:pt x="9" y="465"/>
                    </a:cubicBezTo>
                    <a:cubicBezTo>
                      <a:pt x="1" y="741"/>
                      <a:pt x="232" y="929"/>
                      <a:pt x="474" y="929"/>
                    </a:cubicBezTo>
                    <a:cubicBezTo>
                      <a:pt x="586" y="929"/>
                      <a:pt x="701" y="889"/>
                      <a:pt x="795" y="798"/>
                    </a:cubicBezTo>
                    <a:cubicBezTo>
                      <a:pt x="1081" y="501"/>
                      <a:pt x="878"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
              <p:cNvSpPr/>
              <p:nvPr/>
            </p:nvSpPr>
            <p:spPr>
              <a:xfrm>
                <a:off x="4447875" y="1788450"/>
                <a:ext cx="26800" cy="23150"/>
              </a:xfrm>
              <a:custGeom>
                <a:avLst/>
                <a:gdLst/>
                <a:ahLst/>
                <a:cxnLst/>
                <a:rect l="l" t="t" r="r" b="b"/>
                <a:pathLst>
                  <a:path w="1072" h="926" extrusionOk="0">
                    <a:moveTo>
                      <a:pt x="464" y="0"/>
                    </a:moveTo>
                    <a:cubicBezTo>
                      <a:pt x="203" y="0"/>
                      <a:pt x="0" y="203"/>
                      <a:pt x="0" y="453"/>
                    </a:cubicBezTo>
                    <a:lnTo>
                      <a:pt x="0" y="465"/>
                    </a:lnTo>
                    <a:cubicBezTo>
                      <a:pt x="0" y="738"/>
                      <a:pt x="223" y="925"/>
                      <a:pt x="460" y="925"/>
                    </a:cubicBezTo>
                    <a:cubicBezTo>
                      <a:pt x="573" y="925"/>
                      <a:pt x="690" y="882"/>
                      <a:pt x="786" y="786"/>
                    </a:cubicBezTo>
                    <a:cubicBezTo>
                      <a:pt x="1072" y="500"/>
                      <a:pt x="869" y="0"/>
                      <a:pt x="4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
              <p:cNvSpPr/>
              <p:nvPr/>
            </p:nvSpPr>
            <p:spPr>
              <a:xfrm>
                <a:off x="4447875" y="1719400"/>
                <a:ext cx="26800" cy="23125"/>
              </a:xfrm>
              <a:custGeom>
                <a:avLst/>
                <a:gdLst/>
                <a:ahLst/>
                <a:cxnLst/>
                <a:rect l="l" t="t" r="r" b="b"/>
                <a:pathLst>
                  <a:path w="1072" h="925" extrusionOk="0">
                    <a:moveTo>
                      <a:pt x="464" y="0"/>
                    </a:moveTo>
                    <a:cubicBezTo>
                      <a:pt x="203" y="0"/>
                      <a:pt x="0" y="202"/>
                      <a:pt x="0" y="452"/>
                    </a:cubicBezTo>
                    <a:lnTo>
                      <a:pt x="0" y="464"/>
                    </a:lnTo>
                    <a:cubicBezTo>
                      <a:pt x="0" y="738"/>
                      <a:pt x="223" y="925"/>
                      <a:pt x="460" y="925"/>
                    </a:cubicBezTo>
                    <a:cubicBezTo>
                      <a:pt x="573" y="925"/>
                      <a:pt x="690" y="882"/>
                      <a:pt x="786" y="786"/>
                    </a:cubicBezTo>
                    <a:cubicBezTo>
                      <a:pt x="1072" y="500"/>
                      <a:pt x="869" y="0"/>
                      <a:pt x="4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
              <p:cNvSpPr/>
              <p:nvPr/>
            </p:nvSpPr>
            <p:spPr>
              <a:xfrm>
                <a:off x="4447650" y="1650325"/>
                <a:ext cx="27025" cy="23250"/>
              </a:xfrm>
              <a:custGeom>
                <a:avLst/>
                <a:gdLst/>
                <a:ahLst/>
                <a:cxnLst/>
                <a:rect l="l" t="t" r="r" b="b"/>
                <a:pathLst>
                  <a:path w="1081" h="930" extrusionOk="0">
                    <a:moveTo>
                      <a:pt x="473" y="1"/>
                    </a:moveTo>
                    <a:cubicBezTo>
                      <a:pt x="223" y="1"/>
                      <a:pt x="9" y="203"/>
                      <a:pt x="9" y="453"/>
                    </a:cubicBezTo>
                    <a:cubicBezTo>
                      <a:pt x="1" y="739"/>
                      <a:pt x="233" y="929"/>
                      <a:pt x="475" y="929"/>
                    </a:cubicBezTo>
                    <a:cubicBezTo>
                      <a:pt x="587" y="929"/>
                      <a:pt x="701" y="889"/>
                      <a:pt x="795" y="799"/>
                    </a:cubicBezTo>
                    <a:cubicBezTo>
                      <a:pt x="1081" y="501"/>
                      <a:pt x="878"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
              <p:cNvSpPr/>
              <p:nvPr/>
            </p:nvSpPr>
            <p:spPr>
              <a:xfrm>
                <a:off x="4447875" y="1580150"/>
                <a:ext cx="22925" cy="23125"/>
              </a:xfrm>
              <a:custGeom>
                <a:avLst/>
                <a:gdLst/>
                <a:ahLst/>
                <a:cxnLst/>
                <a:rect l="l" t="t" r="r" b="b"/>
                <a:pathLst>
                  <a:path w="917" h="925" extrusionOk="0">
                    <a:moveTo>
                      <a:pt x="449" y="0"/>
                    </a:moveTo>
                    <a:cubicBezTo>
                      <a:pt x="235" y="0"/>
                      <a:pt x="23" y="135"/>
                      <a:pt x="0" y="415"/>
                    </a:cubicBezTo>
                    <a:cubicBezTo>
                      <a:pt x="0" y="450"/>
                      <a:pt x="0" y="474"/>
                      <a:pt x="0" y="510"/>
                    </a:cubicBezTo>
                    <a:cubicBezTo>
                      <a:pt x="23" y="790"/>
                      <a:pt x="235" y="924"/>
                      <a:pt x="449" y="924"/>
                    </a:cubicBezTo>
                    <a:cubicBezTo>
                      <a:pt x="682" y="924"/>
                      <a:pt x="917" y="766"/>
                      <a:pt x="917" y="462"/>
                    </a:cubicBezTo>
                    <a:cubicBezTo>
                      <a:pt x="917" y="159"/>
                      <a:pt x="682" y="0"/>
                      <a:pt x="4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
              <p:cNvSpPr/>
              <p:nvPr/>
            </p:nvSpPr>
            <p:spPr>
              <a:xfrm>
                <a:off x="4447675" y="1512225"/>
                <a:ext cx="27000" cy="23125"/>
              </a:xfrm>
              <a:custGeom>
                <a:avLst/>
                <a:gdLst/>
                <a:ahLst/>
                <a:cxnLst/>
                <a:rect l="l" t="t" r="r" b="b"/>
                <a:pathLst>
                  <a:path w="1080" h="925" extrusionOk="0">
                    <a:moveTo>
                      <a:pt x="472" y="0"/>
                    </a:moveTo>
                    <a:cubicBezTo>
                      <a:pt x="211" y="0"/>
                      <a:pt x="8" y="203"/>
                      <a:pt x="8" y="453"/>
                    </a:cubicBezTo>
                    <a:cubicBezTo>
                      <a:pt x="0" y="735"/>
                      <a:pt x="227" y="925"/>
                      <a:pt x="467" y="925"/>
                    </a:cubicBezTo>
                    <a:cubicBezTo>
                      <a:pt x="581" y="925"/>
                      <a:pt x="698" y="882"/>
                      <a:pt x="794" y="786"/>
                    </a:cubicBezTo>
                    <a:cubicBezTo>
                      <a:pt x="1080" y="500"/>
                      <a:pt x="877" y="0"/>
                      <a:pt x="4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
              <p:cNvSpPr/>
              <p:nvPr/>
            </p:nvSpPr>
            <p:spPr>
              <a:xfrm>
                <a:off x="4447875" y="1443150"/>
                <a:ext cx="26800" cy="23025"/>
              </a:xfrm>
              <a:custGeom>
                <a:avLst/>
                <a:gdLst/>
                <a:ahLst/>
                <a:cxnLst/>
                <a:rect l="l" t="t" r="r" b="b"/>
                <a:pathLst>
                  <a:path w="1072" h="921" extrusionOk="0">
                    <a:moveTo>
                      <a:pt x="444" y="1"/>
                    </a:moveTo>
                    <a:cubicBezTo>
                      <a:pt x="192" y="1"/>
                      <a:pt x="0" y="210"/>
                      <a:pt x="0" y="454"/>
                    </a:cubicBezTo>
                    <a:cubicBezTo>
                      <a:pt x="0" y="736"/>
                      <a:pt x="225" y="920"/>
                      <a:pt x="462" y="920"/>
                    </a:cubicBezTo>
                    <a:cubicBezTo>
                      <a:pt x="575" y="920"/>
                      <a:pt x="690" y="879"/>
                      <a:pt x="786" y="787"/>
                    </a:cubicBezTo>
                    <a:cubicBezTo>
                      <a:pt x="1072" y="489"/>
                      <a:pt x="869" y="1"/>
                      <a:pt x="464" y="1"/>
                    </a:cubicBezTo>
                    <a:cubicBezTo>
                      <a:pt x="457" y="1"/>
                      <a:pt x="451" y="1"/>
                      <a:pt x="4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
              <p:cNvSpPr/>
              <p:nvPr/>
            </p:nvSpPr>
            <p:spPr>
              <a:xfrm>
                <a:off x="4447575" y="1372975"/>
                <a:ext cx="23225" cy="23075"/>
              </a:xfrm>
              <a:custGeom>
                <a:avLst/>
                <a:gdLst/>
                <a:ahLst/>
                <a:cxnLst/>
                <a:rect l="l" t="t" r="r" b="b"/>
                <a:pathLst>
                  <a:path w="929" h="923" extrusionOk="0">
                    <a:moveTo>
                      <a:pt x="461" y="0"/>
                    </a:moveTo>
                    <a:cubicBezTo>
                      <a:pt x="247" y="0"/>
                      <a:pt x="35" y="135"/>
                      <a:pt x="12" y="415"/>
                    </a:cubicBezTo>
                    <a:cubicBezTo>
                      <a:pt x="0" y="451"/>
                      <a:pt x="0" y="474"/>
                      <a:pt x="12" y="498"/>
                    </a:cubicBezTo>
                    <a:cubicBezTo>
                      <a:pt x="35" y="785"/>
                      <a:pt x="249" y="923"/>
                      <a:pt x="465" y="923"/>
                    </a:cubicBezTo>
                    <a:cubicBezTo>
                      <a:pt x="696" y="923"/>
                      <a:pt x="929" y="765"/>
                      <a:pt x="929" y="463"/>
                    </a:cubicBezTo>
                    <a:cubicBezTo>
                      <a:pt x="929" y="159"/>
                      <a:pt x="694" y="0"/>
                      <a:pt x="4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
              <p:cNvSpPr/>
              <p:nvPr/>
            </p:nvSpPr>
            <p:spPr>
              <a:xfrm>
                <a:off x="4447675" y="1305050"/>
                <a:ext cx="27000" cy="23000"/>
              </a:xfrm>
              <a:custGeom>
                <a:avLst/>
                <a:gdLst/>
                <a:ahLst/>
                <a:cxnLst/>
                <a:rect l="l" t="t" r="r" b="b"/>
                <a:pathLst>
                  <a:path w="1080" h="920" extrusionOk="0">
                    <a:moveTo>
                      <a:pt x="472" y="1"/>
                    </a:moveTo>
                    <a:cubicBezTo>
                      <a:pt x="211" y="1"/>
                      <a:pt x="8" y="203"/>
                      <a:pt x="8" y="453"/>
                    </a:cubicBezTo>
                    <a:cubicBezTo>
                      <a:pt x="0" y="736"/>
                      <a:pt x="227" y="920"/>
                      <a:pt x="468" y="920"/>
                    </a:cubicBezTo>
                    <a:cubicBezTo>
                      <a:pt x="581" y="920"/>
                      <a:pt x="698" y="878"/>
                      <a:pt x="794" y="786"/>
                    </a:cubicBezTo>
                    <a:cubicBezTo>
                      <a:pt x="1080" y="501"/>
                      <a:pt x="877" y="1"/>
                      <a:pt x="4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
              <p:cNvSpPr/>
              <p:nvPr/>
            </p:nvSpPr>
            <p:spPr>
              <a:xfrm>
                <a:off x="4413050" y="1892025"/>
                <a:ext cx="27100" cy="23150"/>
              </a:xfrm>
              <a:custGeom>
                <a:avLst/>
                <a:gdLst/>
                <a:ahLst/>
                <a:cxnLst/>
                <a:rect l="l" t="t" r="r" b="b"/>
                <a:pathLst>
                  <a:path w="1084" h="926" extrusionOk="0">
                    <a:moveTo>
                      <a:pt x="476" y="1"/>
                    </a:moveTo>
                    <a:cubicBezTo>
                      <a:pt x="226" y="13"/>
                      <a:pt x="24" y="215"/>
                      <a:pt x="24" y="465"/>
                    </a:cubicBezTo>
                    <a:lnTo>
                      <a:pt x="0" y="465"/>
                    </a:lnTo>
                    <a:cubicBezTo>
                      <a:pt x="0" y="739"/>
                      <a:pt x="229" y="925"/>
                      <a:pt x="465" y="925"/>
                    </a:cubicBezTo>
                    <a:cubicBezTo>
                      <a:pt x="579" y="925"/>
                      <a:pt x="693" y="883"/>
                      <a:pt x="786" y="786"/>
                    </a:cubicBezTo>
                    <a:cubicBezTo>
                      <a:pt x="1084" y="501"/>
                      <a:pt x="881" y="1"/>
                      <a:pt x="4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
              <p:cNvSpPr/>
              <p:nvPr/>
            </p:nvSpPr>
            <p:spPr>
              <a:xfrm>
                <a:off x="4413050" y="1822975"/>
                <a:ext cx="27100" cy="23225"/>
              </a:xfrm>
              <a:custGeom>
                <a:avLst/>
                <a:gdLst/>
                <a:ahLst/>
                <a:cxnLst/>
                <a:rect l="l" t="t" r="r" b="b"/>
                <a:pathLst>
                  <a:path w="1084" h="929" extrusionOk="0">
                    <a:moveTo>
                      <a:pt x="476" y="0"/>
                    </a:moveTo>
                    <a:cubicBezTo>
                      <a:pt x="226" y="12"/>
                      <a:pt x="24" y="215"/>
                      <a:pt x="24" y="465"/>
                    </a:cubicBezTo>
                    <a:lnTo>
                      <a:pt x="0" y="465"/>
                    </a:lnTo>
                    <a:cubicBezTo>
                      <a:pt x="0" y="741"/>
                      <a:pt x="233" y="929"/>
                      <a:pt x="473" y="929"/>
                    </a:cubicBezTo>
                    <a:cubicBezTo>
                      <a:pt x="583" y="929"/>
                      <a:pt x="695" y="889"/>
                      <a:pt x="786" y="798"/>
                    </a:cubicBezTo>
                    <a:cubicBezTo>
                      <a:pt x="1084" y="500"/>
                      <a:pt x="881" y="12"/>
                      <a:pt x="4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
              <p:cNvSpPr/>
              <p:nvPr/>
            </p:nvSpPr>
            <p:spPr>
              <a:xfrm>
                <a:off x="4397275" y="1742600"/>
                <a:ext cx="32150" cy="22950"/>
              </a:xfrm>
              <a:custGeom>
                <a:avLst/>
                <a:gdLst/>
                <a:ahLst/>
                <a:cxnLst/>
                <a:rect l="l" t="t" r="r" b="b"/>
                <a:pathLst>
                  <a:path w="1286" h="918" extrusionOk="0">
                    <a:moveTo>
                      <a:pt x="643" y="1"/>
                    </a:moveTo>
                    <a:cubicBezTo>
                      <a:pt x="71" y="1"/>
                      <a:pt x="0" y="906"/>
                      <a:pt x="631" y="918"/>
                    </a:cubicBezTo>
                    <a:lnTo>
                      <a:pt x="655" y="918"/>
                    </a:lnTo>
                    <a:cubicBezTo>
                      <a:pt x="1286" y="906"/>
                      <a:pt x="1214" y="1"/>
                      <a:pt x="6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
              <p:cNvSpPr/>
              <p:nvPr/>
            </p:nvSpPr>
            <p:spPr>
              <a:xfrm>
                <a:off x="4413050" y="1684850"/>
                <a:ext cx="27100" cy="23150"/>
              </a:xfrm>
              <a:custGeom>
                <a:avLst/>
                <a:gdLst/>
                <a:ahLst/>
                <a:cxnLst/>
                <a:rect l="l" t="t" r="r" b="b"/>
                <a:pathLst>
                  <a:path w="1084" h="926" extrusionOk="0">
                    <a:moveTo>
                      <a:pt x="476" y="1"/>
                    </a:moveTo>
                    <a:cubicBezTo>
                      <a:pt x="226" y="13"/>
                      <a:pt x="24" y="215"/>
                      <a:pt x="24" y="453"/>
                    </a:cubicBezTo>
                    <a:lnTo>
                      <a:pt x="0" y="453"/>
                    </a:lnTo>
                    <a:cubicBezTo>
                      <a:pt x="0" y="736"/>
                      <a:pt x="230" y="925"/>
                      <a:pt x="467" y="925"/>
                    </a:cubicBezTo>
                    <a:cubicBezTo>
                      <a:pt x="580" y="925"/>
                      <a:pt x="694" y="883"/>
                      <a:pt x="786" y="787"/>
                    </a:cubicBezTo>
                    <a:cubicBezTo>
                      <a:pt x="1084" y="501"/>
                      <a:pt x="881" y="1"/>
                      <a:pt x="4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
              <p:cNvSpPr/>
              <p:nvPr/>
            </p:nvSpPr>
            <p:spPr>
              <a:xfrm>
                <a:off x="4413050" y="1615800"/>
                <a:ext cx="27100" cy="23025"/>
              </a:xfrm>
              <a:custGeom>
                <a:avLst/>
                <a:gdLst/>
                <a:ahLst/>
                <a:cxnLst/>
                <a:rect l="l" t="t" r="r" b="b"/>
                <a:pathLst>
                  <a:path w="1084" h="921" extrusionOk="0">
                    <a:moveTo>
                      <a:pt x="464" y="1"/>
                    </a:moveTo>
                    <a:cubicBezTo>
                      <a:pt x="214" y="1"/>
                      <a:pt x="24" y="215"/>
                      <a:pt x="24" y="465"/>
                    </a:cubicBezTo>
                    <a:lnTo>
                      <a:pt x="0" y="465"/>
                    </a:lnTo>
                    <a:cubicBezTo>
                      <a:pt x="0" y="739"/>
                      <a:pt x="229" y="920"/>
                      <a:pt x="469" y="920"/>
                    </a:cubicBezTo>
                    <a:cubicBezTo>
                      <a:pt x="584" y="920"/>
                      <a:pt x="702" y="879"/>
                      <a:pt x="798" y="786"/>
                    </a:cubicBezTo>
                    <a:cubicBezTo>
                      <a:pt x="1084" y="489"/>
                      <a:pt x="881" y="1"/>
                      <a:pt x="4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
              <p:cNvSpPr/>
              <p:nvPr/>
            </p:nvSpPr>
            <p:spPr>
              <a:xfrm>
                <a:off x="4413050" y="1546750"/>
                <a:ext cx="27100" cy="23000"/>
              </a:xfrm>
              <a:custGeom>
                <a:avLst/>
                <a:gdLst/>
                <a:ahLst/>
                <a:cxnLst/>
                <a:rect l="l" t="t" r="r" b="b"/>
                <a:pathLst>
                  <a:path w="1084" h="920" extrusionOk="0">
                    <a:moveTo>
                      <a:pt x="464" y="0"/>
                    </a:moveTo>
                    <a:cubicBezTo>
                      <a:pt x="214" y="0"/>
                      <a:pt x="12" y="215"/>
                      <a:pt x="24" y="465"/>
                    </a:cubicBezTo>
                    <a:lnTo>
                      <a:pt x="0" y="465"/>
                    </a:lnTo>
                    <a:cubicBezTo>
                      <a:pt x="0" y="739"/>
                      <a:pt x="229" y="920"/>
                      <a:pt x="469" y="920"/>
                    </a:cubicBezTo>
                    <a:cubicBezTo>
                      <a:pt x="584" y="920"/>
                      <a:pt x="702" y="879"/>
                      <a:pt x="798" y="786"/>
                    </a:cubicBezTo>
                    <a:cubicBezTo>
                      <a:pt x="1084" y="489"/>
                      <a:pt x="881" y="0"/>
                      <a:pt x="4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
              <p:cNvSpPr/>
              <p:nvPr/>
            </p:nvSpPr>
            <p:spPr>
              <a:xfrm>
                <a:off x="4413050" y="1477700"/>
                <a:ext cx="27100" cy="23000"/>
              </a:xfrm>
              <a:custGeom>
                <a:avLst/>
                <a:gdLst/>
                <a:ahLst/>
                <a:cxnLst/>
                <a:rect l="l" t="t" r="r" b="b"/>
                <a:pathLst>
                  <a:path w="1084" h="920" extrusionOk="0">
                    <a:moveTo>
                      <a:pt x="476" y="0"/>
                    </a:moveTo>
                    <a:cubicBezTo>
                      <a:pt x="226" y="0"/>
                      <a:pt x="24" y="203"/>
                      <a:pt x="24" y="453"/>
                    </a:cubicBezTo>
                    <a:lnTo>
                      <a:pt x="0" y="453"/>
                    </a:lnTo>
                    <a:cubicBezTo>
                      <a:pt x="0" y="735"/>
                      <a:pt x="230" y="919"/>
                      <a:pt x="467" y="919"/>
                    </a:cubicBezTo>
                    <a:cubicBezTo>
                      <a:pt x="580" y="919"/>
                      <a:pt x="694" y="878"/>
                      <a:pt x="786" y="786"/>
                    </a:cubicBezTo>
                    <a:cubicBezTo>
                      <a:pt x="1084" y="500"/>
                      <a:pt x="881" y="0"/>
                      <a:pt x="4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
              <p:cNvSpPr/>
              <p:nvPr/>
            </p:nvSpPr>
            <p:spPr>
              <a:xfrm>
                <a:off x="4413050" y="1408625"/>
                <a:ext cx="27100" cy="23025"/>
              </a:xfrm>
              <a:custGeom>
                <a:avLst/>
                <a:gdLst/>
                <a:ahLst/>
                <a:cxnLst/>
                <a:rect l="l" t="t" r="r" b="b"/>
                <a:pathLst>
                  <a:path w="1084" h="921" extrusionOk="0">
                    <a:moveTo>
                      <a:pt x="464" y="1"/>
                    </a:moveTo>
                    <a:cubicBezTo>
                      <a:pt x="214" y="1"/>
                      <a:pt x="12" y="203"/>
                      <a:pt x="24" y="453"/>
                    </a:cubicBezTo>
                    <a:lnTo>
                      <a:pt x="0" y="453"/>
                    </a:lnTo>
                    <a:cubicBezTo>
                      <a:pt x="0" y="736"/>
                      <a:pt x="230" y="920"/>
                      <a:pt x="471" y="920"/>
                    </a:cubicBezTo>
                    <a:cubicBezTo>
                      <a:pt x="585" y="920"/>
                      <a:pt x="702" y="879"/>
                      <a:pt x="798" y="787"/>
                    </a:cubicBezTo>
                    <a:cubicBezTo>
                      <a:pt x="1084" y="489"/>
                      <a:pt x="881" y="1"/>
                      <a:pt x="4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
              <p:cNvSpPr/>
              <p:nvPr/>
            </p:nvSpPr>
            <p:spPr>
              <a:xfrm>
                <a:off x="4413050" y="1339575"/>
                <a:ext cx="27100" cy="22950"/>
              </a:xfrm>
              <a:custGeom>
                <a:avLst/>
                <a:gdLst/>
                <a:ahLst/>
                <a:cxnLst/>
                <a:rect l="l" t="t" r="r" b="b"/>
                <a:pathLst>
                  <a:path w="1084" h="918" extrusionOk="0">
                    <a:moveTo>
                      <a:pt x="476" y="1"/>
                    </a:moveTo>
                    <a:cubicBezTo>
                      <a:pt x="226" y="1"/>
                      <a:pt x="24" y="203"/>
                      <a:pt x="24" y="453"/>
                    </a:cubicBezTo>
                    <a:lnTo>
                      <a:pt x="0" y="453"/>
                    </a:lnTo>
                    <a:cubicBezTo>
                      <a:pt x="0" y="730"/>
                      <a:pt x="233" y="917"/>
                      <a:pt x="473" y="917"/>
                    </a:cubicBezTo>
                    <a:cubicBezTo>
                      <a:pt x="583" y="917"/>
                      <a:pt x="695" y="877"/>
                      <a:pt x="786" y="787"/>
                    </a:cubicBezTo>
                    <a:cubicBezTo>
                      <a:pt x="1084" y="501"/>
                      <a:pt x="881" y="1"/>
                      <a:pt x="4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
              <p:cNvSpPr/>
              <p:nvPr/>
            </p:nvSpPr>
            <p:spPr>
              <a:xfrm>
                <a:off x="4413050" y="1270525"/>
                <a:ext cx="27100" cy="23025"/>
              </a:xfrm>
              <a:custGeom>
                <a:avLst/>
                <a:gdLst/>
                <a:ahLst/>
                <a:cxnLst/>
                <a:rect l="l" t="t" r="r" b="b"/>
                <a:pathLst>
                  <a:path w="1084" h="921" extrusionOk="0">
                    <a:moveTo>
                      <a:pt x="464" y="0"/>
                    </a:moveTo>
                    <a:cubicBezTo>
                      <a:pt x="214" y="0"/>
                      <a:pt x="24" y="215"/>
                      <a:pt x="24" y="465"/>
                    </a:cubicBezTo>
                    <a:lnTo>
                      <a:pt x="0" y="465"/>
                    </a:lnTo>
                    <a:cubicBezTo>
                      <a:pt x="0" y="739"/>
                      <a:pt x="229" y="920"/>
                      <a:pt x="469" y="920"/>
                    </a:cubicBezTo>
                    <a:cubicBezTo>
                      <a:pt x="584" y="920"/>
                      <a:pt x="702" y="879"/>
                      <a:pt x="798" y="786"/>
                    </a:cubicBezTo>
                    <a:cubicBezTo>
                      <a:pt x="1084" y="489"/>
                      <a:pt x="881" y="0"/>
                      <a:pt x="4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
              <p:cNvSpPr/>
              <p:nvPr/>
            </p:nvSpPr>
            <p:spPr>
              <a:xfrm>
                <a:off x="4378500" y="1926550"/>
                <a:ext cx="27125" cy="23150"/>
              </a:xfrm>
              <a:custGeom>
                <a:avLst/>
                <a:gdLst/>
                <a:ahLst/>
                <a:cxnLst/>
                <a:rect l="l" t="t" r="r" b="b"/>
                <a:pathLst>
                  <a:path w="1085" h="926" extrusionOk="0">
                    <a:moveTo>
                      <a:pt x="465" y="1"/>
                    </a:moveTo>
                    <a:cubicBezTo>
                      <a:pt x="215" y="13"/>
                      <a:pt x="13" y="215"/>
                      <a:pt x="25" y="465"/>
                    </a:cubicBezTo>
                    <a:lnTo>
                      <a:pt x="1" y="465"/>
                    </a:lnTo>
                    <a:cubicBezTo>
                      <a:pt x="1" y="739"/>
                      <a:pt x="230" y="926"/>
                      <a:pt x="470" y="926"/>
                    </a:cubicBezTo>
                    <a:cubicBezTo>
                      <a:pt x="585" y="926"/>
                      <a:pt x="702" y="883"/>
                      <a:pt x="799" y="787"/>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
              <p:cNvSpPr/>
              <p:nvPr/>
            </p:nvSpPr>
            <p:spPr>
              <a:xfrm>
                <a:off x="4378500" y="1857500"/>
                <a:ext cx="27125" cy="23150"/>
              </a:xfrm>
              <a:custGeom>
                <a:avLst/>
                <a:gdLst/>
                <a:ahLst/>
                <a:cxnLst/>
                <a:rect l="l" t="t" r="r" b="b"/>
                <a:pathLst>
                  <a:path w="1085" h="926" extrusionOk="0">
                    <a:moveTo>
                      <a:pt x="477" y="1"/>
                    </a:moveTo>
                    <a:cubicBezTo>
                      <a:pt x="227" y="12"/>
                      <a:pt x="25" y="215"/>
                      <a:pt x="25" y="465"/>
                    </a:cubicBezTo>
                    <a:lnTo>
                      <a:pt x="1" y="465"/>
                    </a:lnTo>
                    <a:cubicBezTo>
                      <a:pt x="1" y="739"/>
                      <a:pt x="230" y="925"/>
                      <a:pt x="466" y="925"/>
                    </a:cubicBezTo>
                    <a:cubicBezTo>
                      <a:pt x="579" y="925"/>
                      <a:pt x="694" y="883"/>
                      <a:pt x="787" y="786"/>
                    </a:cubicBezTo>
                    <a:cubicBezTo>
                      <a:pt x="1084" y="501"/>
                      <a:pt x="882" y="1"/>
                      <a:pt x="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
              <p:cNvSpPr/>
              <p:nvPr/>
            </p:nvSpPr>
            <p:spPr>
              <a:xfrm>
                <a:off x="4363325" y="1777725"/>
                <a:ext cx="31275" cy="22350"/>
              </a:xfrm>
              <a:custGeom>
                <a:avLst/>
                <a:gdLst/>
                <a:ahLst/>
                <a:cxnLst/>
                <a:rect l="l" t="t" r="r" b="b"/>
                <a:pathLst>
                  <a:path w="1251" h="894" extrusionOk="0">
                    <a:moveTo>
                      <a:pt x="620" y="1"/>
                    </a:moveTo>
                    <a:cubicBezTo>
                      <a:pt x="60" y="1"/>
                      <a:pt x="1" y="882"/>
                      <a:pt x="608" y="894"/>
                    </a:cubicBezTo>
                    <a:lnTo>
                      <a:pt x="632" y="894"/>
                    </a:lnTo>
                    <a:cubicBezTo>
                      <a:pt x="1251" y="882"/>
                      <a:pt x="1179" y="1"/>
                      <a:pt x="6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
              <p:cNvSpPr/>
              <p:nvPr/>
            </p:nvSpPr>
            <p:spPr>
              <a:xfrm>
                <a:off x="4378500" y="1719400"/>
                <a:ext cx="27125" cy="23125"/>
              </a:xfrm>
              <a:custGeom>
                <a:avLst/>
                <a:gdLst/>
                <a:ahLst/>
                <a:cxnLst/>
                <a:rect l="l" t="t" r="r" b="b"/>
                <a:pathLst>
                  <a:path w="1085" h="925" extrusionOk="0">
                    <a:moveTo>
                      <a:pt x="465" y="0"/>
                    </a:moveTo>
                    <a:cubicBezTo>
                      <a:pt x="215" y="0"/>
                      <a:pt x="13" y="214"/>
                      <a:pt x="25" y="464"/>
                    </a:cubicBezTo>
                    <a:lnTo>
                      <a:pt x="1" y="464"/>
                    </a:lnTo>
                    <a:cubicBezTo>
                      <a:pt x="1" y="738"/>
                      <a:pt x="230" y="925"/>
                      <a:pt x="470" y="925"/>
                    </a:cubicBezTo>
                    <a:cubicBezTo>
                      <a:pt x="585" y="925"/>
                      <a:pt x="702" y="882"/>
                      <a:pt x="799" y="786"/>
                    </a:cubicBezTo>
                    <a:cubicBezTo>
                      <a:pt x="1084"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
              <p:cNvSpPr/>
              <p:nvPr/>
            </p:nvSpPr>
            <p:spPr>
              <a:xfrm>
                <a:off x="4378500" y="1650325"/>
                <a:ext cx="27125" cy="23250"/>
              </a:xfrm>
              <a:custGeom>
                <a:avLst/>
                <a:gdLst/>
                <a:ahLst/>
                <a:cxnLst/>
                <a:rect l="l" t="t" r="r" b="b"/>
                <a:pathLst>
                  <a:path w="1085" h="930" extrusionOk="0">
                    <a:moveTo>
                      <a:pt x="477" y="1"/>
                    </a:moveTo>
                    <a:cubicBezTo>
                      <a:pt x="227" y="13"/>
                      <a:pt x="37" y="215"/>
                      <a:pt x="37" y="453"/>
                    </a:cubicBezTo>
                    <a:lnTo>
                      <a:pt x="1" y="453"/>
                    </a:lnTo>
                    <a:cubicBezTo>
                      <a:pt x="1" y="739"/>
                      <a:pt x="230" y="929"/>
                      <a:pt x="470" y="929"/>
                    </a:cubicBezTo>
                    <a:cubicBezTo>
                      <a:pt x="580" y="929"/>
                      <a:pt x="693" y="889"/>
                      <a:pt x="787" y="799"/>
                    </a:cubicBezTo>
                    <a:cubicBezTo>
                      <a:pt x="1084" y="513"/>
                      <a:pt x="882" y="13"/>
                      <a:pt x="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
              <p:cNvSpPr/>
              <p:nvPr/>
            </p:nvSpPr>
            <p:spPr>
              <a:xfrm>
                <a:off x="4378500" y="1581275"/>
                <a:ext cx="27125" cy="23025"/>
              </a:xfrm>
              <a:custGeom>
                <a:avLst/>
                <a:gdLst/>
                <a:ahLst/>
                <a:cxnLst/>
                <a:rect l="l" t="t" r="r" b="b"/>
                <a:pathLst>
                  <a:path w="1085" h="921" extrusionOk="0">
                    <a:moveTo>
                      <a:pt x="465" y="1"/>
                    </a:moveTo>
                    <a:cubicBezTo>
                      <a:pt x="215" y="1"/>
                      <a:pt x="13" y="203"/>
                      <a:pt x="25" y="465"/>
                    </a:cubicBezTo>
                    <a:lnTo>
                      <a:pt x="1" y="465"/>
                    </a:lnTo>
                    <a:cubicBezTo>
                      <a:pt x="1" y="739"/>
                      <a:pt x="230" y="920"/>
                      <a:pt x="470" y="920"/>
                    </a:cubicBezTo>
                    <a:cubicBezTo>
                      <a:pt x="585" y="920"/>
                      <a:pt x="702" y="879"/>
                      <a:pt x="799" y="786"/>
                    </a:cubicBezTo>
                    <a:cubicBezTo>
                      <a:pt x="1084" y="489"/>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
              <p:cNvSpPr/>
              <p:nvPr/>
            </p:nvSpPr>
            <p:spPr>
              <a:xfrm>
                <a:off x="4378500" y="1512225"/>
                <a:ext cx="27125" cy="23000"/>
              </a:xfrm>
              <a:custGeom>
                <a:avLst/>
                <a:gdLst/>
                <a:ahLst/>
                <a:cxnLst/>
                <a:rect l="l" t="t" r="r" b="b"/>
                <a:pathLst>
                  <a:path w="1085" h="920" extrusionOk="0">
                    <a:moveTo>
                      <a:pt x="477" y="0"/>
                    </a:moveTo>
                    <a:cubicBezTo>
                      <a:pt x="227" y="0"/>
                      <a:pt x="25" y="203"/>
                      <a:pt x="25" y="453"/>
                    </a:cubicBezTo>
                    <a:lnTo>
                      <a:pt x="1" y="453"/>
                    </a:lnTo>
                    <a:cubicBezTo>
                      <a:pt x="1" y="735"/>
                      <a:pt x="231" y="919"/>
                      <a:pt x="468" y="919"/>
                    </a:cubicBezTo>
                    <a:cubicBezTo>
                      <a:pt x="581" y="919"/>
                      <a:pt x="695" y="878"/>
                      <a:pt x="787" y="786"/>
                    </a:cubicBezTo>
                    <a:cubicBezTo>
                      <a:pt x="1084" y="500"/>
                      <a:pt x="882" y="0"/>
                      <a:pt x="4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
              <p:cNvSpPr/>
              <p:nvPr/>
            </p:nvSpPr>
            <p:spPr>
              <a:xfrm>
                <a:off x="4378500" y="1443150"/>
                <a:ext cx="27050" cy="23025"/>
              </a:xfrm>
              <a:custGeom>
                <a:avLst/>
                <a:gdLst/>
                <a:ahLst/>
                <a:cxnLst/>
                <a:rect l="l" t="t" r="r" b="b"/>
                <a:pathLst>
                  <a:path w="1082" h="921" extrusionOk="0">
                    <a:moveTo>
                      <a:pt x="480" y="1"/>
                    </a:moveTo>
                    <a:cubicBezTo>
                      <a:pt x="475" y="1"/>
                      <a:pt x="470" y="1"/>
                      <a:pt x="465" y="1"/>
                    </a:cubicBezTo>
                    <a:cubicBezTo>
                      <a:pt x="215" y="1"/>
                      <a:pt x="25" y="203"/>
                      <a:pt x="25" y="454"/>
                    </a:cubicBezTo>
                    <a:lnTo>
                      <a:pt x="1" y="454"/>
                    </a:lnTo>
                    <a:cubicBezTo>
                      <a:pt x="1" y="736"/>
                      <a:pt x="231" y="920"/>
                      <a:pt x="472" y="920"/>
                    </a:cubicBezTo>
                    <a:cubicBezTo>
                      <a:pt x="586" y="920"/>
                      <a:pt x="703" y="879"/>
                      <a:pt x="799" y="787"/>
                    </a:cubicBezTo>
                    <a:cubicBezTo>
                      <a:pt x="1081" y="493"/>
                      <a:pt x="887" y="1"/>
                      <a:pt x="4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
              <p:cNvSpPr/>
              <p:nvPr/>
            </p:nvSpPr>
            <p:spPr>
              <a:xfrm>
                <a:off x="4378500" y="1374100"/>
                <a:ext cx="27125" cy="23000"/>
              </a:xfrm>
              <a:custGeom>
                <a:avLst/>
                <a:gdLst/>
                <a:ahLst/>
                <a:cxnLst/>
                <a:rect l="l" t="t" r="r" b="b"/>
                <a:pathLst>
                  <a:path w="1085" h="920" extrusionOk="0">
                    <a:moveTo>
                      <a:pt x="465" y="1"/>
                    </a:moveTo>
                    <a:cubicBezTo>
                      <a:pt x="215" y="1"/>
                      <a:pt x="13" y="215"/>
                      <a:pt x="25" y="465"/>
                    </a:cubicBezTo>
                    <a:lnTo>
                      <a:pt x="1" y="453"/>
                    </a:lnTo>
                    <a:lnTo>
                      <a:pt x="1" y="453"/>
                    </a:lnTo>
                    <a:cubicBezTo>
                      <a:pt x="1" y="736"/>
                      <a:pt x="231" y="920"/>
                      <a:pt x="472" y="920"/>
                    </a:cubicBezTo>
                    <a:cubicBezTo>
                      <a:pt x="586" y="920"/>
                      <a:pt x="703" y="879"/>
                      <a:pt x="799" y="787"/>
                    </a:cubicBezTo>
                    <a:cubicBezTo>
                      <a:pt x="1084" y="489"/>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
              <p:cNvSpPr/>
              <p:nvPr/>
            </p:nvSpPr>
            <p:spPr>
              <a:xfrm>
                <a:off x="4378500" y="1305050"/>
                <a:ext cx="27125" cy="22950"/>
              </a:xfrm>
              <a:custGeom>
                <a:avLst/>
                <a:gdLst/>
                <a:ahLst/>
                <a:cxnLst/>
                <a:rect l="l" t="t" r="r" b="b"/>
                <a:pathLst>
                  <a:path w="1085" h="918" extrusionOk="0">
                    <a:moveTo>
                      <a:pt x="477" y="1"/>
                    </a:moveTo>
                    <a:cubicBezTo>
                      <a:pt x="227" y="1"/>
                      <a:pt x="25" y="203"/>
                      <a:pt x="25" y="453"/>
                    </a:cubicBezTo>
                    <a:lnTo>
                      <a:pt x="1" y="453"/>
                    </a:lnTo>
                    <a:cubicBezTo>
                      <a:pt x="1" y="730"/>
                      <a:pt x="234" y="917"/>
                      <a:pt x="473" y="917"/>
                    </a:cubicBezTo>
                    <a:cubicBezTo>
                      <a:pt x="584" y="917"/>
                      <a:pt x="696" y="877"/>
                      <a:pt x="787" y="786"/>
                    </a:cubicBezTo>
                    <a:cubicBezTo>
                      <a:pt x="1084" y="501"/>
                      <a:pt x="882" y="1"/>
                      <a:pt x="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
              <p:cNvSpPr/>
              <p:nvPr/>
            </p:nvSpPr>
            <p:spPr>
              <a:xfrm>
                <a:off x="4344575" y="1960800"/>
                <a:ext cx="26825" cy="23000"/>
              </a:xfrm>
              <a:custGeom>
                <a:avLst/>
                <a:gdLst/>
                <a:ahLst/>
                <a:cxnLst/>
                <a:rect l="l" t="t" r="r" b="b"/>
                <a:pathLst>
                  <a:path w="1073" h="920" extrusionOk="0">
                    <a:moveTo>
                      <a:pt x="465" y="0"/>
                    </a:moveTo>
                    <a:cubicBezTo>
                      <a:pt x="203" y="0"/>
                      <a:pt x="1" y="191"/>
                      <a:pt x="1" y="441"/>
                    </a:cubicBezTo>
                    <a:lnTo>
                      <a:pt x="1" y="464"/>
                    </a:lnTo>
                    <a:cubicBezTo>
                      <a:pt x="1" y="738"/>
                      <a:pt x="224" y="920"/>
                      <a:pt x="461" y="920"/>
                    </a:cubicBezTo>
                    <a:cubicBezTo>
                      <a:pt x="574" y="920"/>
                      <a:pt x="690" y="878"/>
                      <a:pt x="786" y="786"/>
                    </a:cubicBezTo>
                    <a:cubicBezTo>
                      <a:pt x="1072" y="500"/>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
              <p:cNvSpPr/>
              <p:nvPr/>
            </p:nvSpPr>
            <p:spPr>
              <a:xfrm>
                <a:off x="4344375" y="1891725"/>
                <a:ext cx="27025" cy="23000"/>
              </a:xfrm>
              <a:custGeom>
                <a:avLst/>
                <a:gdLst/>
                <a:ahLst/>
                <a:cxnLst/>
                <a:rect l="l" t="t" r="r" b="b"/>
                <a:pathLst>
                  <a:path w="1081" h="920" extrusionOk="0">
                    <a:moveTo>
                      <a:pt x="473" y="1"/>
                    </a:moveTo>
                    <a:cubicBezTo>
                      <a:pt x="211" y="1"/>
                      <a:pt x="9" y="203"/>
                      <a:pt x="9" y="465"/>
                    </a:cubicBezTo>
                    <a:lnTo>
                      <a:pt x="9" y="453"/>
                    </a:lnTo>
                    <a:lnTo>
                      <a:pt x="9" y="453"/>
                    </a:lnTo>
                    <a:cubicBezTo>
                      <a:pt x="1" y="736"/>
                      <a:pt x="228" y="920"/>
                      <a:pt x="468" y="920"/>
                    </a:cubicBezTo>
                    <a:cubicBezTo>
                      <a:pt x="582" y="920"/>
                      <a:pt x="699" y="878"/>
                      <a:pt x="794" y="787"/>
                    </a:cubicBezTo>
                    <a:cubicBezTo>
                      <a:pt x="1080" y="501"/>
                      <a:pt x="878"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
              <p:cNvSpPr/>
              <p:nvPr/>
            </p:nvSpPr>
            <p:spPr>
              <a:xfrm>
                <a:off x="4343475" y="1823725"/>
                <a:ext cx="24050" cy="23425"/>
              </a:xfrm>
              <a:custGeom>
                <a:avLst/>
                <a:gdLst/>
                <a:ahLst/>
                <a:cxnLst/>
                <a:rect l="l" t="t" r="r" b="b"/>
                <a:pathLst>
                  <a:path w="962" h="937" extrusionOk="0">
                    <a:moveTo>
                      <a:pt x="499" y="0"/>
                    </a:moveTo>
                    <a:cubicBezTo>
                      <a:pt x="283" y="0"/>
                      <a:pt x="68" y="137"/>
                      <a:pt x="45" y="411"/>
                    </a:cubicBezTo>
                    <a:cubicBezTo>
                      <a:pt x="0" y="753"/>
                      <a:pt x="253" y="937"/>
                      <a:pt x="504" y="937"/>
                    </a:cubicBezTo>
                    <a:cubicBezTo>
                      <a:pt x="725" y="937"/>
                      <a:pt x="945" y="795"/>
                      <a:pt x="961" y="494"/>
                    </a:cubicBezTo>
                    <a:cubicBezTo>
                      <a:pt x="961" y="470"/>
                      <a:pt x="961" y="447"/>
                      <a:pt x="961" y="411"/>
                    </a:cubicBezTo>
                    <a:cubicBezTo>
                      <a:pt x="932" y="137"/>
                      <a:pt x="714" y="0"/>
                      <a:pt x="4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
              <p:cNvSpPr/>
              <p:nvPr/>
            </p:nvSpPr>
            <p:spPr>
              <a:xfrm>
                <a:off x="4344575" y="1755200"/>
                <a:ext cx="19375" cy="19600"/>
              </a:xfrm>
              <a:custGeom>
                <a:avLst/>
                <a:gdLst/>
                <a:ahLst/>
                <a:cxnLst/>
                <a:rect l="l" t="t" r="r" b="b"/>
                <a:pathLst>
                  <a:path w="775" h="784" extrusionOk="0">
                    <a:moveTo>
                      <a:pt x="358" y="0"/>
                    </a:moveTo>
                    <a:cubicBezTo>
                      <a:pt x="175" y="0"/>
                      <a:pt x="1" y="119"/>
                      <a:pt x="1" y="390"/>
                    </a:cubicBezTo>
                    <a:cubicBezTo>
                      <a:pt x="1" y="663"/>
                      <a:pt x="177" y="783"/>
                      <a:pt x="361" y="783"/>
                    </a:cubicBezTo>
                    <a:cubicBezTo>
                      <a:pt x="563" y="783"/>
                      <a:pt x="775" y="639"/>
                      <a:pt x="775" y="390"/>
                    </a:cubicBezTo>
                    <a:cubicBezTo>
                      <a:pt x="775" y="146"/>
                      <a:pt x="561" y="0"/>
                      <a:pt x="3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
              <p:cNvSpPr/>
              <p:nvPr/>
            </p:nvSpPr>
            <p:spPr>
              <a:xfrm>
                <a:off x="4343475" y="1685600"/>
                <a:ext cx="24050" cy="23350"/>
              </a:xfrm>
              <a:custGeom>
                <a:avLst/>
                <a:gdLst/>
                <a:ahLst/>
                <a:cxnLst/>
                <a:rect l="l" t="t" r="r" b="b"/>
                <a:pathLst>
                  <a:path w="962" h="934" extrusionOk="0">
                    <a:moveTo>
                      <a:pt x="499" y="1"/>
                    </a:moveTo>
                    <a:cubicBezTo>
                      <a:pt x="283" y="1"/>
                      <a:pt x="68" y="138"/>
                      <a:pt x="45" y="411"/>
                    </a:cubicBezTo>
                    <a:cubicBezTo>
                      <a:pt x="0" y="749"/>
                      <a:pt x="255" y="933"/>
                      <a:pt x="508" y="933"/>
                    </a:cubicBezTo>
                    <a:cubicBezTo>
                      <a:pt x="727" y="933"/>
                      <a:pt x="945" y="794"/>
                      <a:pt x="961" y="495"/>
                    </a:cubicBezTo>
                    <a:cubicBezTo>
                      <a:pt x="961" y="471"/>
                      <a:pt x="961" y="435"/>
                      <a:pt x="961" y="411"/>
                    </a:cubicBezTo>
                    <a:cubicBezTo>
                      <a:pt x="932" y="138"/>
                      <a:pt x="714" y="1"/>
                      <a:pt x="4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
              <p:cNvSpPr/>
              <p:nvPr/>
            </p:nvSpPr>
            <p:spPr>
              <a:xfrm>
                <a:off x="4344575" y="1615200"/>
                <a:ext cx="26825" cy="23300"/>
              </a:xfrm>
              <a:custGeom>
                <a:avLst/>
                <a:gdLst/>
                <a:ahLst/>
                <a:cxnLst/>
                <a:rect l="l" t="t" r="r" b="b"/>
                <a:pathLst>
                  <a:path w="1073" h="932" extrusionOk="0">
                    <a:moveTo>
                      <a:pt x="465" y="1"/>
                    </a:moveTo>
                    <a:cubicBezTo>
                      <a:pt x="203" y="1"/>
                      <a:pt x="1" y="215"/>
                      <a:pt x="1" y="465"/>
                    </a:cubicBezTo>
                    <a:cubicBezTo>
                      <a:pt x="1" y="748"/>
                      <a:pt x="225" y="932"/>
                      <a:pt x="463" y="932"/>
                    </a:cubicBezTo>
                    <a:cubicBezTo>
                      <a:pt x="575" y="932"/>
                      <a:pt x="691" y="891"/>
                      <a:pt x="786" y="799"/>
                    </a:cubicBezTo>
                    <a:cubicBezTo>
                      <a:pt x="1072" y="501"/>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
              <p:cNvSpPr/>
              <p:nvPr/>
            </p:nvSpPr>
            <p:spPr>
              <a:xfrm>
                <a:off x="4344575" y="1546150"/>
                <a:ext cx="26825" cy="23225"/>
              </a:xfrm>
              <a:custGeom>
                <a:avLst/>
                <a:gdLst/>
                <a:ahLst/>
                <a:cxnLst/>
                <a:rect l="l" t="t" r="r" b="b"/>
                <a:pathLst>
                  <a:path w="1073" h="929" extrusionOk="0">
                    <a:moveTo>
                      <a:pt x="465" y="1"/>
                    </a:moveTo>
                    <a:cubicBezTo>
                      <a:pt x="203" y="1"/>
                      <a:pt x="1" y="203"/>
                      <a:pt x="1" y="465"/>
                    </a:cubicBezTo>
                    <a:cubicBezTo>
                      <a:pt x="1" y="745"/>
                      <a:pt x="226" y="928"/>
                      <a:pt x="461" y="928"/>
                    </a:cubicBezTo>
                    <a:cubicBezTo>
                      <a:pt x="576" y="928"/>
                      <a:pt x="693" y="884"/>
                      <a:pt x="786" y="786"/>
                    </a:cubicBezTo>
                    <a:cubicBezTo>
                      <a:pt x="1072" y="501"/>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
              <p:cNvSpPr/>
              <p:nvPr/>
            </p:nvSpPr>
            <p:spPr>
              <a:xfrm>
                <a:off x="4344100" y="1478225"/>
                <a:ext cx="23425" cy="22775"/>
              </a:xfrm>
              <a:custGeom>
                <a:avLst/>
                <a:gdLst/>
                <a:ahLst/>
                <a:cxnLst/>
                <a:rect l="l" t="t" r="r" b="b"/>
                <a:pathLst>
                  <a:path w="937" h="911" extrusionOk="0">
                    <a:moveTo>
                      <a:pt x="474" y="0"/>
                    </a:moveTo>
                    <a:cubicBezTo>
                      <a:pt x="258" y="0"/>
                      <a:pt x="43" y="140"/>
                      <a:pt x="20" y="420"/>
                    </a:cubicBezTo>
                    <a:cubicBezTo>
                      <a:pt x="1" y="738"/>
                      <a:pt x="244" y="910"/>
                      <a:pt x="485" y="910"/>
                    </a:cubicBezTo>
                    <a:cubicBezTo>
                      <a:pt x="695" y="910"/>
                      <a:pt x="903" y="780"/>
                      <a:pt x="936" y="503"/>
                    </a:cubicBezTo>
                    <a:cubicBezTo>
                      <a:pt x="936" y="479"/>
                      <a:pt x="936" y="444"/>
                      <a:pt x="936" y="420"/>
                    </a:cubicBezTo>
                    <a:cubicBezTo>
                      <a:pt x="907" y="140"/>
                      <a:pt x="689" y="0"/>
                      <a:pt x="4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
              <p:cNvSpPr/>
              <p:nvPr/>
            </p:nvSpPr>
            <p:spPr>
              <a:xfrm>
                <a:off x="4344575" y="1408050"/>
                <a:ext cx="26825" cy="23200"/>
              </a:xfrm>
              <a:custGeom>
                <a:avLst/>
                <a:gdLst/>
                <a:ahLst/>
                <a:cxnLst/>
                <a:rect l="l" t="t" r="r" b="b"/>
                <a:pathLst>
                  <a:path w="1073" h="928" extrusionOk="0">
                    <a:moveTo>
                      <a:pt x="465" y="0"/>
                    </a:moveTo>
                    <a:cubicBezTo>
                      <a:pt x="203" y="0"/>
                      <a:pt x="1" y="203"/>
                      <a:pt x="1" y="453"/>
                    </a:cubicBezTo>
                    <a:lnTo>
                      <a:pt x="1" y="464"/>
                    </a:lnTo>
                    <a:cubicBezTo>
                      <a:pt x="1" y="744"/>
                      <a:pt x="221" y="928"/>
                      <a:pt x="456" y="928"/>
                    </a:cubicBezTo>
                    <a:cubicBezTo>
                      <a:pt x="570" y="928"/>
                      <a:pt x="689" y="884"/>
                      <a:pt x="786" y="786"/>
                    </a:cubicBezTo>
                    <a:cubicBezTo>
                      <a:pt x="1072" y="500"/>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
              <p:cNvSpPr/>
              <p:nvPr/>
            </p:nvSpPr>
            <p:spPr>
              <a:xfrm>
                <a:off x="4344375" y="1338975"/>
                <a:ext cx="27025" cy="23250"/>
              </a:xfrm>
              <a:custGeom>
                <a:avLst/>
                <a:gdLst/>
                <a:ahLst/>
                <a:cxnLst/>
                <a:rect l="l" t="t" r="r" b="b"/>
                <a:pathLst>
                  <a:path w="1081" h="930" extrusionOk="0">
                    <a:moveTo>
                      <a:pt x="473" y="1"/>
                    </a:moveTo>
                    <a:cubicBezTo>
                      <a:pt x="211" y="1"/>
                      <a:pt x="9" y="215"/>
                      <a:pt x="9" y="465"/>
                    </a:cubicBezTo>
                    <a:cubicBezTo>
                      <a:pt x="0" y="742"/>
                      <a:pt x="231" y="929"/>
                      <a:pt x="473" y="929"/>
                    </a:cubicBezTo>
                    <a:cubicBezTo>
                      <a:pt x="586" y="929"/>
                      <a:pt x="700" y="889"/>
                      <a:pt x="794" y="799"/>
                    </a:cubicBezTo>
                    <a:cubicBezTo>
                      <a:pt x="1080" y="501"/>
                      <a:pt x="878"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
              <p:cNvSpPr/>
              <p:nvPr/>
            </p:nvSpPr>
            <p:spPr>
              <a:xfrm>
                <a:off x="4344275" y="1273200"/>
                <a:ext cx="23550" cy="20200"/>
              </a:xfrm>
              <a:custGeom>
                <a:avLst/>
                <a:gdLst/>
                <a:ahLst/>
                <a:cxnLst/>
                <a:rect l="l" t="t" r="r" b="b"/>
                <a:pathLst>
                  <a:path w="942" h="808" extrusionOk="0">
                    <a:moveTo>
                      <a:pt x="787" y="1"/>
                    </a:moveTo>
                    <a:lnTo>
                      <a:pt x="465" y="48"/>
                    </a:lnTo>
                    <a:lnTo>
                      <a:pt x="72" y="108"/>
                    </a:lnTo>
                    <a:cubicBezTo>
                      <a:pt x="36" y="167"/>
                      <a:pt x="13" y="251"/>
                      <a:pt x="13" y="334"/>
                    </a:cubicBezTo>
                    <a:cubicBezTo>
                      <a:pt x="0" y="647"/>
                      <a:pt x="237" y="808"/>
                      <a:pt x="473" y="808"/>
                    </a:cubicBezTo>
                    <a:cubicBezTo>
                      <a:pt x="696" y="808"/>
                      <a:pt x="918" y="664"/>
                      <a:pt x="929" y="370"/>
                    </a:cubicBezTo>
                    <a:cubicBezTo>
                      <a:pt x="941" y="227"/>
                      <a:pt x="882" y="96"/>
                      <a:pt x="7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
              <p:cNvSpPr/>
              <p:nvPr/>
            </p:nvSpPr>
            <p:spPr>
              <a:xfrm>
                <a:off x="4310050" y="1995025"/>
                <a:ext cx="26825" cy="23150"/>
              </a:xfrm>
              <a:custGeom>
                <a:avLst/>
                <a:gdLst/>
                <a:ahLst/>
                <a:cxnLst/>
                <a:rect l="l" t="t" r="r" b="b"/>
                <a:pathLst>
                  <a:path w="1073" h="926" extrusionOk="0">
                    <a:moveTo>
                      <a:pt x="465" y="0"/>
                    </a:moveTo>
                    <a:cubicBezTo>
                      <a:pt x="203" y="0"/>
                      <a:pt x="1" y="203"/>
                      <a:pt x="1" y="465"/>
                    </a:cubicBezTo>
                    <a:cubicBezTo>
                      <a:pt x="1" y="738"/>
                      <a:pt x="224" y="925"/>
                      <a:pt x="461" y="925"/>
                    </a:cubicBezTo>
                    <a:cubicBezTo>
                      <a:pt x="574" y="925"/>
                      <a:pt x="690" y="882"/>
                      <a:pt x="786" y="786"/>
                    </a:cubicBezTo>
                    <a:cubicBezTo>
                      <a:pt x="1072" y="500"/>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
              <p:cNvSpPr/>
              <p:nvPr/>
            </p:nvSpPr>
            <p:spPr>
              <a:xfrm>
                <a:off x="4310050" y="1927575"/>
                <a:ext cx="19675" cy="19875"/>
              </a:xfrm>
              <a:custGeom>
                <a:avLst/>
                <a:gdLst/>
                <a:ahLst/>
                <a:cxnLst/>
                <a:rect l="l" t="t" r="r" b="b"/>
                <a:pathLst>
                  <a:path w="787" h="795" extrusionOk="0">
                    <a:moveTo>
                      <a:pt x="367" y="1"/>
                    </a:moveTo>
                    <a:cubicBezTo>
                      <a:pt x="180" y="1"/>
                      <a:pt x="1" y="121"/>
                      <a:pt x="1" y="388"/>
                    </a:cubicBezTo>
                    <a:cubicBezTo>
                      <a:pt x="1" y="392"/>
                      <a:pt x="1" y="396"/>
                      <a:pt x="1" y="400"/>
                    </a:cubicBezTo>
                    <a:cubicBezTo>
                      <a:pt x="1" y="673"/>
                      <a:pt x="180" y="794"/>
                      <a:pt x="367" y="794"/>
                    </a:cubicBezTo>
                    <a:cubicBezTo>
                      <a:pt x="572" y="794"/>
                      <a:pt x="786" y="649"/>
                      <a:pt x="786" y="400"/>
                    </a:cubicBezTo>
                    <a:cubicBezTo>
                      <a:pt x="786" y="145"/>
                      <a:pt x="572" y="1"/>
                      <a:pt x="3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
              <p:cNvSpPr/>
              <p:nvPr/>
            </p:nvSpPr>
            <p:spPr>
              <a:xfrm>
                <a:off x="4309850" y="1856900"/>
                <a:ext cx="27025" cy="23250"/>
              </a:xfrm>
              <a:custGeom>
                <a:avLst/>
                <a:gdLst/>
                <a:ahLst/>
                <a:cxnLst/>
                <a:rect l="l" t="t" r="r" b="b"/>
                <a:pathLst>
                  <a:path w="1081" h="930" extrusionOk="0">
                    <a:moveTo>
                      <a:pt x="473" y="1"/>
                    </a:moveTo>
                    <a:cubicBezTo>
                      <a:pt x="211" y="1"/>
                      <a:pt x="9" y="215"/>
                      <a:pt x="9" y="465"/>
                    </a:cubicBezTo>
                    <a:cubicBezTo>
                      <a:pt x="0" y="742"/>
                      <a:pt x="231" y="929"/>
                      <a:pt x="473" y="929"/>
                    </a:cubicBezTo>
                    <a:cubicBezTo>
                      <a:pt x="585" y="929"/>
                      <a:pt x="700" y="889"/>
                      <a:pt x="794" y="798"/>
                    </a:cubicBezTo>
                    <a:cubicBezTo>
                      <a:pt x="1080" y="501"/>
                      <a:pt x="878" y="13"/>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
              <p:cNvSpPr/>
              <p:nvPr/>
            </p:nvSpPr>
            <p:spPr>
              <a:xfrm>
                <a:off x="4310050" y="1787850"/>
                <a:ext cx="26825" cy="23150"/>
              </a:xfrm>
              <a:custGeom>
                <a:avLst/>
                <a:gdLst/>
                <a:ahLst/>
                <a:cxnLst/>
                <a:rect l="l" t="t" r="r" b="b"/>
                <a:pathLst>
                  <a:path w="1073" h="926" extrusionOk="0">
                    <a:moveTo>
                      <a:pt x="465" y="0"/>
                    </a:moveTo>
                    <a:cubicBezTo>
                      <a:pt x="203" y="0"/>
                      <a:pt x="1" y="203"/>
                      <a:pt x="1" y="465"/>
                    </a:cubicBezTo>
                    <a:cubicBezTo>
                      <a:pt x="1" y="739"/>
                      <a:pt x="224" y="925"/>
                      <a:pt x="461" y="925"/>
                    </a:cubicBezTo>
                    <a:cubicBezTo>
                      <a:pt x="574" y="925"/>
                      <a:pt x="690" y="883"/>
                      <a:pt x="786" y="786"/>
                    </a:cubicBezTo>
                    <a:cubicBezTo>
                      <a:pt x="1072" y="501"/>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
              <p:cNvSpPr/>
              <p:nvPr/>
            </p:nvSpPr>
            <p:spPr>
              <a:xfrm>
                <a:off x="4310050" y="1720250"/>
                <a:ext cx="19675" cy="19875"/>
              </a:xfrm>
              <a:custGeom>
                <a:avLst/>
                <a:gdLst/>
                <a:ahLst/>
                <a:cxnLst/>
                <a:rect l="l" t="t" r="r" b="b"/>
                <a:pathLst>
                  <a:path w="787" h="795" extrusionOk="0">
                    <a:moveTo>
                      <a:pt x="367" y="1"/>
                    </a:moveTo>
                    <a:cubicBezTo>
                      <a:pt x="180" y="1"/>
                      <a:pt x="1" y="122"/>
                      <a:pt x="1" y="395"/>
                    </a:cubicBezTo>
                    <a:cubicBezTo>
                      <a:pt x="1" y="399"/>
                      <a:pt x="1" y="403"/>
                      <a:pt x="1" y="407"/>
                    </a:cubicBezTo>
                    <a:cubicBezTo>
                      <a:pt x="1" y="674"/>
                      <a:pt x="180" y="794"/>
                      <a:pt x="367" y="794"/>
                    </a:cubicBezTo>
                    <a:cubicBezTo>
                      <a:pt x="572" y="794"/>
                      <a:pt x="786" y="650"/>
                      <a:pt x="786" y="395"/>
                    </a:cubicBezTo>
                    <a:cubicBezTo>
                      <a:pt x="786" y="146"/>
                      <a:pt x="572" y="1"/>
                      <a:pt x="3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
              <p:cNvSpPr/>
              <p:nvPr/>
            </p:nvSpPr>
            <p:spPr>
              <a:xfrm>
                <a:off x="4310050" y="1649725"/>
                <a:ext cx="26825" cy="23150"/>
              </a:xfrm>
              <a:custGeom>
                <a:avLst/>
                <a:gdLst/>
                <a:ahLst/>
                <a:cxnLst/>
                <a:rect l="l" t="t" r="r" b="b"/>
                <a:pathLst>
                  <a:path w="1073" h="926" extrusionOk="0">
                    <a:moveTo>
                      <a:pt x="465" y="1"/>
                    </a:moveTo>
                    <a:cubicBezTo>
                      <a:pt x="203" y="1"/>
                      <a:pt x="1" y="203"/>
                      <a:pt x="1" y="465"/>
                    </a:cubicBezTo>
                    <a:cubicBezTo>
                      <a:pt x="1" y="739"/>
                      <a:pt x="224" y="926"/>
                      <a:pt x="461" y="926"/>
                    </a:cubicBezTo>
                    <a:cubicBezTo>
                      <a:pt x="574" y="926"/>
                      <a:pt x="690" y="883"/>
                      <a:pt x="786" y="787"/>
                    </a:cubicBezTo>
                    <a:cubicBezTo>
                      <a:pt x="1072" y="501"/>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
              <p:cNvSpPr/>
              <p:nvPr/>
            </p:nvSpPr>
            <p:spPr>
              <a:xfrm>
                <a:off x="4310050" y="1580675"/>
                <a:ext cx="26825" cy="23025"/>
              </a:xfrm>
              <a:custGeom>
                <a:avLst/>
                <a:gdLst/>
                <a:ahLst/>
                <a:cxnLst/>
                <a:rect l="l" t="t" r="r" b="b"/>
                <a:pathLst>
                  <a:path w="1073" h="921" extrusionOk="0">
                    <a:moveTo>
                      <a:pt x="465" y="1"/>
                    </a:moveTo>
                    <a:cubicBezTo>
                      <a:pt x="203" y="1"/>
                      <a:pt x="1" y="203"/>
                      <a:pt x="1" y="453"/>
                    </a:cubicBezTo>
                    <a:cubicBezTo>
                      <a:pt x="1" y="457"/>
                      <a:pt x="1" y="461"/>
                      <a:pt x="1" y="465"/>
                    </a:cubicBezTo>
                    <a:cubicBezTo>
                      <a:pt x="1" y="739"/>
                      <a:pt x="224" y="920"/>
                      <a:pt x="461" y="920"/>
                    </a:cubicBezTo>
                    <a:cubicBezTo>
                      <a:pt x="574" y="920"/>
                      <a:pt x="690" y="879"/>
                      <a:pt x="786" y="787"/>
                    </a:cubicBezTo>
                    <a:cubicBezTo>
                      <a:pt x="1072" y="489"/>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
              <p:cNvSpPr/>
              <p:nvPr/>
            </p:nvSpPr>
            <p:spPr>
              <a:xfrm>
                <a:off x="4310050" y="1511625"/>
                <a:ext cx="26825" cy="23000"/>
              </a:xfrm>
              <a:custGeom>
                <a:avLst/>
                <a:gdLst/>
                <a:ahLst/>
                <a:cxnLst/>
                <a:rect l="l" t="t" r="r" b="b"/>
                <a:pathLst>
                  <a:path w="1073" h="920" extrusionOk="0">
                    <a:moveTo>
                      <a:pt x="465" y="1"/>
                    </a:moveTo>
                    <a:cubicBezTo>
                      <a:pt x="205" y="1"/>
                      <a:pt x="4" y="200"/>
                      <a:pt x="1" y="459"/>
                    </a:cubicBezTo>
                    <a:lnTo>
                      <a:pt x="1" y="459"/>
                    </a:lnTo>
                    <a:cubicBezTo>
                      <a:pt x="1" y="457"/>
                      <a:pt x="1" y="455"/>
                      <a:pt x="1" y="453"/>
                    </a:cubicBezTo>
                    <a:lnTo>
                      <a:pt x="1" y="465"/>
                    </a:lnTo>
                    <a:cubicBezTo>
                      <a:pt x="1" y="463"/>
                      <a:pt x="1" y="461"/>
                      <a:pt x="1" y="459"/>
                    </a:cubicBezTo>
                    <a:lnTo>
                      <a:pt x="1" y="459"/>
                    </a:lnTo>
                    <a:cubicBezTo>
                      <a:pt x="4" y="738"/>
                      <a:pt x="227" y="920"/>
                      <a:pt x="462" y="920"/>
                    </a:cubicBezTo>
                    <a:cubicBezTo>
                      <a:pt x="575" y="920"/>
                      <a:pt x="691" y="878"/>
                      <a:pt x="786" y="786"/>
                    </a:cubicBezTo>
                    <a:cubicBezTo>
                      <a:pt x="1072" y="501"/>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
              <p:cNvSpPr/>
              <p:nvPr/>
            </p:nvSpPr>
            <p:spPr>
              <a:xfrm>
                <a:off x="4310050" y="1442575"/>
                <a:ext cx="26825" cy="23000"/>
              </a:xfrm>
              <a:custGeom>
                <a:avLst/>
                <a:gdLst/>
                <a:ahLst/>
                <a:cxnLst/>
                <a:rect l="l" t="t" r="r" b="b"/>
                <a:pathLst>
                  <a:path w="1073" h="920" extrusionOk="0">
                    <a:moveTo>
                      <a:pt x="465" y="0"/>
                    </a:moveTo>
                    <a:cubicBezTo>
                      <a:pt x="203" y="0"/>
                      <a:pt x="1" y="203"/>
                      <a:pt x="1" y="453"/>
                    </a:cubicBezTo>
                    <a:cubicBezTo>
                      <a:pt x="1" y="735"/>
                      <a:pt x="225" y="919"/>
                      <a:pt x="462" y="919"/>
                    </a:cubicBezTo>
                    <a:cubicBezTo>
                      <a:pt x="575" y="919"/>
                      <a:pt x="691" y="878"/>
                      <a:pt x="786" y="786"/>
                    </a:cubicBezTo>
                    <a:cubicBezTo>
                      <a:pt x="1072" y="488"/>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
              <p:cNvSpPr/>
              <p:nvPr/>
            </p:nvSpPr>
            <p:spPr>
              <a:xfrm>
                <a:off x="4310050" y="1373500"/>
                <a:ext cx="26825" cy="23025"/>
              </a:xfrm>
              <a:custGeom>
                <a:avLst/>
                <a:gdLst/>
                <a:ahLst/>
                <a:cxnLst/>
                <a:rect l="l" t="t" r="r" b="b"/>
                <a:pathLst>
                  <a:path w="1073" h="921" extrusionOk="0">
                    <a:moveTo>
                      <a:pt x="443" y="1"/>
                    </a:moveTo>
                    <a:cubicBezTo>
                      <a:pt x="192" y="1"/>
                      <a:pt x="1" y="199"/>
                      <a:pt x="1" y="442"/>
                    </a:cubicBezTo>
                    <a:cubicBezTo>
                      <a:pt x="1" y="446"/>
                      <a:pt x="1" y="449"/>
                      <a:pt x="1" y="453"/>
                    </a:cubicBezTo>
                    <a:cubicBezTo>
                      <a:pt x="1" y="736"/>
                      <a:pt x="225" y="920"/>
                      <a:pt x="462" y="920"/>
                    </a:cubicBezTo>
                    <a:cubicBezTo>
                      <a:pt x="575" y="920"/>
                      <a:pt x="691" y="879"/>
                      <a:pt x="786" y="787"/>
                    </a:cubicBezTo>
                    <a:cubicBezTo>
                      <a:pt x="1072" y="489"/>
                      <a:pt x="870" y="1"/>
                      <a:pt x="465" y="1"/>
                    </a:cubicBezTo>
                    <a:cubicBezTo>
                      <a:pt x="457" y="1"/>
                      <a:pt x="450" y="1"/>
                      <a:pt x="4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
              <p:cNvSpPr/>
              <p:nvPr/>
            </p:nvSpPr>
            <p:spPr>
              <a:xfrm>
                <a:off x="4309850" y="1304450"/>
                <a:ext cx="27025" cy="23000"/>
              </a:xfrm>
              <a:custGeom>
                <a:avLst/>
                <a:gdLst/>
                <a:ahLst/>
                <a:cxnLst/>
                <a:rect l="l" t="t" r="r" b="b"/>
                <a:pathLst>
                  <a:path w="1081" h="920" extrusionOk="0">
                    <a:moveTo>
                      <a:pt x="473" y="1"/>
                    </a:moveTo>
                    <a:cubicBezTo>
                      <a:pt x="211" y="1"/>
                      <a:pt x="9" y="203"/>
                      <a:pt x="9" y="453"/>
                    </a:cubicBezTo>
                    <a:cubicBezTo>
                      <a:pt x="0" y="736"/>
                      <a:pt x="228" y="920"/>
                      <a:pt x="468" y="920"/>
                    </a:cubicBezTo>
                    <a:cubicBezTo>
                      <a:pt x="582" y="920"/>
                      <a:pt x="699" y="879"/>
                      <a:pt x="794" y="787"/>
                    </a:cubicBezTo>
                    <a:cubicBezTo>
                      <a:pt x="1080" y="501"/>
                      <a:pt x="878"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
              <p:cNvSpPr/>
              <p:nvPr/>
            </p:nvSpPr>
            <p:spPr>
              <a:xfrm>
                <a:off x="4309750" y="2064075"/>
                <a:ext cx="11350" cy="13425"/>
              </a:xfrm>
              <a:custGeom>
                <a:avLst/>
                <a:gdLst/>
                <a:ahLst/>
                <a:cxnLst/>
                <a:rect l="l" t="t" r="r" b="b"/>
                <a:pathLst>
                  <a:path w="454" h="537" extrusionOk="0">
                    <a:moveTo>
                      <a:pt x="453" y="0"/>
                    </a:moveTo>
                    <a:cubicBezTo>
                      <a:pt x="203" y="0"/>
                      <a:pt x="1" y="215"/>
                      <a:pt x="13" y="465"/>
                    </a:cubicBezTo>
                    <a:cubicBezTo>
                      <a:pt x="13" y="488"/>
                      <a:pt x="13" y="516"/>
                      <a:pt x="13" y="536"/>
                    </a:cubicBezTo>
                    <a:lnTo>
                      <a:pt x="45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
              <p:cNvSpPr/>
              <p:nvPr/>
            </p:nvSpPr>
            <p:spPr>
              <a:xfrm>
                <a:off x="4276425" y="1282125"/>
                <a:ext cx="22375" cy="11575"/>
              </a:xfrm>
              <a:custGeom>
                <a:avLst/>
                <a:gdLst/>
                <a:ahLst/>
                <a:cxnLst/>
                <a:rect l="l" t="t" r="r" b="b"/>
                <a:pathLst>
                  <a:path w="895" h="463" extrusionOk="0">
                    <a:moveTo>
                      <a:pt x="869" y="1"/>
                    </a:moveTo>
                    <a:lnTo>
                      <a:pt x="429" y="60"/>
                    </a:lnTo>
                    <a:lnTo>
                      <a:pt x="0" y="120"/>
                    </a:lnTo>
                    <a:cubicBezTo>
                      <a:pt x="53" y="354"/>
                      <a:pt x="240" y="462"/>
                      <a:pt x="428" y="462"/>
                    </a:cubicBezTo>
                    <a:cubicBezTo>
                      <a:pt x="660" y="462"/>
                      <a:pt x="894" y="297"/>
                      <a:pt x="8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
              <p:cNvSpPr/>
              <p:nvPr/>
            </p:nvSpPr>
            <p:spPr>
              <a:xfrm>
                <a:off x="4275525" y="2098600"/>
                <a:ext cx="16100" cy="17600"/>
              </a:xfrm>
              <a:custGeom>
                <a:avLst/>
                <a:gdLst/>
                <a:ahLst/>
                <a:cxnLst/>
                <a:rect l="l" t="t" r="r" b="b"/>
                <a:pathLst>
                  <a:path w="644" h="704" extrusionOk="0">
                    <a:moveTo>
                      <a:pt x="453" y="1"/>
                    </a:moveTo>
                    <a:cubicBezTo>
                      <a:pt x="203" y="1"/>
                      <a:pt x="0" y="203"/>
                      <a:pt x="0" y="453"/>
                    </a:cubicBezTo>
                    <a:cubicBezTo>
                      <a:pt x="0" y="457"/>
                      <a:pt x="0" y="461"/>
                      <a:pt x="0" y="465"/>
                    </a:cubicBezTo>
                    <a:cubicBezTo>
                      <a:pt x="0" y="548"/>
                      <a:pt x="24" y="632"/>
                      <a:pt x="72" y="703"/>
                    </a:cubicBezTo>
                    <a:lnTo>
                      <a:pt x="286" y="465"/>
                    </a:lnTo>
                    <a:lnTo>
                      <a:pt x="453" y="263"/>
                    </a:lnTo>
                    <a:lnTo>
                      <a:pt x="643" y="36"/>
                    </a:lnTo>
                    <a:cubicBezTo>
                      <a:pt x="584" y="12"/>
                      <a:pt x="524" y="1"/>
                      <a:pt x="4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
              <p:cNvSpPr/>
              <p:nvPr/>
            </p:nvSpPr>
            <p:spPr>
              <a:xfrm>
                <a:off x="4275525" y="2029550"/>
                <a:ext cx="26800" cy="23150"/>
              </a:xfrm>
              <a:custGeom>
                <a:avLst/>
                <a:gdLst/>
                <a:ahLst/>
                <a:cxnLst/>
                <a:rect l="l" t="t" r="r" b="b"/>
                <a:pathLst>
                  <a:path w="1072" h="926" extrusionOk="0">
                    <a:moveTo>
                      <a:pt x="465" y="0"/>
                    </a:moveTo>
                    <a:cubicBezTo>
                      <a:pt x="215" y="0"/>
                      <a:pt x="0" y="203"/>
                      <a:pt x="0" y="453"/>
                    </a:cubicBezTo>
                    <a:lnTo>
                      <a:pt x="0" y="465"/>
                    </a:lnTo>
                    <a:cubicBezTo>
                      <a:pt x="0" y="739"/>
                      <a:pt x="224" y="925"/>
                      <a:pt x="460" y="925"/>
                    </a:cubicBezTo>
                    <a:cubicBezTo>
                      <a:pt x="574" y="925"/>
                      <a:pt x="690" y="882"/>
                      <a:pt x="786" y="786"/>
                    </a:cubicBezTo>
                    <a:cubicBezTo>
                      <a:pt x="1072" y="500"/>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
              <p:cNvSpPr/>
              <p:nvPr/>
            </p:nvSpPr>
            <p:spPr>
              <a:xfrm>
                <a:off x="4275225" y="1959350"/>
                <a:ext cx="23250" cy="23100"/>
              </a:xfrm>
              <a:custGeom>
                <a:avLst/>
                <a:gdLst/>
                <a:ahLst/>
                <a:cxnLst/>
                <a:rect l="l" t="t" r="r" b="b"/>
                <a:pathLst>
                  <a:path w="930" h="924" extrusionOk="0">
                    <a:moveTo>
                      <a:pt x="461" y="1"/>
                    </a:moveTo>
                    <a:cubicBezTo>
                      <a:pt x="247" y="1"/>
                      <a:pt x="35" y="135"/>
                      <a:pt x="12" y="415"/>
                    </a:cubicBezTo>
                    <a:cubicBezTo>
                      <a:pt x="0" y="451"/>
                      <a:pt x="0" y="475"/>
                      <a:pt x="12" y="499"/>
                    </a:cubicBezTo>
                    <a:cubicBezTo>
                      <a:pt x="35" y="786"/>
                      <a:pt x="249" y="923"/>
                      <a:pt x="465" y="923"/>
                    </a:cubicBezTo>
                    <a:cubicBezTo>
                      <a:pt x="696" y="923"/>
                      <a:pt x="929" y="765"/>
                      <a:pt x="929" y="463"/>
                    </a:cubicBezTo>
                    <a:cubicBezTo>
                      <a:pt x="929" y="159"/>
                      <a:pt x="694" y="1"/>
                      <a:pt x="4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
              <p:cNvSpPr/>
              <p:nvPr/>
            </p:nvSpPr>
            <p:spPr>
              <a:xfrm>
                <a:off x="4275325" y="1891425"/>
                <a:ext cx="27000" cy="23000"/>
              </a:xfrm>
              <a:custGeom>
                <a:avLst/>
                <a:gdLst/>
                <a:ahLst/>
                <a:cxnLst/>
                <a:rect l="l" t="t" r="r" b="b"/>
                <a:pathLst>
                  <a:path w="1080" h="920" extrusionOk="0">
                    <a:moveTo>
                      <a:pt x="473" y="1"/>
                    </a:moveTo>
                    <a:cubicBezTo>
                      <a:pt x="223" y="1"/>
                      <a:pt x="8" y="203"/>
                      <a:pt x="8" y="453"/>
                    </a:cubicBezTo>
                    <a:cubicBezTo>
                      <a:pt x="0" y="736"/>
                      <a:pt x="228" y="920"/>
                      <a:pt x="468" y="920"/>
                    </a:cubicBezTo>
                    <a:cubicBezTo>
                      <a:pt x="582" y="920"/>
                      <a:pt x="698" y="879"/>
                      <a:pt x="794" y="787"/>
                    </a:cubicBezTo>
                    <a:cubicBezTo>
                      <a:pt x="1080" y="501"/>
                      <a:pt x="878"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
              <p:cNvSpPr/>
              <p:nvPr/>
            </p:nvSpPr>
            <p:spPr>
              <a:xfrm>
                <a:off x="4275325" y="1822375"/>
                <a:ext cx="27000" cy="23000"/>
              </a:xfrm>
              <a:custGeom>
                <a:avLst/>
                <a:gdLst/>
                <a:ahLst/>
                <a:cxnLst/>
                <a:rect l="l" t="t" r="r" b="b"/>
                <a:pathLst>
                  <a:path w="1080" h="920" extrusionOk="0">
                    <a:moveTo>
                      <a:pt x="473" y="1"/>
                    </a:moveTo>
                    <a:cubicBezTo>
                      <a:pt x="223" y="1"/>
                      <a:pt x="8" y="203"/>
                      <a:pt x="8" y="453"/>
                    </a:cubicBezTo>
                    <a:cubicBezTo>
                      <a:pt x="0" y="736"/>
                      <a:pt x="228" y="920"/>
                      <a:pt x="468" y="920"/>
                    </a:cubicBezTo>
                    <a:cubicBezTo>
                      <a:pt x="582" y="920"/>
                      <a:pt x="698" y="878"/>
                      <a:pt x="794" y="786"/>
                    </a:cubicBezTo>
                    <a:cubicBezTo>
                      <a:pt x="1080" y="501"/>
                      <a:pt x="878"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
              <p:cNvSpPr/>
              <p:nvPr/>
            </p:nvSpPr>
            <p:spPr>
              <a:xfrm>
                <a:off x="4275225" y="1752175"/>
                <a:ext cx="23250" cy="23100"/>
              </a:xfrm>
              <a:custGeom>
                <a:avLst/>
                <a:gdLst/>
                <a:ahLst/>
                <a:cxnLst/>
                <a:rect l="l" t="t" r="r" b="b"/>
                <a:pathLst>
                  <a:path w="930" h="924" extrusionOk="0">
                    <a:moveTo>
                      <a:pt x="461" y="1"/>
                    </a:moveTo>
                    <a:cubicBezTo>
                      <a:pt x="247" y="1"/>
                      <a:pt x="35" y="136"/>
                      <a:pt x="12" y="415"/>
                    </a:cubicBezTo>
                    <a:cubicBezTo>
                      <a:pt x="0" y="439"/>
                      <a:pt x="0" y="475"/>
                      <a:pt x="12" y="499"/>
                    </a:cubicBezTo>
                    <a:cubicBezTo>
                      <a:pt x="35" y="786"/>
                      <a:pt x="249" y="924"/>
                      <a:pt x="465" y="924"/>
                    </a:cubicBezTo>
                    <a:cubicBezTo>
                      <a:pt x="696" y="924"/>
                      <a:pt x="929" y="765"/>
                      <a:pt x="929" y="463"/>
                    </a:cubicBezTo>
                    <a:cubicBezTo>
                      <a:pt x="929" y="159"/>
                      <a:pt x="694" y="1"/>
                      <a:pt x="4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
              <p:cNvSpPr/>
              <p:nvPr/>
            </p:nvSpPr>
            <p:spPr>
              <a:xfrm>
                <a:off x="4275525" y="1683975"/>
                <a:ext cx="26800" cy="23225"/>
              </a:xfrm>
              <a:custGeom>
                <a:avLst/>
                <a:gdLst/>
                <a:ahLst/>
                <a:cxnLst/>
                <a:rect l="l" t="t" r="r" b="b"/>
                <a:pathLst>
                  <a:path w="1072" h="929" extrusionOk="0">
                    <a:moveTo>
                      <a:pt x="465" y="0"/>
                    </a:moveTo>
                    <a:cubicBezTo>
                      <a:pt x="215" y="0"/>
                      <a:pt x="0" y="215"/>
                      <a:pt x="0" y="465"/>
                    </a:cubicBezTo>
                    <a:cubicBezTo>
                      <a:pt x="0" y="741"/>
                      <a:pt x="228" y="929"/>
                      <a:pt x="468" y="929"/>
                    </a:cubicBezTo>
                    <a:cubicBezTo>
                      <a:pt x="579" y="929"/>
                      <a:pt x="692" y="888"/>
                      <a:pt x="786" y="798"/>
                    </a:cubicBezTo>
                    <a:cubicBezTo>
                      <a:pt x="1072" y="512"/>
                      <a:pt x="870" y="12"/>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
              <p:cNvSpPr/>
              <p:nvPr/>
            </p:nvSpPr>
            <p:spPr>
              <a:xfrm>
                <a:off x="4275525" y="1614900"/>
                <a:ext cx="26800" cy="23150"/>
              </a:xfrm>
              <a:custGeom>
                <a:avLst/>
                <a:gdLst/>
                <a:ahLst/>
                <a:cxnLst/>
                <a:rect l="l" t="t" r="r" b="b"/>
                <a:pathLst>
                  <a:path w="1072" h="926" extrusionOk="0">
                    <a:moveTo>
                      <a:pt x="453" y="1"/>
                    </a:moveTo>
                    <a:cubicBezTo>
                      <a:pt x="203" y="1"/>
                      <a:pt x="0" y="203"/>
                      <a:pt x="0" y="453"/>
                    </a:cubicBezTo>
                    <a:cubicBezTo>
                      <a:pt x="0" y="457"/>
                      <a:pt x="0" y="461"/>
                      <a:pt x="0" y="465"/>
                    </a:cubicBezTo>
                    <a:cubicBezTo>
                      <a:pt x="0" y="739"/>
                      <a:pt x="224" y="926"/>
                      <a:pt x="460" y="926"/>
                    </a:cubicBezTo>
                    <a:cubicBezTo>
                      <a:pt x="574" y="926"/>
                      <a:pt x="690" y="883"/>
                      <a:pt x="786" y="787"/>
                    </a:cubicBezTo>
                    <a:cubicBezTo>
                      <a:pt x="1072" y="501"/>
                      <a:pt x="870" y="1"/>
                      <a:pt x="4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
              <p:cNvSpPr/>
              <p:nvPr/>
            </p:nvSpPr>
            <p:spPr>
              <a:xfrm>
                <a:off x="4275225" y="1544775"/>
                <a:ext cx="23250" cy="23075"/>
              </a:xfrm>
              <a:custGeom>
                <a:avLst/>
                <a:gdLst/>
                <a:ahLst/>
                <a:cxnLst/>
                <a:rect l="l" t="t" r="r" b="b"/>
                <a:pathLst>
                  <a:path w="930" h="923" extrusionOk="0">
                    <a:moveTo>
                      <a:pt x="465" y="0"/>
                    </a:moveTo>
                    <a:cubicBezTo>
                      <a:pt x="249" y="0"/>
                      <a:pt x="35" y="138"/>
                      <a:pt x="12" y="425"/>
                    </a:cubicBezTo>
                    <a:cubicBezTo>
                      <a:pt x="0" y="449"/>
                      <a:pt x="0" y="472"/>
                      <a:pt x="12" y="508"/>
                    </a:cubicBezTo>
                    <a:cubicBezTo>
                      <a:pt x="35" y="788"/>
                      <a:pt x="247" y="923"/>
                      <a:pt x="461" y="923"/>
                    </a:cubicBezTo>
                    <a:cubicBezTo>
                      <a:pt x="694" y="923"/>
                      <a:pt x="929" y="764"/>
                      <a:pt x="929" y="460"/>
                    </a:cubicBezTo>
                    <a:cubicBezTo>
                      <a:pt x="929" y="158"/>
                      <a:pt x="696"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
              <p:cNvSpPr/>
              <p:nvPr/>
            </p:nvSpPr>
            <p:spPr>
              <a:xfrm>
                <a:off x="4275525" y="1476800"/>
                <a:ext cx="26800" cy="23150"/>
              </a:xfrm>
              <a:custGeom>
                <a:avLst/>
                <a:gdLst/>
                <a:ahLst/>
                <a:cxnLst/>
                <a:rect l="l" t="t" r="r" b="b"/>
                <a:pathLst>
                  <a:path w="1072" h="926" extrusionOk="0">
                    <a:moveTo>
                      <a:pt x="465" y="0"/>
                    </a:moveTo>
                    <a:cubicBezTo>
                      <a:pt x="215" y="0"/>
                      <a:pt x="0" y="203"/>
                      <a:pt x="0" y="453"/>
                    </a:cubicBezTo>
                    <a:lnTo>
                      <a:pt x="0" y="465"/>
                    </a:lnTo>
                    <a:cubicBezTo>
                      <a:pt x="0" y="739"/>
                      <a:pt x="224" y="925"/>
                      <a:pt x="460" y="925"/>
                    </a:cubicBezTo>
                    <a:cubicBezTo>
                      <a:pt x="574" y="925"/>
                      <a:pt x="690" y="883"/>
                      <a:pt x="786" y="786"/>
                    </a:cubicBezTo>
                    <a:cubicBezTo>
                      <a:pt x="1072" y="501"/>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
              <p:cNvSpPr/>
              <p:nvPr/>
            </p:nvSpPr>
            <p:spPr>
              <a:xfrm>
                <a:off x="4275225" y="1406650"/>
                <a:ext cx="23250" cy="23100"/>
              </a:xfrm>
              <a:custGeom>
                <a:avLst/>
                <a:gdLst/>
                <a:ahLst/>
                <a:cxnLst/>
                <a:rect l="l" t="t" r="r" b="b"/>
                <a:pathLst>
                  <a:path w="930" h="924" extrusionOk="0">
                    <a:moveTo>
                      <a:pt x="465" y="1"/>
                    </a:moveTo>
                    <a:cubicBezTo>
                      <a:pt x="249" y="1"/>
                      <a:pt x="35" y="138"/>
                      <a:pt x="12" y="425"/>
                    </a:cubicBezTo>
                    <a:cubicBezTo>
                      <a:pt x="0" y="449"/>
                      <a:pt x="0" y="473"/>
                      <a:pt x="12" y="509"/>
                    </a:cubicBezTo>
                    <a:cubicBezTo>
                      <a:pt x="35" y="788"/>
                      <a:pt x="247" y="923"/>
                      <a:pt x="461" y="923"/>
                    </a:cubicBezTo>
                    <a:cubicBezTo>
                      <a:pt x="694" y="923"/>
                      <a:pt x="929" y="765"/>
                      <a:pt x="929" y="461"/>
                    </a:cubicBezTo>
                    <a:cubicBezTo>
                      <a:pt x="929" y="159"/>
                      <a:pt x="696"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
              <p:cNvSpPr/>
              <p:nvPr/>
            </p:nvSpPr>
            <p:spPr>
              <a:xfrm>
                <a:off x="4275325" y="1338675"/>
                <a:ext cx="27000" cy="23150"/>
              </a:xfrm>
              <a:custGeom>
                <a:avLst/>
                <a:gdLst/>
                <a:ahLst/>
                <a:cxnLst/>
                <a:rect l="l" t="t" r="r" b="b"/>
                <a:pathLst>
                  <a:path w="1080" h="926" extrusionOk="0">
                    <a:moveTo>
                      <a:pt x="473" y="1"/>
                    </a:moveTo>
                    <a:cubicBezTo>
                      <a:pt x="223" y="1"/>
                      <a:pt x="8" y="203"/>
                      <a:pt x="8" y="453"/>
                    </a:cubicBezTo>
                    <a:cubicBezTo>
                      <a:pt x="0" y="736"/>
                      <a:pt x="228" y="925"/>
                      <a:pt x="467" y="925"/>
                    </a:cubicBezTo>
                    <a:cubicBezTo>
                      <a:pt x="581" y="925"/>
                      <a:pt x="698" y="883"/>
                      <a:pt x="794" y="787"/>
                    </a:cubicBezTo>
                    <a:cubicBezTo>
                      <a:pt x="1080" y="501"/>
                      <a:pt x="878"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
              <p:cNvSpPr/>
              <p:nvPr/>
            </p:nvSpPr>
            <p:spPr>
              <a:xfrm>
                <a:off x="4240800" y="2064075"/>
                <a:ext cx="27300" cy="23125"/>
              </a:xfrm>
              <a:custGeom>
                <a:avLst/>
                <a:gdLst/>
                <a:ahLst/>
                <a:cxnLst/>
                <a:rect l="l" t="t" r="r" b="b"/>
                <a:pathLst>
                  <a:path w="1092" h="925" extrusionOk="0">
                    <a:moveTo>
                      <a:pt x="473" y="0"/>
                    </a:moveTo>
                    <a:cubicBezTo>
                      <a:pt x="223" y="0"/>
                      <a:pt x="8" y="203"/>
                      <a:pt x="8" y="453"/>
                    </a:cubicBezTo>
                    <a:cubicBezTo>
                      <a:pt x="0" y="735"/>
                      <a:pt x="227" y="925"/>
                      <a:pt x="467" y="925"/>
                    </a:cubicBezTo>
                    <a:cubicBezTo>
                      <a:pt x="581" y="925"/>
                      <a:pt x="698" y="882"/>
                      <a:pt x="794" y="786"/>
                    </a:cubicBezTo>
                    <a:cubicBezTo>
                      <a:pt x="1092" y="501"/>
                      <a:pt x="889" y="0"/>
                      <a:pt x="4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
              <p:cNvSpPr/>
              <p:nvPr/>
            </p:nvSpPr>
            <p:spPr>
              <a:xfrm>
                <a:off x="4241000" y="1994725"/>
                <a:ext cx="27100" cy="23300"/>
              </a:xfrm>
              <a:custGeom>
                <a:avLst/>
                <a:gdLst/>
                <a:ahLst/>
                <a:cxnLst/>
                <a:rect l="l" t="t" r="r" b="b"/>
                <a:pathLst>
                  <a:path w="1084" h="932" extrusionOk="0">
                    <a:moveTo>
                      <a:pt x="453" y="0"/>
                    </a:moveTo>
                    <a:cubicBezTo>
                      <a:pt x="203" y="0"/>
                      <a:pt x="0" y="215"/>
                      <a:pt x="0" y="465"/>
                    </a:cubicBezTo>
                    <a:cubicBezTo>
                      <a:pt x="0" y="747"/>
                      <a:pt x="230" y="931"/>
                      <a:pt x="468" y="931"/>
                    </a:cubicBezTo>
                    <a:cubicBezTo>
                      <a:pt x="580" y="931"/>
                      <a:pt x="694" y="890"/>
                      <a:pt x="786" y="798"/>
                    </a:cubicBezTo>
                    <a:cubicBezTo>
                      <a:pt x="1084" y="500"/>
                      <a:pt x="869" y="0"/>
                      <a:pt x="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
              <p:cNvSpPr/>
              <p:nvPr/>
            </p:nvSpPr>
            <p:spPr>
              <a:xfrm>
                <a:off x="4241000" y="1924825"/>
                <a:ext cx="22950" cy="23100"/>
              </a:xfrm>
              <a:custGeom>
                <a:avLst/>
                <a:gdLst/>
                <a:ahLst/>
                <a:cxnLst/>
                <a:rect l="l" t="t" r="r" b="b"/>
                <a:pathLst>
                  <a:path w="918" h="924" extrusionOk="0">
                    <a:moveTo>
                      <a:pt x="449" y="1"/>
                    </a:moveTo>
                    <a:cubicBezTo>
                      <a:pt x="235" y="1"/>
                      <a:pt x="23" y="135"/>
                      <a:pt x="0" y="415"/>
                    </a:cubicBezTo>
                    <a:cubicBezTo>
                      <a:pt x="0" y="451"/>
                      <a:pt x="0" y="475"/>
                      <a:pt x="0" y="498"/>
                    </a:cubicBezTo>
                    <a:cubicBezTo>
                      <a:pt x="23" y="786"/>
                      <a:pt x="237" y="923"/>
                      <a:pt x="453" y="923"/>
                    </a:cubicBezTo>
                    <a:cubicBezTo>
                      <a:pt x="684" y="923"/>
                      <a:pt x="917" y="765"/>
                      <a:pt x="917" y="463"/>
                    </a:cubicBezTo>
                    <a:cubicBezTo>
                      <a:pt x="917" y="159"/>
                      <a:pt x="682" y="1"/>
                      <a:pt x="4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
              <p:cNvSpPr/>
              <p:nvPr/>
            </p:nvSpPr>
            <p:spPr>
              <a:xfrm>
                <a:off x="4240800" y="1856900"/>
                <a:ext cx="27300" cy="23150"/>
              </a:xfrm>
              <a:custGeom>
                <a:avLst/>
                <a:gdLst/>
                <a:ahLst/>
                <a:cxnLst/>
                <a:rect l="l" t="t" r="r" b="b"/>
                <a:pathLst>
                  <a:path w="1092" h="926" extrusionOk="0">
                    <a:moveTo>
                      <a:pt x="473" y="1"/>
                    </a:moveTo>
                    <a:cubicBezTo>
                      <a:pt x="223" y="1"/>
                      <a:pt x="8" y="203"/>
                      <a:pt x="8" y="453"/>
                    </a:cubicBezTo>
                    <a:cubicBezTo>
                      <a:pt x="0" y="736"/>
                      <a:pt x="227" y="925"/>
                      <a:pt x="467" y="925"/>
                    </a:cubicBezTo>
                    <a:cubicBezTo>
                      <a:pt x="581" y="925"/>
                      <a:pt x="698" y="882"/>
                      <a:pt x="794" y="787"/>
                    </a:cubicBezTo>
                    <a:cubicBezTo>
                      <a:pt x="1092" y="501"/>
                      <a:pt x="889"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
              <p:cNvSpPr/>
              <p:nvPr/>
            </p:nvSpPr>
            <p:spPr>
              <a:xfrm>
                <a:off x="4241000" y="1787550"/>
                <a:ext cx="27100" cy="23200"/>
              </a:xfrm>
              <a:custGeom>
                <a:avLst/>
                <a:gdLst/>
                <a:ahLst/>
                <a:cxnLst/>
                <a:rect l="l" t="t" r="r" b="b"/>
                <a:pathLst>
                  <a:path w="1084" h="928" extrusionOk="0">
                    <a:moveTo>
                      <a:pt x="453" y="1"/>
                    </a:moveTo>
                    <a:cubicBezTo>
                      <a:pt x="203" y="1"/>
                      <a:pt x="0" y="203"/>
                      <a:pt x="0" y="453"/>
                    </a:cubicBezTo>
                    <a:lnTo>
                      <a:pt x="0" y="465"/>
                    </a:lnTo>
                    <a:cubicBezTo>
                      <a:pt x="0" y="745"/>
                      <a:pt x="226" y="928"/>
                      <a:pt x="460" y="928"/>
                    </a:cubicBezTo>
                    <a:cubicBezTo>
                      <a:pt x="575" y="928"/>
                      <a:pt x="692" y="884"/>
                      <a:pt x="786" y="786"/>
                    </a:cubicBezTo>
                    <a:cubicBezTo>
                      <a:pt x="1084" y="501"/>
                      <a:pt x="869" y="1"/>
                      <a:pt x="4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
              <p:cNvSpPr/>
              <p:nvPr/>
            </p:nvSpPr>
            <p:spPr>
              <a:xfrm>
                <a:off x="4241000" y="1718500"/>
                <a:ext cx="27100" cy="23300"/>
              </a:xfrm>
              <a:custGeom>
                <a:avLst/>
                <a:gdLst/>
                <a:ahLst/>
                <a:cxnLst/>
                <a:rect l="l" t="t" r="r" b="b"/>
                <a:pathLst>
                  <a:path w="1084" h="932" extrusionOk="0">
                    <a:moveTo>
                      <a:pt x="453" y="0"/>
                    </a:moveTo>
                    <a:cubicBezTo>
                      <a:pt x="203" y="0"/>
                      <a:pt x="0" y="203"/>
                      <a:pt x="0" y="465"/>
                    </a:cubicBezTo>
                    <a:cubicBezTo>
                      <a:pt x="0" y="747"/>
                      <a:pt x="230" y="931"/>
                      <a:pt x="468" y="931"/>
                    </a:cubicBezTo>
                    <a:cubicBezTo>
                      <a:pt x="580" y="931"/>
                      <a:pt x="694" y="890"/>
                      <a:pt x="786" y="798"/>
                    </a:cubicBezTo>
                    <a:cubicBezTo>
                      <a:pt x="1084" y="500"/>
                      <a:pt x="869" y="0"/>
                      <a:pt x="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
              <p:cNvSpPr/>
              <p:nvPr/>
            </p:nvSpPr>
            <p:spPr>
              <a:xfrm>
                <a:off x="4240800" y="1649450"/>
                <a:ext cx="27300" cy="23300"/>
              </a:xfrm>
              <a:custGeom>
                <a:avLst/>
                <a:gdLst/>
                <a:ahLst/>
                <a:cxnLst/>
                <a:rect l="l" t="t" r="r" b="b"/>
                <a:pathLst>
                  <a:path w="1092" h="932" extrusionOk="0">
                    <a:moveTo>
                      <a:pt x="473" y="0"/>
                    </a:moveTo>
                    <a:cubicBezTo>
                      <a:pt x="223" y="0"/>
                      <a:pt x="8" y="214"/>
                      <a:pt x="8" y="464"/>
                    </a:cubicBezTo>
                    <a:cubicBezTo>
                      <a:pt x="0" y="747"/>
                      <a:pt x="228" y="931"/>
                      <a:pt x="468" y="931"/>
                    </a:cubicBezTo>
                    <a:cubicBezTo>
                      <a:pt x="582" y="931"/>
                      <a:pt x="698" y="890"/>
                      <a:pt x="794" y="798"/>
                    </a:cubicBezTo>
                    <a:cubicBezTo>
                      <a:pt x="1092" y="512"/>
                      <a:pt x="889" y="12"/>
                      <a:pt x="4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
              <p:cNvSpPr/>
              <p:nvPr/>
            </p:nvSpPr>
            <p:spPr>
              <a:xfrm>
                <a:off x="4241000" y="1579300"/>
                <a:ext cx="22950" cy="23075"/>
              </a:xfrm>
              <a:custGeom>
                <a:avLst/>
                <a:gdLst/>
                <a:ahLst/>
                <a:cxnLst/>
                <a:rect l="l" t="t" r="r" b="b"/>
                <a:pathLst>
                  <a:path w="918" h="923" extrusionOk="0">
                    <a:moveTo>
                      <a:pt x="453" y="0"/>
                    </a:moveTo>
                    <a:cubicBezTo>
                      <a:pt x="237" y="0"/>
                      <a:pt x="23" y="138"/>
                      <a:pt x="0" y="425"/>
                    </a:cubicBezTo>
                    <a:cubicBezTo>
                      <a:pt x="0" y="449"/>
                      <a:pt x="0" y="484"/>
                      <a:pt x="0" y="508"/>
                    </a:cubicBezTo>
                    <a:cubicBezTo>
                      <a:pt x="23" y="788"/>
                      <a:pt x="235" y="923"/>
                      <a:pt x="449" y="923"/>
                    </a:cubicBezTo>
                    <a:cubicBezTo>
                      <a:pt x="682" y="923"/>
                      <a:pt x="917" y="764"/>
                      <a:pt x="917" y="461"/>
                    </a:cubicBezTo>
                    <a:cubicBezTo>
                      <a:pt x="917" y="159"/>
                      <a:pt x="684" y="0"/>
                      <a:pt x="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
              <p:cNvSpPr/>
              <p:nvPr/>
            </p:nvSpPr>
            <p:spPr>
              <a:xfrm>
                <a:off x="4240800" y="1511325"/>
                <a:ext cx="27300" cy="23250"/>
              </a:xfrm>
              <a:custGeom>
                <a:avLst/>
                <a:gdLst/>
                <a:ahLst/>
                <a:cxnLst/>
                <a:rect l="l" t="t" r="r" b="b"/>
                <a:pathLst>
                  <a:path w="1092" h="930" extrusionOk="0">
                    <a:moveTo>
                      <a:pt x="473" y="1"/>
                    </a:moveTo>
                    <a:cubicBezTo>
                      <a:pt x="223" y="1"/>
                      <a:pt x="8" y="203"/>
                      <a:pt x="8" y="453"/>
                    </a:cubicBezTo>
                    <a:lnTo>
                      <a:pt x="8" y="465"/>
                    </a:lnTo>
                    <a:cubicBezTo>
                      <a:pt x="0" y="742"/>
                      <a:pt x="231" y="929"/>
                      <a:pt x="473" y="929"/>
                    </a:cubicBezTo>
                    <a:cubicBezTo>
                      <a:pt x="585" y="929"/>
                      <a:pt x="700" y="889"/>
                      <a:pt x="794" y="798"/>
                    </a:cubicBezTo>
                    <a:cubicBezTo>
                      <a:pt x="1092" y="501"/>
                      <a:pt x="889"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
              <p:cNvSpPr/>
              <p:nvPr/>
            </p:nvSpPr>
            <p:spPr>
              <a:xfrm>
                <a:off x="4241000" y="1442275"/>
                <a:ext cx="27100" cy="23150"/>
              </a:xfrm>
              <a:custGeom>
                <a:avLst/>
                <a:gdLst/>
                <a:ahLst/>
                <a:cxnLst/>
                <a:rect l="l" t="t" r="r" b="b"/>
                <a:pathLst>
                  <a:path w="1084" h="926" extrusionOk="0">
                    <a:moveTo>
                      <a:pt x="453" y="0"/>
                    </a:moveTo>
                    <a:cubicBezTo>
                      <a:pt x="203" y="0"/>
                      <a:pt x="0" y="203"/>
                      <a:pt x="0" y="453"/>
                    </a:cubicBezTo>
                    <a:lnTo>
                      <a:pt x="0" y="465"/>
                    </a:lnTo>
                    <a:cubicBezTo>
                      <a:pt x="0" y="739"/>
                      <a:pt x="229" y="925"/>
                      <a:pt x="466" y="925"/>
                    </a:cubicBezTo>
                    <a:cubicBezTo>
                      <a:pt x="579" y="925"/>
                      <a:pt x="694" y="882"/>
                      <a:pt x="786" y="786"/>
                    </a:cubicBezTo>
                    <a:cubicBezTo>
                      <a:pt x="1084" y="500"/>
                      <a:pt x="869" y="0"/>
                      <a:pt x="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
              <p:cNvSpPr/>
              <p:nvPr/>
            </p:nvSpPr>
            <p:spPr>
              <a:xfrm>
                <a:off x="4241000" y="1372125"/>
                <a:ext cx="22950" cy="23075"/>
              </a:xfrm>
              <a:custGeom>
                <a:avLst/>
                <a:gdLst/>
                <a:ahLst/>
                <a:cxnLst/>
                <a:rect l="l" t="t" r="r" b="b"/>
                <a:pathLst>
                  <a:path w="918" h="923" extrusionOk="0">
                    <a:moveTo>
                      <a:pt x="453" y="0"/>
                    </a:moveTo>
                    <a:cubicBezTo>
                      <a:pt x="237" y="0"/>
                      <a:pt x="23" y="138"/>
                      <a:pt x="0" y="425"/>
                    </a:cubicBezTo>
                    <a:cubicBezTo>
                      <a:pt x="0" y="449"/>
                      <a:pt x="0" y="473"/>
                      <a:pt x="0" y="508"/>
                    </a:cubicBezTo>
                    <a:cubicBezTo>
                      <a:pt x="23" y="788"/>
                      <a:pt x="235" y="923"/>
                      <a:pt x="449" y="923"/>
                    </a:cubicBezTo>
                    <a:cubicBezTo>
                      <a:pt x="682" y="923"/>
                      <a:pt x="917" y="764"/>
                      <a:pt x="917" y="461"/>
                    </a:cubicBezTo>
                    <a:cubicBezTo>
                      <a:pt x="917" y="159"/>
                      <a:pt x="684" y="0"/>
                      <a:pt x="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
              <p:cNvSpPr/>
              <p:nvPr/>
            </p:nvSpPr>
            <p:spPr>
              <a:xfrm>
                <a:off x="4240800" y="1304450"/>
                <a:ext cx="27300" cy="23025"/>
              </a:xfrm>
              <a:custGeom>
                <a:avLst/>
                <a:gdLst/>
                <a:ahLst/>
                <a:cxnLst/>
                <a:rect l="l" t="t" r="r" b="b"/>
                <a:pathLst>
                  <a:path w="1092" h="921" extrusionOk="0">
                    <a:moveTo>
                      <a:pt x="464" y="0"/>
                    </a:moveTo>
                    <a:cubicBezTo>
                      <a:pt x="212" y="0"/>
                      <a:pt x="20" y="210"/>
                      <a:pt x="20" y="453"/>
                    </a:cubicBezTo>
                    <a:lnTo>
                      <a:pt x="8" y="441"/>
                    </a:lnTo>
                    <a:lnTo>
                      <a:pt x="8" y="441"/>
                    </a:lnTo>
                    <a:cubicBezTo>
                      <a:pt x="0" y="730"/>
                      <a:pt x="231" y="921"/>
                      <a:pt x="473" y="921"/>
                    </a:cubicBezTo>
                    <a:cubicBezTo>
                      <a:pt x="581" y="921"/>
                      <a:pt x="690" y="883"/>
                      <a:pt x="782" y="798"/>
                    </a:cubicBezTo>
                    <a:cubicBezTo>
                      <a:pt x="1092" y="513"/>
                      <a:pt x="889" y="1"/>
                      <a:pt x="485" y="1"/>
                    </a:cubicBezTo>
                    <a:cubicBezTo>
                      <a:pt x="478" y="0"/>
                      <a:pt x="471" y="0"/>
                      <a:pt x="4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
              <p:cNvSpPr/>
              <p:nvPr/>
            </p:nvSpPr>
            <p:spPr>
              <a:xfrm>
                <a:off x="4241000" y="2133400"/>
                <a:ext cx="19675" cy="20300"/>
              </a:xfrm>
              <a:custGeom>
                <a:avLst/>
                <a:gdLst/>
                <a:ahLst/>
                <a:cxnLst/>
                <a:rect l="l" t="t" r="r" b="b"/>
                <a:pathLst>
                  <a:path w="787" h="812" extrusionOk="0">
                    <a:moveTo>
                      <a:pt x="474" y="0"/>
                    </a:moveTo>
                    <a:cubicBezTo>
                      <a:pt x="240" y="0"/>
                      <a:pt x="20" y="177"/>
                      <a:pt x="12" y="454"/>
                    </a:cubicBezTo>
                    <a:lnTo>
                      <a:pt x="0" y="454"/>
                    </a:lnTo>
                    <a:cubicBezTo>
                      <a:pt x="0" y="597"/>
                      <a:pt x="72" y="728"/>
                      <a:pt x="191" y="811"/>
                    </a:cubicBezTo>
                    <a:lnTo>
                      <a:pt x="786" y="121"/>
                    </a:lnTo>
                    <a:cubicBezTo>
                      <a:pt x="692" y="38"/>
                      <a:pt x="582" y="0"/>
                      <a:pt x="4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
              <p:cNvSpPr/>
              <p:nvPr/>
            </p:nvSpPr>
            <p:spPr>
              <a:xfrm>
                <a:off x="4206175" y="2167650"/>
                <a:ext cx="22050" cy="22350"/>
              </a:xfrm>
              <a:custGeom>
                <a:avLst/>
                <a:gdLst/>
                <a:ahLst/>
                <a:cxnLst/>
                <a:rect l="l" t="t" r="r" b="b"/>
                <a:pathLst>
                  <a:path w="882" h="894" extrusionOk="0">
                    <a:moveTo>
                      <a:pt x="465" y="1"/>
                    </a:moveTo>
                    <a:cubicBezTo>
                      <a:pt x="215" y="1"/>
                      <a:pt x="0" y="203"/>
                      <a:pt x="0" y="465"/>
                    </a:cubicBezTo>
                    <a:cubicBezTo>
                      <a:pt x="0" y="477"/>
                      <a:pt x="0" y="489"/>
                      <a:pt x="0" y="501"/>
                    </a:cubicBezTo>
                    <a:lnTo>
                      <a:pt x="12" y="465"/>
                    </a:lnTo>
                    <a:cubicBezTo>
                      <a:pt x="12" y="668"/>
                      <a:pt x="155" y="846"/>
                      <a:pt x="346" y="894"/>
                    </a:cubicBezTo>
                    <a:lnTo>
                      <a:pt x="465" y="763"/>
                    </a:lnTo>
                    <a:lnTo>
                      <a:pt x="727" y="465"/>
                    </a:lnTo>
                    <a:lnTo>
                      <a:pt x="881" y="275"/>
                    </a:lnTo>
                    <a:cubicBezTo>
                      <a:pt x="810" y="108"/>
                      <a:pt x="643"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
              <p:cNvSpPr/>
              <p:nvPr/>
            </p:nvSpPr>
            <p:spPr>
              <a:xfrm>
                <a:off x="4206175" y="2099975"/>
                <a:ext cx="19950" cy="19950"/>
              </a:xfrm>
              <a:custGeom>
                <a:avLst/>
                <a:gdLst/>
                <a:ahLst/>
                <a:cxnLst/>
                <a:rect l="l" t="t" r="r" b="b"/>
                <a:pathLst>
                  <a:path w="798" h="798" extrusionOk="0">
                    <a:moveTo>
                      <a:pt x="382" y="0"/>
                    </a:moveTo>
                    <a:cubicBezTo>
                      <a:pt x="194" y="0"/>
                      <a:pt x="12" y="123"/>
                      <a:pt x="12" y="398"/>
                    </a:cubicBezTo>
                    <a:cubicBezTo>
                      <a:pt x="0" y="410"/>
                      <a:pt x="0" y="422"/>
                      <a:pt x="12" y="434"/>
                    </a:cubicBezTo>
                    <a:lnTo>
                      <a:pt x="12" y="410"/>
                    </a:lnTo>
                    <a:cubicBezTo>
                      <a:pt x="12" y="677"/>
                      <a:pt x="191" y="798"/>
                      <a:pt x="378" y="798"/>
                    </a:cubicBezTo>
                    <a:cubicBezTo>
                      <a:pt x="583" y="798"/>
                      <a:pt x="798" y="653"/>
                      <a:pt x="798" y="398"/>
                    </a:cubicBezTo>
                    <a:cubicBezTo>
                      <a:pt x="798" y="144"/>
                      <a:pt x="586" y="0"/>
                      <a:pt x="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
              <p:cNvSpPr/>
              <p:nvPr/>
            </p:nvSpPr>
            <p:spPr>
              <a:xfrm>
                <a:off x="4206275" y="2029550"/>
                <a:ext cx="27000" cy="23150"/>
              </a:xfrm>
              <a:custGeom>
                <a:avLst/>
                <a:gdLst/>
                <a:ahLst/>
                <a:cxnLst/>
                <a:rect l="l" t="t" r="r" b="b"/>
                <a:pathLst>
                  <a:path w="1080" h="926" extrusionOk="0">
                    <a:moveTo>
                      <a:pt x="472" y="0"/>
                    </a:moveTo>
                    <a:cubicBezTo>
                      <a:pt x="211" y="0"/>
                      <a:pt x="8" y="203"/>
                      <a:pt x="8" y="465"/>
                    </a:cubicBezTo>
                    <a:cubicBezTo>
                      <a:pt x="0" y="739"/>
                      <a:pt x="226" y="925"/>
                      <a:pt x="462" y="925"/>
                    </a:cubicBezTo>
                    <a:cubicBezTo>
                      <a:pt x="575" y="925"/>
                      <a:pt x="690" y="882"/>
                      <a:pt x="782" y="786"/>
                    </a:cubicBezTo>
                    <a:cubicBezTo>
                      <a:pt x="1080" y="500"/>
                      <a:pt x="877" y="0"/>
                      <a:pt x="4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
              <p:cNvSpPr/>
              <p:nvPr/>
            </p:nvSpPr>
            <p:spPr>
              <a:xfrm>
                <a:off x="4206475" y="1960275"/>
                <a:ext cx="22625" cy="23075"/>
              </a:xfrm>
              <a:custGeom>
                <a:avLst/>
                <a:gdLst/>
                <a:ahLst/>
                <a:cxnLst/>
                <a:rect l="l" t="t" r="r" b="b"/>
                <a:pathLst>
                  <a:path w="905" h="923" extrusionOk="0">
                    <a:moveTo>
                      <a:pt x="417" y="0"/>
                    </a:moveTo>
                    <a:cubicBezTo>
                      <a:pt x="203" y="0"/>
                      <a:pt x="0" y="140"/>
                      <a:pt x="0" y="462"/>
                    </a:cubicBezTo>
                    <a:cubicBezTo>
                      <a:pt x="0" y="783"/>
                      <a:pt x="203" y="923"/>
                      <a:pt x="417" y="923"/>
                    </a:cubicBezTo>
                    <a:cubicBezTo>
                      <a:pt x="654" y="923"/>
                      <a:pt x="905" y="750"/>
                      <a:pt x="905" y="462"/>
                    </a:cubicBezTo>
                    <a:cubicBezTo>
                      <a:pt x="905" y="173"/>
                      <a:pt x="654" y="0"/>
                      <a:pt x="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
              <p:cNvSpPr/>
              <p:nvPr/>
            </p:nvSpPr>
            <p:spPr>
              <a:xfrm>
                <a:off x="4206275" y="1891425"/>
                <a:ext cx="27000" cy="23000"/>
              </a:xfrm>
              <a:custGeom>
                <a:avLst/>
                <a:gdLst/>
                <a:ahLst/>
                <a:cxnLst/>
                <a:rect l="l" t="t" r="r" b="b"/>
                <a:pathLst>
                  <a:path w="1080" h="920" extrusionOk="0">
                    <a:moveTo>
                      <a:pt x="472" y="1"/>
                    </a:moveTo>
                    <a:cubicBezTo>
                      <a:pt x="211" y="1"/>
                      <a:pt x="8" y="203"/>
                      <a:pt x="8" y="453"/>
                    </a:cubicBezTo>
                    <a:cubicBezTo>
                      <a:pt x="0" y="736"/>
                      <a:pt x="228" y="920"/>
                      <a:pt x="464" y="920"/>
                    </a:cubicBezTo>
                    <a:cubicBezTo>
                      <a:pt x="576" y="920"/>
                      <a:pt x="690" y="879"/>
                      <a:pt x="782" y="787"/>
                    </a:cubicBezTo>
                    <a:cubicBezTo>
                      <a:pt x="1080" y="501"/>
                      <a:pt x="877" y="1"/>
                      <a:pt x="4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
              <p:cNvSpPr/>
              <p:nvPr/>
            </p:nvSpPr>
            <p:spPr>
              <a:xfrm>
                <a:off x="4206275" y="1822375"/>
                <a:ext cx="27000" cy="23000"/>
              </a:xfrm>
              <a:custGeom>
                <a:avLst/>
                <a:gdLst/>
                <a:ahLst/>
                <a:cxnLst/>
                <a:rect l="l" t="t" r="r" b="b"/>
                <a:pathLst>
                  <a:path w="1080" h="920" extrusionOk="0">
                    <a:moveTo>
                      <a:pt x="472" y="1"/>
                    </a:moveTo>
                    <a:cubicBezTo>
                      <a:pt x="211" y="1"/>
                      <a:pt x="8" y="203"/>
                      <a:pt x="8" y="453"/>
                    </a:cubicBezTo>
                    <a:cubicBezTo>
                      <a:pt x="0" y="736"/>
                      <a:pt x="228" y="920"/>
                      <a:pt x="464" y="920"/>
                    </a:cubicBezTo>
                    <a:cubicBezTo>
                      <a:pt x="576" y="920"/>
                      <a:pt x="690" y="878"/>
                      <a:pt x="782" y="786"/>
                    </a:cubicBezTo>
                    <a:cubicBezTo>
                      <a:pt x="1080" y="501"/>
                      <a:pt x="877" y="1"/>
                      <a:pt x="4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
              <p:cNvSpPr/>
              <p:nvPr/>
            </p:nvSpPr>
            <p:spPr>
              <a:xfrm>
                <a:off x="4206175" y="1754650"/>
                <a:ext cx="19950" cy="19950"/>
              </a:xfrm>
              <a:custGeom>
                <a:avLst/>
                <a:gdLst/>
                <a:ahLst/>
                <a:cxnLst/>
                <a:rect l="l" t="t" r="r" b="b"/>
                <a:pathLst>
                  <a:path w="798" h="798" extrusionOk="0">
                    <a:moveTo>
                      <a:pt x="378" y="0"/>
                    </a:moveTo>
                    <a:cubicBezTo>
                      <a:pt x="191" y="0"/>
                      <a:pt x="12" y="121"/>
                      <a:pt x="12" y="388"/>
                    </a:cubicBezTo>
                    <a:cubicBezTo>
                      <a:pt x="0" y="400"/>
                      <a:pt x="0" y="424"/>
                      <a:pt x="12" y="436"/>
                    </a:cubicBezTo>
                    <a:lnTo>
                      <a:pt x="12" y="400"/>
                    </a:lnTo>
                    <a:cubicBezTo>
                      <a:pt x="12" y="674"/>
                      <a:pt x="194" y="798"/>
                      <a:pt x="382" y="798"/>
                    </a:cubicBezTo>
                    <a:cubicBezTo>
                      <a:pt x="586" y="798"/>
                      <a:pt x="798" y="653"/>
                      <a:pt x="798" y="400"/>
                    </a:cubicBezTo>
                    <a:cubicBezTo>
                      <a:pt x="798" y="145"/>
                      <a:pt x="583"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
              <p:cNvSpPr/>
              <p:nvPr/>
            </p:nvSpPr>
            <p:spPr>
              <a:xfrm>
                <a:off x="4206250" y="1683975"/>
                <a:ext cx="27025" cy="23225"/>
              </a:xfrm>
              <a:custGeom>
                <a:avLst/>
                <a:gdLst/>
                <a:ahLst/>
                <a:cxnLst/>
                <a:rect l="l" t="t" r="r" b="b"/>
                <a:pathLst>
                  <a:path w="1081" h="929" extrusionOk="0">
                    <a:moveTo>
                      <a:pt x="473" y="0"/>
                    </a:moveTo>
                    <a:cubicBezTo>
                      <a:pt x="212" y="0"/>
                      <a:pt x="9" y="215"/>
                      <a:pt x="9" y="465"/>
                    </a:cubicBezTo>
                    <a:cubicBezTo>
                      <a:pt x="1" y="741"/>
                      <a:pt x="232" y="929"/>
                      <a:pt x="470" y="929"/>
                    </a:cubicBezTo>
                    <a:cubicBezTo>
                      <a:pt x="580" y="929"/>
                      <a:pt x="693" y="888"/>
                      <a:pt x="783" y="798"/>
                    </a:cubicBezTo>
                    <a:cubicBezTo>
                      <a:pt x="1081" y="512"/>
                      <a:pt x="878" y="12"/>
                      <a:pt x="4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
              <p:cNvSpPr/>
              <p:nvPr/>
            </p:nvSpPr>
            <p:spPr>
              <a:xfrm>
                <a:off x="4206175" y="1614900"/>
                <a:ext cx="27100" cy="23150"/>
              </a:xfrm>
              <a:custGeom>
                <a:avLst/>
                <a:gdLst/>
                <a:ahLst/>
                <a:cxnLst/>
                <a:rect l="l" t="t" r="r" b="b"/>
                <a:pathLst>
                  <a:path w="1084" h="926" extrusionOk="0">
                    <a:moveTo>
                      <a:pt x="465" y="1"/>
                    </a:moveTo>
                    <a:cubicBezTo>
                      <a:pt x="215" y="1"/>
                      <a:pt x="0" y="203"/>
                      <a:pt x="0" y="465"/>
                    </a:cubicBezTo>
                    <a:cubicBezTo>
                      <a:pt x="0" y="477"/>
                      <a:pt x="0" y="489"/>
                      <a:pt x="0" y="501"/>
                    </a:cubicBezTo>
                    <a:lnTo>
                      <a:pt x="12" y="465"/>
                    </a:lnTo>
                    <a:cubicBezTo>
                      <a:pt x="12" y="739"/>
                      <a:pt x="235" y="926"/>
                      <a:pt x="472" y="926"/>
                    </a:cubicBezTo>
                    <a:cubicBezTo>
                      <a:pt x="585" y="926"/>
                      <a:pt x="702" y="883"/>
                      <a:pt x="798" y="787"/>
                    </a:cubicBezTo>
                    <a:cubicBezTo>
                      <a:pt x="1084" y="501"/>
                      <a:pt x="881"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
              <p:cNvSpPr/>
              <p:nvPr/>
            </p:nvSpPr>
            <p:spPr>
              <a:xfrm>
                <a:off x="4206175" y="1545850"/>
                <a:ext cx="27100" cy="23025"/>
              </a:xfrm>
              <a:custGeom>
                <a:avLst/>
                <a:gdLst/>
                <a:ahLst/>
                <a:cxnLst/>
                <a:rect l="l" t="t" r="r" b="b"/>
                <a:pathLst>
                  <a:path w="1084" h="921" extrusionOk="0">
                    <a:moveTo>
                      <a:pt x="444" y="0"/>
                    </a:moveTo>
                    <a:cubicBezTo>
                      <a:pt x="203" y="0"/>
                      <a:pt x="12" y="198"/>
                      <a:pt x="0" y="441"/>
                    </a:cubicBezTo>
                    <a:cubicBezTo>
                      <a:pt x="0" y="453"/>
                      <a:pt x="0" y="477"/>
                      <a:pt x="0" y="489"/>
                    </a:cubicBezTo>
                    <a:lnTo>
                      <a:pt x="12" y="465"/>
                    </a:lnTo>
                    <a:cubicBezTo>
                      <a:pt x="12" y="739"/>
                      <a:pt x="236" y="920"/>
                      <a:pt x="472" y="920"/>
                    </a:cubicBezTo>
                    <a:cubicBezTo>
                      <a:pt x="586" y="920"/>
                      <a:pt x="702" y="879"/>
                      <a:pt x="798" y="787"/>
                    </a:cubicBezTo>
                    <a:cubicBezTo>
                      <a:pt x="1084" y="489"/>
                      <a:pt x="881" y="1"/>
                      <a:pt x="465" y="1"/>
                    </a:cubicBezTo>
                    <a:cubicBezTo>
                      <a:pt x="458" y="0"/>
                      <a:pt x="451" y="0"/>
                      <a:pt x="4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
              <p:cNvSpPr/>
              <p:nvPr/>
            </p:nvSpPr>
            <p:spPr>
              <a:xfrm>
                <a:off x="4206250" y="1476800"/>
                <a:ext cx="27025" cy="23250"/>
              </a:xfrm>
              <a:custGeom>
                <a:avLst/>
                <a:gdLst/>
                <a:ahLst/>
                <a:cxnLst/>
                <a:rect l="l" t="t" r="r" b="b"/>
                <a:pathLst>
                  <a:path w="1081" h="930" extrusionOk="0">
                    <a:moveTo>
                      <a:pt x="473" y="0"/>
                    </a:moveTo>
                    <a:cubicBezTo>
                      <a:pt x="212" y="0"/>
                      <a:pt x="9" y="215"/>
                      <a:pt x="9" y="465"/>
                    </a:cubicBezTo>
                    <a:cubicBezTo>
                      <a:pt x="1" y="741"/>
                      <a:pt x="232" y="929"/>
                      <a:pt x="470" y="929"/>
                    </a:cubicBezTo>
                    <a:cubicBezTo>
                      <a:pt x="580" y="929"/>
                      <a:pt x="693" y="889"/>
                      <a:pt x="783" y="798"/>
                    </a:cubicBezTo>
                    <a:cubicBezTo>
                      <a:pt x="1081" y="501"/>
                      <a:pt x="878" y="12"/>
                      <a:pt x="4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
              <p:cNvSpPr/>
              <p:nvPr/>
            </p:nvSpPr>
            <p:spPr>
              <a:xfrm>
                <a:off x="4206175" y="1407750"/>
                <a:ext cx="27100" cy="23000"/>
              </a:xfrm>
              <a:custGeom>
                <a:avLst/>
                <a:gdLst/>
                <a:ahLst/>
                <a:cxnLst/>
                <a:rect l="l" t="t" r="r" b="b"/>
                <a:pathLst>
                  <a:path w="1084" h="920" extrusionOk="0">
                    <a:moveTo>
                      <a:pt x="465" y="0"/>
                    </a:moveTo>
                    <a:cubicBezTo>
                      <a:pt x="215" y="0"/>
                      <a:pt x="12" y="191"/>
                      <a:pt x="0" y="441"/>
                    </a:cubicBezTo>
                    <a:cubicBezTo>
                      <a:pt x="0" y="453"/>
                      <a:pt x="0" y="476"/>
                      <a:pt x="0" y="488"/>
                    </a:cubicBezTo>
                    <a:lnTo>
                      <a:pt x="12" y="465"/>
                    </a:lnTo>
                    <a:cubicBezTo>
                      <a:pt x="12" y="739"/>
                      <a:pt x="236" y="920"/>
                      <a:pt x="472" y="920"/>
                    </a:cubicBezTo>
                    <a:cubicBezTo>
                      <a:pt x="586" y="920"/>
                      <a:pt x="702" y="878"/>
                      <a:pt x="798" y="786"/>
                    </a:cubicBezTo>
                    <a:cubicBezTo>
                      <a:pt x="1084" y="500"/>
                      <a:pt x="881"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
              <p:cNvSpPr/>
              <p:nvPr/>
            </p:nvSpPr>
            <p:spPr>
              <a:xfrm>
                <a:off x="4206275" y="1338675"/>
                <a:ext cx="27000" cy="23150"/>
              </a:xfrm>
              <a:custGeom>
                <a:avLst/>
                <a:gdLst/>
                <a:ahLst/>
                <a:cxnLst/>
                <a:rect l="l" t="t" r="r" b="b"/>
                <a:pathLst>
                  <a:path w="1080" h="926" extrusionOk="0">
                    <a:moveTo>
                      <a:pt x="472" y="1"/>
                    </a:moveTo>
                    <a:cubicBezTo>
                      <a:pt x="211" y="1"/>
                      <a:pt x="8" y="203"/>
                      <a:pt x="8" y="465"/>
                    </a:cubicBezTo>
                    <a:lnTo>
                      <a:pt x="8" y="453"/>
                    </a:lnTo>
                    <a:lnTo>
                      <a:pt x="8" y="453"/>
                    </a:lnTo>
                    <a:cubicBezTo>
                      <a:pt x="0" y="736"/>
                      <a:pt x="227" y="925"/>
                      <a:pt x="464" y="925"/>
                    </a:cubicBezTo>
                    <a:cubicBezTo>
                      <a:pt x="576" y="925"/>
                      <a:pt x="690" y="883"/>
                      <a:pt x="782" y="787"/>
                    </a:cubicBezTo>
                    <a:cubicBezTo>
                      <a:pt x="1080" y="501"/>
                      <a:pt x="877" y="1"/>
                      <a:pt x="4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
              <p:cNvSpPr/>
              <p:nvPr/>
            </p:nvSpPr>
            <p:spPr>
              <a:xfrm>
                <a:off x="4171950" y="2203375"/>
                <a:ext cx="22925" cy="21750"/>
              </a:xfrm>
              <a:custGeom>
                <a:avLst/>
                <a:gdLst/>
                <a:ahLst/>
                <a:cxnLst/>
                <a:rect l="l" t="t" r="r" b="b"/>
                <a:pathLst>
                  <a:path w="917" h="870" extrusionOk="0">
                    <a:moveTo>
                      <a:pt x="454" y="1"/>
                    </a:moveTo>
                    <a:cubicBezTo>
                      <a:pt x="236" y="1"/>
                      <a:pt x="19" y="143"/>
                      <a:pt x="0" y="427"/>
                    </a:cubicBezTo>
                    <a:lnTo>
                      <a:pt x="0" y="427"/>
                    </a:lnTo>
                    <a:cubicBezTo>
                      <a:pt x="0" y="424"/>
                      <a:pt x="0" y="421"/>
                      <a:pt x="0" y="417"/>
                    </a:cubicBezTo>
                    <a:lnTo>
                      <a:pt x="0" y="429"/>
                    </a:lnTo>
                    <a:cubicBezTo>
                      <a:pt x="0" y="429"/>
                      <a:pt x="0" y="428"/>
                      <a:pt x="0" y="427"/>
                    </a:cubicBezTo>
                    <a:lnTo>
                      <a:pt x="0" y="427"/>
                    </a:lnTo>
                    <a:cubicBezTo>
                      <a:pt x="6" y="673"/>
                      <a:pt x="206" y="870"/>
                      <a:pt x="452" y="870"/>
                    </a:cubicBezTo>
                    <a:cubicBezTo>
                      <a:pt x="488" y="870"/>
                      <a:pt x="524" y="858"/>
                      <a:pt x="548" y="858"/>
                    </a:cubicBezTo>
                    <a:lnTo>
                      <a:pt x="917" y="429"/>
                    </a:lnTo>
                    <a:cubicBezTo>
                      <a:pt x="893" y="143"/>
                      <a:pt x="673" y="1"/>
                      <a:pt x="4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
              <p:cNvSpPr/>
              <p:nvPr/>
            </p:nvSpPr>
            <p:spPr>
              <a:xfrm>
                <a:off x="4171650" y="2134500"/>
                <a:ext cx="19950" cy="19950"/>
              </a:xfrm>
              <a:custGeom>
                <a:avLst/>
                <a:gdLst/>
                <a:ahLst/>
                <a:cxnLst/>
                <a:rect l="l" t="t" r="r" b="b"/>
                <a:pathLst>
                  <a:path w="798" h="798" extrusionOk="0">
                    <a:moveTo>
                      <a:pt x="382" y="0"/>
                    </a:moveTo>
                    <a:cubicBezTo>
                      <a:pt x="193" y="0"/>
                      <a:pt x="12" y="124"/>
                      <a:pt x="12" y="398"/>
                    </a:cubicBezTo>
                    <a:cubicBezTo>
                      <a:pt x="0" y="410"/>
                      <a:pt x="0" y="422"/>
                      <a:pt x="12" y="434"/>
                    </a:cubicBezTo>
                    <a:lnTo>
                      <a:pt x="12" y="410"/>
                    </a:lnTo>
                    <a:cubicBezTo>
                      <a:pt x="12" y="677"/>
                      <a:pt x="191" y="798"/>
                      <a:pt x="378" y="798"/>
                    </a:cubicBezTo>
                    <a:cubicBezTo>
                      <a:pt x="583" y="798"/>
                      <a:pt x="798" y="653"/>
                      <a:pt x="798" y="398"/>
                    </a:cubicBezTo>
                    <a:cubicBezTo>
                      <a:pt x="798" y="145"/>
                      <a:pt x="586" y="0"/>
                      <a:pt x="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
              <p:cNvSpPr/>
              <p:nvPr/>
            </p:nvSpPr>
            <p:spPr>
              <a:xfrm>
                <a:off x="4171725" y="2064075"/>
                <a:ext cx="27025" cy="23000"/>
              </a:xfrm>
              <a:custGeom>
                <a:avLst/>
                <a:gdLst/>
                <a:ahLst/>
                <a:cxnLst/>
                <a:rect l="l" t="t" r="r" b="b"/>
                <a:pathLst>
                  <a:path w="1081" h="920" extrusionOk="0">
                    <a:moveTo>
                      <a:pt x="473" y="0"/>
                    </a:moveTo>
                    <a:cubicBezTo>
                      <a:pt x="211" y="0"/>
                      <a:pt x="9" y="203"/>
                      <a:pt x="9" y="465"/>
                    </a:cubicBezTo>
                    <a:lnTo>
                      <a:pt x="9" y="453"/>
                    </a:lnTo>
                    <a:lnTo>
                      <a:pt x="9" y="453"/>
                    </a:lnTo>
                    <a:cubicBezTo>
                      <a:pt x="1" y="736"/>
                      <a:pt x="228" y="920"/>
                      <a:pt x="465" y="920"/>
                    </a:cubicBezTo>
                    <a:cubicBezTo>
                      <a:pt x="577" y="920"/>
                      <a:pt x="691" y="878"/>
                      <a:pt x="783" y="786"/>
                    </a:cubicBezTo>
                    <a:cubicBezTo>
                      <a:pt x="1081" y="501"/>
                      <a:pt x="878" y="0"/>
                      <a:pt x="4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
              <p:cNvSpPr/>
              <p:nvPr/>
            </p:nvSpPr>
            <p:spPr>
              <a:xfrm>
                <a:off x="4171950" y="1994725"/>
                <a:ext cx="26800" cy="23300"/>
              </a:xfrm>
              <a:custGeom>
                <a:avLst/>
                <a:gdLst/>
                <a:ahLst/>
                <a:cxnLst/>
                <a:rect l="l" t="t" r="r" b="b"/>
                <a:pathLst>
                  <a:path w="1072" h="932" extrusionOk="0">
                    <a:moveTo>
                      <a:pt x="452" y="0"/>
                    </a:moveTo>
                    <a:cubicBezTo>
                      <a:pt x="202" y="0"/>
                      <a:pt x="0" y="215"/>
                      <a:pt x="0" y="465"/>
                    </a:cubicBezTo>
                    <a:cubicBezTo>
                      <a:pt x="0" y="747"/>
                      <a:pt x="225" y="931"/>
                      <a:pt x="462" y="931"/>
                    </a:cubicBezTo>
                    <a:cubicBezTo>
                      <a:pt x="575" y="931"/>
                      <a:pt x="690" y="890"/>
                      <a:pt x="786" y="798"/>
                    </a:cubicBezTo>
                    <a:cubicBezTo>
                      <a:pt x="1072" y="500"/>
                      <a:pt x="869" y="0"/>
                      <a:pt x="4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
              <p:cNvSpPr/>
              <p:nvPr/>
            </p:nvSpPr>
            <p:spPr>
              <a:xfrm>
                <a:off x="4171650" y="1927100"/>
                <a:ext cx="20250" cy="20250"/>
              </a:xfrm>
              <a:custGeom>
                <a:avLst/>
                <a:gdLst/>
                <a:ahLst/>
                <a:cxnLst/>
                <a:rect l="l" t="t" r="r" b="b"/>
                <a:pathLst>
                  <a:path w="810" h="810" extrusionOk="0">
                    <a:moveTo>
                      <a:pt x="12" y="407"/>
                    </a:moveTo>
                    <a:cubicBezTo>
                      <a:pt x="0" y="419"/>
                      <a:pt x="0" y="431"/>
                      <a:pt x="12" y="443"/>
                    </a:cubicBezTo>
                    <a:lnTo>
                      <a:pt x="12" y="407"/>
                    </a:lnTo>
                    <a:close/>
                    <a:moveTo>
                      <a:pt x="388" y="1"/>
                    </a:moveTo>
                    <a:cubicBezTo>
                      <a:pt x="196" y="1"/>
                      <a:pt x="12" y="127"/>
                      <a:pt x="12" y="407"/>
                    </a:cubicBezTo>
                    <a:cubicBezTo>
                      <a:pt x="12" y="684"/>
                      <a:pt x="198" y="810"/>
                      <a:pt x="391" y="810"/>
                    </a:cubicBezTo>
                    <a:cubicBezTo>
                      <a:pt x="597" y="810"/>
                      <a:pt x="810" y="666"/>
                      <a:pt x="810" y="407"/>
                    </a:cubicBezTo>
                    <a:cubicBezTo>
                      <a:pt x="810" y="148"/>
                      <a:pt x="595" y="1"/>
                      <a:pt x="3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
              <p:cNvSpPr/>
              <p:nvPr/>
            </p:nvSpPr>
            <p:spPr>
              <a:xfrm>
                <a:off x="4171150" y="1857500"/>
                <a:ext cx="23725" cy="23350"/>
              </a:xfrm>
              <a:custGeom>
                <a:avLst/>
                <a:gdLst/>
                <a:ahLst/>
                <a:cxnLst/>
                <a:rect l="l" t="t" r="r" b="b"/>
                <a:pathLst>
                  <a:path w="949" h="934" extrusionOk="0">
                    <a:moveTo>
                      <a:pt x="486" y="1"/>
                    </a:moveTo>
                    <a:cubicBezTo>
                      <a:pt x="267" y="1"/>
                      <a:pt x="50" y="143"/>
                      <a:pt x="32" y="429"/>
                    </a:cubicBezTo>
                    <a:cubicBezTo>
                      <a:pt x="0" y="755"/>
                      <a:pt x="249" y="933"/>
                      <a:pt x="496" y="933"/>
                    </a:cubicBezTo>
                    <a:cubicBezTo>
                      <a:pt x="709" y="933"/>
                      <a:pt x="921" y="800"/>
                      <a:pt x="949" y="513"/>
                    </a:cubicBezTo>
                    <a:cubicBezTo>
                      <a:pt x="949" y="489"/>
                      <a:pt x="949" y="453"/>
                      <a:pt x="949" y="429"/>
                    </a:cubicBezTo>
                    <a:cubicBezTo>
                      <a:pt x="925" y="143"/>
                      <a:pt x="705" y="1"/>
                      <a:pt x="4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
              <p:cNvSpPr/>
              <p:nvPr/>
            </p:nvSpPr>
            <p:spPr>
              <a:xfrm>
                <a:off x="4171650" y="1787550"/>
                <a:ext cx="27100" cy="23150"/>
              </a:xfrm>
              <a:custGeom>
                <a:avLst/>
                <a:gdLst/>
                <a:ahLst/>
                <a:cxnLst/>
                <a:rect l="l" t="t" r="r" b="b"/>
                <a:pathLst>
                  <a:path w="1084" h="926" extrusionOk="0">
                    <a:moveTo>
                      <a:pt x="464" y="1"/>
                    </a:moveTo>
                    <a:cubicBezTo>
                      <a:pt x="214" y="1"/>
                      <a:pt x="0" y="215"/>
                      <a:pt x="12" y="465"/>
                    </a:cubicBezTo>
                    <a:cubicBezTo>
                      <a:pt x="12" y="739"/>
                      <a:pt x="235" y="925"/>
                      <a:pt x="472" y="925"/>
                    </a:cubicBezTo>
                    <a:cubicBezTo>
                      <a:pt x="585" y="925"/>
                      <a:pt x="702" y="883"/>
                      <a:pt x="798" y="786"/>
                    </a:cubicBezTo>
                    <a:cubicBezTo>
                      <a:pt x="1084" y="501"/>
                      <a:pt x="881" y="1"/>
                      <a:pt x="4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
              <p:cNvSpPr/>
              <p:nvPr/>
            </p:nvSpPr>
            <p:spPr>
              <a:xfrm>
                <a:off x="4171650" y="1720125"/>
                <a:ext cx="19950" cy="19950"/>
              </a:xfrm>
              <a:custGeom>
                <a:avLst/>
                <a:gdLst/>
                <a:ahLst/>
                <a:cxnLst/>
                <a:rect l="l" t="t" r="r" b="b"/>
                <a:pathLst>
                  <a:path w="798" h="798" extrusionOk="0">
                    <a:moveTo>
                      <a:pt x="378" y="0"/>
                    </a:moveTo>
                    <a:cubicBezTo>
                      <a:pt x="191" y="0"/>
                      <a:pt x="12" y="121"/>
                      <a:pt x="12" y="388"/>
                    </a:cubicBezTo>
                    <a:cubicBezTo>
                      <a:pt x="0" y="400"/>
                      <a:pt x="0" y="423"/>
                      <a:pt x="12" y="435"/>
                    </a:cubicBezTo>
                    <a:lnTo>
                      <a:pt x="12" y="400"/>
                    </a:lnTo>
                    <a:cubicBezTo>
                      <a:pt x="12" y="674"/>
                      <a:pt x="193" y="798"/>
                      <a:pt x="382" y="798"/>
                    </a:cubicBezTo>
                    <a:cubicBezTo>
                      <a:pt x="586" y="798"/>
                      <a:pt x="798" y="653"/>
                      <a:pt x="798" y="400"/>
                    </a:cubicBezTo>
                    <a:cubicBezTo>
                      <a:pt x="798" y="145"/>
                      <a:pt x="583"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
              <p:cNvSpPr/>
              <p:nvPr/>
            </p:nvSpPr>
            <p:spPr>
              <a:xfrm>
                <a:off x="4171150" y="1650325"/>
                <a:ext cx="23725" cy="23225"/>
              </a:xfrm>
              <a:custGeom>
                <a:avLst/>
                <a:gdLst/>
                <a:ahLst/>
                <a:cxnLst/>
                <a:rect l="l" t="t" r="r" b="b"/>
                <a:pathLst>
                  <a:path w="949" h="929" extrusionOk="0">
                    <a:moveTo>
                      <a:pt x="486" y="1"/>
                    </a:moveTo>
                    <a:cubicBezTo>
                      <a:pt x="267" y="1"/>
                      <a:pt x="50" y="144"/>
                      <a:pt x="32" y="429"/>
                    </a:cubicBezTo>
                    <a:cubicBezTo>
                      <a:pt x="0" y="754"/>
                      <a:pt x="247" y="929"/>
                      <a:pt x="493" y="929"/>
                    </a:cubicBezTo>
                    <a:cubicBezTo>
                      <a:pt x="707" y="929"/>
                      <a:pt x="921" y="796"/>
                      <a:pt x="949" y="513"/>
                    </a:cubicBezTo>
                    <a:cubicBezTo>
                      <a:pt x="949" y="489"/>
                      <a:pt x="949" y="453"/>
                      <a:pt x="949" y="429"/>
                    </a:cubicBezTo>
                    <a:cubicBezTo>
                      <a:pt x="925" y="144"/>
                      <a:pt x="705" y="1"/>
                      <a:pt x="4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
              <p:cNvSpPr/>
              <p:nvPr/>
            </p:nvSpPr>
            <p:spPr>
              <a:xfrm>
                <a:off x="4171650" y="1580375"/>
                <a:ext cx="27100" cy="23150"/>
              </a:xfrm>
              <a:custGeom>
                <a:avLst/>
                <a:gdLst/>
                <a:ahLst/>
                <a:cxnLst/>
                <a:rect l="l" t="t" r="r" b="b"/>
                <a:pathLst>
                  <a:path w="1084" h="926" extrusionOk="0">
                    <a:moveTo>
                      <a:pt x="464" y="1"/>
                    </a:moveTo>
                    <a:cubicBezTo>
                      <a:pt x="214" y="1"/>
                      <a:pt x="12" y="203"/>
                      <a:pt x="0" y="453"/>
                    </a:cubicBezTo>
                    <a:cubicBezTo>
                      <a:pt x="0" y="465"/>
                      <a:pt x="0" y="477"/>
                      <a:pt x="0" y="489"/>
                    </a:cubicBezTo>
                    <a:lnTo>
                      <a:pt x="12" y="465"/>
                    </a:lnTo>
                    <a:cubicBezTo>
                      <a:pt x="12" y="739"/>
                      <a:pt x="235" y="926"/>
                      <a:pt x="472" y="926"/>
                    </a:cubicBezTo>
                    <a:cubicBezTo>
                      <a:pt x="585" y="926"/>
                      <a:pt x="702" y="883"/>
                      <a:pt x="798" y="787"/>
                    </a:cubicBezTo>
                    <a:cubicBezTo>
                      <a:pt x="1084" y="501"/>
                      <a:pt x="881" y="1"/>
                      <a:pt x="4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
              <p:cNvSpPr/>
              <p:nvPr/>
            </p:nvSpPr>
            <p:spPr>
              <a:xfrm>
                <a:off x="4171150" y="1512225"/>
                <a:ext cx="23725" cy="23225"/>
              </a:xfrm>
              <a:custGeom>
                <a:avLst/>
                <a:gdLst/>
                <a:ahLst/>
                <a:cxnLst/>
                <a:rect l="l" t="t" r="r" b="b"/>
                <a:pathLst>
                  <a:path w="949" h="929" extrusionOk="0">
                    <a:moveTo>
                      <a:pt x="486" y="0"/>
                    </a:moveTo>
                    <a:cubicBezTo>
                      <a:pt x="267" y="0"/>
                      <a:pt x="50" y="143"/>
                      <a:pt x="32" y="429"/>
                    </a:cubicBezTo>
                    <a:cubicBezTo>
                      <a:pt x="0" y="753"/>
                      <a:pt x="247" y="928"/>
                      <a:pt x="493" y="928"/>
                    </a:cubicBezTo>
                    <a:cubicBezTo>
                      <a:pt x="707" y="928"/>
                      <a:pt x="921" y="795"/>
                      <a:pt x="949" y="512"/>
                    </a:cubicBezTo>
                    <a:cubicBezTo>
                      <a:pt x="949" y="477"/>
                      <a:pt x="949" y="453"/>
                      <a:pt x="949" y="429"/>
                    </a:cubicBezTo>
                    <a:cubicBezTo>
                      <a:pt x="925" y="143"/>
                      <a:pt x="705" y="0"/>
                      <a:pt x="4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
              <p:cNvSpPr/>
              <p:nvPr/>
            </p:nvSpPr>
            <p:spPr>
              <a:xfrm>
                <a:off x="4171650" y="1442275"/>
                <a:ext cx="27100" cy="23000"/>
              </a:xfrm>
              <a:custGeom>
                <a:avLst/>
                <a:gdLst/>
                <a:ahLst/>
                <a:cxnLst/>
                <a:rect l="l" t="t" r="r" b="b"/>
                <a:pathLst>
                  <a:path w="1084" h="920" extrusionOk="0">
                    <a:moveTo>
                      <a:pt x="464" y="0"/>
                    </a:moveTo>
                    <a:cubicBezTo>
                      <a:pt x="214" y="0"/>
                      <a:pt x="0" y="203"/>
                      <a:pt x="0" y="465"/>
                    </a:cubicBezTo>
                    <a:lnTo>
                      <a:pt x="0" y="489"/>
                    </a:lnTo>
                    <a:lnTo>
                      <a:pt x="12" y="465"/>
                    </a:lnTo>
                    <a:cubicBezTo>
                      <a:pt x="12" y="739"/>
                      <a:pt x="236" y="920"/>
                      <a:pt x="472" y="920"/>
                    </a:cubicBezTo>
                    <a:cubicBezTo>
                      <a:pt x="585" y="920"/>
                      <a:pt x="702" y="879"/>
                      <a:pt x="798" y="786"/>
                    </a:cubicBezTo>
                    <a:cubicBezTo>
                      <a:pt x="1084" y="500"/>
                      <a:pt x="881" y="0"/>
                      <a:pt x="4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
              <p:cNvSpPr/>
              <p:nvPr/>
            </p:nvSpPr>
            <p:spPr>
              <a:xfrm>
                <a:off x="4171650" y="1373225"/>
                <a:ext cx="27100" cy="23000"/>
              </a:xfrm>
              <a:custGeom>
                <a:avLst/>
                <a:gdLst/>
                <a:ahLst/>
                <a:cxnLst/>
                <a:rect l="l" t="t" r="r" b="b"/>
                <a:pathLst>
                  <a:path w="1084" h="920" extrusionOk="0">
                    <a:moveTo>
                      <a:pt x="464" y="0"/>
                    </a:moveTo>
                    <a:cubicBezTo>
                      <a:pt x="214" y="0"/>
                      <a:pt x="12" y="191"/>
                      <a:pt x="0" y="441"/>
                    </a:cubicBezTo>
                    <a:lnTo>
                      <a:pt x="0" y="488"/>
                    </a:lnTo>
                    <a:lnTo>
                      <a:pt x="12" y="464"/>
                    </a:lnTo>
                    <a:cubicBezTo>
                      <a:pt x="12" y="738"/>
                      <a:pt x="236" y="920"/>
                      <a:pt x="472" y="920"/>
                    </a:cubicBezTo>
                    <a:cubicBezTo>
                      <a:pt x="585" y="920"/>
                      <a:pt x="702" y="878"/>
                      <a:pt x="798" y="786"/>
                    </a:cubicBezTo>
                    <a:cubicBezTo>
                      <a:pt x="1084" y="500"/>
                      <a:pt x="881" y="0"/>
                      <a:pt x="4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
              <p:cNvSpPr/>
              <p:nvPr/>
            </p:nvSpPr>
            <p:spPr>
              <a:xfrm>
                <a:off x="4171150" y="1304750"/>
                <a:ext cx="23725" cy="23350"/>
              </a:xfrm>
              <a:custGeom>
                <a:avLst/>
                <a:gdLst/>
                <a:ahLst/>
                <a:cxnLst/>
                <a:rect l="l" t="t" r="r" b="b"/>
                <a:pathLst>
                  <a:path w="949" h="934" extrusionOk="0">
                    <a:moveTo>
                      <a:pt x="486" y="1"/>
                    </a:moveTo>
                    <a:cubicBezTo>
                      <a:pt x="267" y="1"/>
                      <a:pt x="50" y="144"/>
                      <a:pt x="32" y="429"/>
                    </a:cubicBezTo>
                    <a:cubicBezTo>
                      <a:pt x="0" y="755"/>
                      <a:pt x="249" y="933"/>
                      <a:pt x="496" y="933"/>
                    </a:cubicBezTo>
                    <a:cubicBezTo>
                      <a:pt x="709" y="933"/>
                      <a:pt x="921" y="800"/>
                      <a:pt x="949" y="513"/>
                    </a:cubicBezTo>
                    <a:cubicBezTo>
                      <a:pt x="949" y="489"/>
                      <a:pt x="949" y="453"/>
                      <a:pt x="949" y="429"/>
                    </a:cubicBezTo>
                    <a:cubicBezTo>
                      <a:pt x="925" y="144"/>
                      <a:pt x="705" y="1"/>
                      <a:pt x="4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
              <p:cNvSpPr/>
              <p:nvPr/>
            </p:nvSpPr>
            <p:spPr>
              <a:xfrm>
                <a:off x="4137400" y="2237000"/>
                <a:ext cx="27125" cy="23025"/>
              </a:xfrm>
              <a:custGeom>
                <a:avLst/>
                <a:gdLst/>
                <a:ahLst/>
                <a:cxnLst/>
                <a:rect l="l" t="t" r="r" b="b"/>
                <a:pathLst>
                  <a:path w="1085" h="921" extrusionOk="0">
                    <a:moveTo>
                      <a:pt x="465" y="1"/>
                    </a:moveTo>
                    <a:cubicBezTo>
                      <a:pt x="215" y="1"/>
                      <a:pt x="1" y="203"/>
                      <a:pt x="1" y="453"/>
                    </a:cubicBezTo>
                    <a:cubicBezTo>
                      <a:pt x="1" y="736"/>
                      <a:pt x="225" y="920"/>
                      <a:pt x="463" y="920"/>
                    </a:cubicBezTo>
                    <a:cubicBezTo>
                      <a:pt x="575" y="920"/>
                      <a:pt x="691" y="879"/>
                      <a:pt x="787" y="787"/>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
              <p:cNvSpPr/>
              <p:nvPr/>
            </p:nvSpPr>
            <p:spPr>
              <a:xfrm>
                <a:off x="4137400" y="2167650"/>
                <a:ext cx="27125" cy="23300"/>
              </a:xfrm>
              <a:custGeom>
                <a:avLst/>
                <a:gdLst/>
                <a:ahLst/>
                <a:cxnLst/>
                <a:rect l="l" t="t" r="r" b="b"/>
                <a:pathLst>
                  <a:path w="1085" h="932" extrusionOk="0">
                    <a:moveTo>
                      <a:pt x="465" y="1"/>
                    </a:moveTo>
                    <a:cubicBezTo>
                      <a:pt x="203" y="1"/>
                      <a:pt x="1" y="215"/>
                      <a:pt x="1" y="465"/>
                    </a:cubicBezTo>
                    <a:cubicBezTo>
                      <a:pt x="1" y="748"/>
                      <a:pt x="231" y="932"/>
                      <a:pt x="468" y="932"/>
                    </a:cubicBezTo>
                    <a:cubicBezTo>
                      <a:pt x="581" y="932"/>
                      <a:pt x="695" y="890"/>
                      <a:pt x="787" y="799"/>
                    </a:cubicBezTo>
                    <a:cubicBezTo>
                      <a:pt x="1084" y="501"/>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
              <p:cNvSpPr/>
              <p:nvPr/>
            </p:nvSpPr>
            <p:spPr>
              <a:xfrm>
                <a:off x="4137400" y="2098600"/>
                <a:ext cx="27125" cy="23300"/>
              </a:xfrm>
              <a:custGeom>
                <a:avLst/>
                <a:gdLst/>
                <a:ahLst/>
                <a:cxnLst/>
                <a:rect l="l" t="t" r="r" b="b"/>
                <a:pathLst>
                  <a:path w="1085" h="932" extrusionOk="0">
                    <a:moveTo>
                      <a:pt x="465" y="1"/>
                    </a:moveTo>
                    <a:cubicBezTo>
                      <a:pt x="215" y="1"/>
                      <a:pt x="1" y="203"/>
                      <a:pt x="1" y="465"/>
                    </a:cubicBezTo>
                    <a:cubicBezTo>
                      <a:pt x="1" y="748"/>
                      <a:pt x="231" y="932"/>
                      <a:pt x="468" y="932"/>
                    </a:cubicBezTo>
                    <a:cubicBezTo>
                      <a:pt x="581" y="932"/>
                      <a:pt x="695" y="890"/>
                      <a:pt x="787" y="798"/>
                    </a:cubicBezTo>
                    <a:cubicBezTo>
                      <a:pt x="1084" y="501"/>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
              <p:cNvSpPr/>
              <p:nvPr/>
            </p:nvSpPr>
            <p:spPr>
              <a:xfrm>
                <a:off x="4137400" y="2029550"/>
                <a:ext cx="27125" cy="23225"/>
              </a:xfrm>
              <a:custGeom>
                <a:avLst/>
                <a:gdLst/>
                <a:ahLst/>
                <a:cxnLst/>
                <a:rect l="l" t="t" r="r" b="b"/>
                <a:pathLst>
                  <a:path w="1085" h="929" extrusionOk="0">
                    <a:moveTo>
                      <a:pt x="465" y="0"/>
                    </a:moveTo>
                    <a:cubicBezTo>
                      <a:pt x="215" y="0"/>
                      <a:pt x="1" y="203"/>
                      <a:pt x="1" y="465"/>
                    </a:cubicBezTo>
                    <a:cubicBezTo>
                      <a:pt x="1" y="741"/>
                      <a:pt x="229" y="929"/>
                      <a:pt x="468" y="929"/>
                    </a:cubicBezTo>
                    <a:cubicBezTo>
                      <a:pt x="579" y="929"/>
                      <a:pt x="692" y="889"/>
                      <a:pt x="787" y="798"/>
                    </a:cubicBezTo>
                    <a:cubicBezTo>
                      <a:pt x="1084"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
              <p:cNvSpPr/>
              <p:nvPr/>
            </p:nvSpPr>
            <p:spPr>
              <a:xfrm>
                <a:off x="4137400" y="1960525"/>
                <a:ext cx="22950" cy="23000"/>
              </a:xfrm>
              <a:custGeom>
                <a:avLst/>
                <a:gdLst/>
                <a:ahLst/>
                <a:cxnLst/>
                <a:rect l="l" t="t" r="r" b="b"/>
                <a:pathLst>
                  <a:path w="918" h="920" extrusionOk="0">
                    <a:moveTo>
                      <a:pt x="430" y="1"/>
                    </a:moveTo>
                    <a:cubicBezTo>
                      <a:pt x="214" y="1"/>
                      <a:pt x="7" y="140"/>
                      <a:pt x="1" y="452"/>
                    </a:cubicBezTo>
                    <a:lnTo>
                      <a:pt x="1" y="463"/>
                    </a:lnTo>
                    <a:cubicBezTo>
                      <a:pt x="7" y="781"/>
                      <a:pt x="214" y="920"/>
                      <a:pt x="431" y="920"/>
                    </a:cubicBezTo>
                    <a:cubicBezTo>
                      <a:pt x="669" y="920"/>
                      <a:pt x="918" y="751"/>
                      <a:pt x="918" y="463"/>
                    </a:cubicBezTo>
                    <a:cubicBezTo>
                      <a:pt x="918" y="170"/>
                      <a:pt x="669" y="1"/>
                      <a:pt x="4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
              <p:cNvSpPr/>
              <p:nvPr/>
            </p:nvSpPr>
            <p:spPr>
              <a:xfrm>
                <a:off x="4137400" y="1891425"/>
                <a:ext cx="27125" cy="23250"/>
              </a:xfrm>
              <a:custGeom>
                <a:avLst/>
                <a:gdLst/>
                <a:ahLst/>
                <a:cxnLst/>
                <a:rect l="l" t="t" r="r" b="b"/>
                <a:pathLst>
                  <a:path w="1085" h="930" extrusionOk="0">
                    <a:moveTo>
                      <a:pt x="465" y="1"/>
                    </a:moveTo>
                    <a:cubicBezTo>
                      <a:pt x="215" y="1"/>
                      <a:pt x="13" y="203"/>
                      <a:pt x="1" y="453"/>
                    </a:cubicBezTo>
                    <a:lnTo>
                      <a:pt x="1" y="465"/>
                    </a:lnTo>
                    <a:cubicBezTo>
                      <a:pt x="1" y="742"/>
                      <a:pt x="229" y="929"/>
                      <a:pt x="468" y="929"/>
                    </a:cubicBezTo>
                    <a:cubicBezTo>
                      <a:pt x="579" y="929"/>
                      <a:pt x="692" y="889"/>
                      <a:pt x="787" y="799"/>
                    </a:cubicBezTo>
                    <a:cubicBezTo>
                      <a:pt x="1084" y="501"/>
                      <a:pt x="882" y="13"/>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
              <p:cNvSpPr/>
              <p:nvPr/>
            </p:nvSpPr>
            <p:spPr>
              <a:xfrm>
                <a:off x="4137400" y="1822375"/>
                <a:ext cx="27125" cy="23250"/>
              </a:xfrm>
              <a:custGeom>
                <a:avLst/>
                <a:gdLst/>
                <a:ahLst/>
                <a:cxnLst/>
                <a:rect l="l" t="t" r="r" b="b"/>
                <a:pathLst>
                  <a:path w="1085" h="930" extrusionOk="0">
                    <a:moveTo>
                      <a:pt x="465" y="1"/>
                    </a:moveTo>
                    <a:cubicBezTo>
                      <a:pt x="215" y="1"/>
                      <a:pt x="1" y="215"/>
                      <a:pt x="1" y="465"/>
                    </a:cubicBezTo>
                    <a:cubicBezTo>
                      <a:pt x="1" y="742"/>
                      <a:pt x="229" y="929"/>
                      <a:pt x="468" y="929"/>
                    </a:cubicBezTo>
                    <a:cubicBezTo>
                      <a:pt x="579" y="929"/>
                      <a:pt x="692" y="889"/>
                      <a:pt x="787" y="798"/>
                    </a:cubicBezTo>
                    <a:cubicBezTo>
                      <a:pt x="1084" y="501"/>
                      <a:pt x="882" y="13"/>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
              <p:cNvSpPr/>
              <p:nvPr/>
            </p:nvSpPr>
            <p:spPr>
              <a:xfrm>
                <a:off x="4137400" y="1753325"/>
                <a:ext cx="27125" cy="23150"/>
              </a:xfrm>
              <a:custGeom>
                <a:avLst/>
                <a:gdLst/>
                <a:ahLst/>
                <a:cxnLst/>
                <a:rect l="l" t="t" r="r" b="b"/>
                <a:pathLst>
                  <a:path w="1085" h="926" extrusionOk="0">
                    <a:moveTo>
                      <a:pt x="465" y="0"/>
                    </a:moveTo>
                    <a:cubicBezTo>
                      <a:pt x="215" y="0"/>
                      <a:pt x="1" y="191"/>
                      <a:pt x="1" y="453"/>
                    </a:cubicBezTo>
                    <a:lnTo>
                      <a:pt x="1" y="465"/>
                    </a:lnTo>
                    <a:cubicBezTo>
                      <a:pt x="1" y="739"/>
                      <a:pt x="230" y="925"/>
                      <a:pt x="466" y="925"/>
                    </a:cubicBezTo>
                    <a:cubicBezTo>
                      <a:pt x="579" y="925"/>
                      <a:pt x="694" y="882"/>
                      <a:pt x="787" y="786"/>
                    </a:cubicBezTo>
                    <a:cubicBezTo>
                      <a:pt x="1084" y="500"/>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
              <p:cNvSpPr/>
              <p:nvPr/>
            </p:nvSpPr>
            <p:spPr>
              <a:xfrm>
                <a:off x="4137400" y="1684275"/>
                <a:ext cx="27125" cy="23125"/>
              </a:xfrm>
              <a:custGeom>
                <a:avLst/>
                <a:gdLst/>
                <a:ahLst/>
                <a:cxnLst/>
                <a:rect l="l" t="t" r="r" b="b"/>
                <a:pathLst>
                  <a:path w="1085" h="925" extrusionOk="0">
                    <a:moveTo>
                      <a:pt x="465" y="0"/>
                    </a:moveTo>
                    <a:cubicBezTo>
                      <a:pt x="215" y="0"/>
                      <a:pt x="1" y="203"/>
                      <a:pt x="1" y="464"/>
                    </a:cubicBezTo>
                    <a:cubicBezTo>
                      <a:pt x="1" y="738"/>
                      <a:pt x="224" y="925"/>
                      <a:pt x="461" y="925"/>
                    </a:cubicBezTo>
                    <a:cubicBezTo>
                      <a:pt x="574" y="925"/>
                      <a:pt x="690" y="882"/>
                      <a:pt x="787" y="786"/>
                    </a:cubicBezTo>
                    <a:cubicBezTo>
                      <a:pt x="1084"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
              <p:cNvSpPr/>
              <p:nvPr/>
            </p:nvSpPr>
            <p:spPr>
              <a:xfrm>
                <a:off x="4137400" y="1615200"/>
                <a:ext cx="27125" cy="23025"/>
              </a:xfrm>
              <a:custGeom>
                <a:avLst/>
                <a:gdLst/>
                <a:ahLst/>
                <a:cxnLst/>
                <a:rect l="l" t="t" r="r" b="b"/>
                <a:pathLst>
                  <a:path w="1085" h="921" extrusionOk="0">
                    <a:moveTo>
                      <a:pt x="465" y="1"/>
                    </a:moveTo>
                    <a:cubicBezTo>
                      <a:pt x="203" y="1"/>
                      <a:pt x="1" y="203"/>
                      <a:pt x="1" y="465"/>
                    </a:cubicBezTo>
                    <a:cubicBezTo>
                      <a:pt x="1" y="739"/>
                      <a:pt x="230" y="920"/>
                      <a:pt x="467" y="920"/>
                    </a:cubicBezTo>
                    <a:cubicBezTo>
                      <a:pt x="580" y="920"/>
                      <a:pt x="694" y="879"/>
                      <a:pt x="787" y="787"/>
                    </a:cubicBezTo>
                    <a:cubicBezTo>
                      <a:pt x="1084" y="489"/>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
              <p:cNvSpPr/>
              <p:nvPr/>
            </p:nvSpPr>
            <p:spPr>
              <a:xfrm>
                <a:off x="4137400" y="1546150"/>
                <a:ext cx="27125" cy="23025"/>
              </a:xfrm>
              <a:custGeom>
                <a:avLst/>
                <a:gdLst/>
                <a:ahLst/>
                <a:cxnLst/>
                <a:rect l="l" t="t" r="r" b="b"/>
                <a:pathLst>
                  <a:path w="1085" h="921" extrusionOk="0">
                    <a:moveTo>
                      <a:pt x="465" y="1"/>
                    </a:moveTo>
                    <a:cubicBezTo>
                      <a:pt x="215" y="1"/>
                      <a:pt x="1" y="191"/>
                      <a:pt x="1" y="453"/>
                    </a:cubicBezTo>
                    <a:lnTo>
                      <a:pt x="1" y="465"/>
                    </a:lnTo>
                    <a:cubicBezTo>
                      <a:pt x="1" y="739"/>
                      <a:pt x="230" y="920"/>
                      <a:pt x="467" y="920"/>
                    </a:cubicBezTo>
                    <a:cubicBezTo>
                      <a:pt x="580" y="920"/>
                      <a:pt x="694" y="879"/>
                      <a:pt x="787" y="786"/>
                    </a:cubicBezTo>
                    <a:cubicBezTo>
                      <a:pt x="1084" y="489"/>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
              <p:cNvSpPr/>
              <p:nvPr/>
            </p:nvSpPr>
            <p:spPr>
              <a:xfrm>
                <a:off x="4137400" y="1477100"/>
                <a:ext cx="27125" cy="23000"/>
              </a:xfrm>
              <a:custGeom>
                <a:avLst/>
                <a:gdLst/>
                <a:ahLst/>
                <a:cxnLst/>
                <a:rect l="l" t="t" r="r" b="b"/>
                <a:pathLst>
                  <a:path w="1085" h="920" extrusionOk="0">
                    <a:moveTo>
                      <a:pt x="1" y="453"/>
                    </a:moveTo>
                    <a:lnTo>
                      <a:pt x="1" y="465"/>
                    </a:lnTo>
                    <a:cubicBezTo>
                      <a:pt x="1" y="463"/>
                      <a:pt x="1" y="461"/>
                      <a:pt x="1" y="459"/>
                    </a:cubicBezTo>
                    <a:lnTo>
                      <a:pt x="1" y="459"/>
                    </a:lnTo>
                    <a:cubicBezTo>
                      <a:pt x="1" y="457"/>
                      <a:pt x="1" y="455"/>
                      <a:pt x="1" y="453"/>
                    </a:cubicBezTo>
                    <a:close/>
                    <a:moveTo>
                      <a:pt x="465" y="0"/>
                    </a:moveTo>
                    <a:cubicBezTo>
                      <a:pt x="217" y="0"/>
                      <a:pt x="4" y="200"/>
                      <a:pt x="1" y="459"/>
                    </a:cubicBezTo>
                    <a:lnTo>
                      <a:pt x="1" y="459"/>
                    </a:lnTo>
                    <a:cubicBezTo>
                      <a:pt x="4" y="738"/>
                      <a:pt x="227" y="920"/>
                      <a:pt x="463" y="920"/>
                    </a:cubicBezTo>
                    <a:cubicBezTo>
                      <a:pt x="575" y="920"/>
                      <a:pt x="691" y="878"/>
                      <a:pt x="787" y="786"/>
                    </a:cubicBezTo>
                    <a:cubicBezTo>
                      <a:pt x="1084"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
              <p:cNvSpPr/>
              <p:nvPr/>
            </p:nvSpPr>
            <p:spPr>
              <a:xfrm>
                <a:off x="4137400" y="1408050"/>
                <a:ext cx="27125" cy="23125"/>
              </a:xfrm>
              <a:custGeom>
                <a:avLst/>
                <a:gdLst/>
                <a:ahLst/>
                <a:cxnLst/>
                <a:rect l="l" t="t" r="r" b="b"/>
                <a:pathLst>
                  <a:path w="1085" h="925" extrusionOk="0">
                    <a:moveTo>
                      <a:pt x="465" y="0"/>
                    </a:moveTo>
                    <a:cubicBezTo>
                      <a:pt x="215" y="0"/>
                      <a:pt x="1" y="203"/>
                      <a:pt x="1" y="453"/>
                    </a:cubicBezTo>
                    <a:lnTo>
                      <a:pt x="1" y="464"/>
                    </a:lnTo>
                    <a:cubicBezTo>
                      <a:pt x="1" y="738"/>
                      <a:pt x="230" y="925"/>
                      <a:pt x="466" y="925"/>
                    </a:cubicBezTo>
                    <a:cubicBezTo>
                      <a:pt x="579" y="925"/>
                      <a:pt x="694" y="882"/>
                      <a:pt x="787" y="786"/>
                    </a:cubicBezTo>
                    <a:cubicBezTo>
                      <a:pt x="1084" y="500"/>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
              <p:cNvSpPr/>
              <p:nvPr/>
            </p:nvSpPr>
            <p:spPr>
              <a:xfrm>
                <a:off x="4137400" y="1338975"/>
                <a:ext cx="27125" cy="23025"/>
              </a:xfrm>
              <a:custGeom>
                <a:avLst/>
                <a:gdLst/>
                <a:ahLst/>
                <a:cxnLst/>
                <a:rect l="l" t="t" r="r" b="b"/>
                <a:pathLst>
                  <a:path w="1085" h="921" extrusionOk="0">
                    <a:moveTo>
                      <a:pt x="444" y="0"/>
                    </a:moveTo>
                    <a:cubicBezTo>
                      <a:pt x="204" y="0"/>
                      <a:pt x="12" y="198"/>
                      <a:pt x="1" y="441"/>
                    </a:cubicBezTo>
                    <a:lnTo>
                      <a:pt x="1" y="453"/>
                    </a:lnTo>
                    <a:cubicBezTo>
                      <a:pt x="1" y="736"/>
                      <a:pt x="225" y="920"/>
                      <a:pt x="463" y="920"/>
                    </a:cubicBezTo>
                    <a:cubicBezTo>
                      <a:pt x="575" y="920"/>
                      <a:pt x="691" y="879"/>
                      <a:pt x="787" y="787"/>
                    </a:cubicBezTo>
                    <a:cubicBezTo>
                      <a:pt x="1084" y="501"/>
                      <a:pt x="882" y="1"/>
                      <a:pt x="465" y="1"/>
                    </a:cubicBezTo>
                    <a:cubicBezTo>
                      <a:pt x="458" y="1"/>
                      <a:pt x="451" y="0"/>
                      <a:pt x="4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
              <p:cNvSpPr/>
              <p:nvPr/>
            </p:nvSpPr>
            <p:spPr>
              <a:xfrm>
                <a:off x="4102575" y="2270450"/>
                <a:ext cx="23250" cy="23075"/>
              </a:xfrm>
              <a:custGeom>
                <a:avLst/>
                <a:gdLst/>
                <a:ahLst/>
                <a:cxnLst/>
                <a:rect l="l" t="t" r="r" b="b"/>
                <a:pathLst>
                  <a:path w="930" h="923" extrusionOk="0">
                    <a:moveTo>
                      <a:pt x="465" y="0"/>
                    </a:moveTo>
                    <a:cubicBezTo>
                      <a:pt x="250" y="0"/>
                      <a:pt x="36" y="138"/>
                      <a:pt x="13" y="425"/>
                    </a:cubicBezTo>
                    <a:cubicBezTo>
                      <a:pt x="1" y="449"/>
                      <a:pt x="1" y="473"/>
                      <a:pt x="13" y="508"/>
                    </a:cubicBezTo>
                    <a:cubicBezTo>
                      <a:pt x="36" y="788"/>
                      <a:pt x="247" y="923"/>
                      <a:pt x="462" y="923"/>
                    </a:cubicBezTo>
                    <a:cubicBezTo>
                      <a:pt x="694" y="923"/>
                      <a:pt x="930" y="764"/>
                      <a:pt x="930" y="461"/>
                    </a:cubicBezTo>
                    <a:cubicBezTo>
                      <a:pt x="930" y="159"/>
                      <a:pt x="697"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
              <p:cNvSpPr/>
              <p:nvPr/>
            </p:nvSpPr>
            <p:spPr>
              <a:xfrm>
                <a:off x="4102250" y="2203075"/>
                <a:ext cx="27450" cy="23200"/>
              </a:xfrm>
              <a:custGeom>
                <a:avLst/>
                <a:gdLst/>
                <a:ahLst/>
                <a:cxnLst/>
                <a:rect l="l" t="t" r="r" b="b"/>
                <a:pathLst>
                  <a:path w="1098" h="928" extrusionOk="0">
                    <a:moveTo>
                      <a:pt x="478" y="1"/>
                    </a:moveTo>
                    <a:cubicBezTo>
                      <a:pt x="228" y="1"/>
                      <a:pt x="26" y="203"/>
                      <a:pt x="26" y="453"/>
                    </a:cubicBezTo>
                    <a:lnTo>
                      <a:pt x="26" y="429"/>
                    </a:lnTo>
                    <a:lnTo>
                      <a:pt x="26" y="429"/>
                    </a:lnTo>
                    <a:cubicBezTo>
                      <a:pt x="1" y="723"/>
                      <a:pt x="235" y="928"/>
                      <a:pt x="484" y="928"/>
                    </a:cubicBezTo>
                    <a:cubicBezTo>
                      <a:pt x="589" y="928"/>
                      <a:pt x="696" y="891"/>
                      <a:pt x="788" y="810"/>
                    </a:cubicBezTo>
                    <a:cubicBezTo>
                      <a:pt x="1097" y="536"/>
                      <a:pt x="919" y="24"/>
                      <a:pt x="5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
              <p:cNvSpPr/>
              <p:nvPr/>
            </p:nvSpPr>
            <p:spPr>
              <a:xfrm>
                <a:off x="4102575" y="2132300"/>
                <a:ext cx="23250" cy="23125"/>
              </a:xfrm>
              <a:custGeom>
                <a:avLst/>
                <a:gdLst/>
                <a:ahLst/>
                <a:cxnLst/>
                <a:rect l="l" t="t" r="r" b="b"/>
                <a:pathLst>
                  <a:path w="930" h="925" extrusionOk="0">
                    <a:moveTo>
                      <a:pt x="462" y="0"/>
                    </a:moveTo>
                    <a:cubicBezTo>
                      <a:pt x="247" y="0"/>
                      <a:pt x="36" y="135"/>
                      <a:pt x="13" y="415"/>
                    </a:cubicBezTo>
                    <a:cubicBezTo>
                      <a:pt x="1" y="450"/>
                      <a:pt x="1" y="474"/>
                      <a:pt x="13" y="510"/>
                    </a:cubicBezTo>
                    <a:cubicBezTo>
                      <a:pt x="36" y="790"/>
                      <a:pt x="247" y="924"/>
                      <a:pt x="462" y="924"/>
                    </a:cubicBezTo>
                    <a:cubicBezTo>
                      <a:pt x="694" y="924"/>
                      <a:pt x="930" y="766"/>
                      <a:pt x="930" y="462"/>
                    </a:cubicBezTo>
                    <a:cubicBezTo>
                      <a:pt x="930" y="159"/>
                      <a:pt x="694" y="0"/>
                      <a:pt x="4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
              <p:cNvSpPr/>
              <p:nvPr/>
            </p:nvSpPr>
            <p:spPr>
              <a:xfrm>
                <a:off x="4102675" y="2064375"/>
                <a:ext cx="27025" cy="23125"/>
              </a:xfrm>
              <a:custGeom>
                <a:avLst/>
                <a:gdLst/>
                <a:ahLst/>
                <a:cxnLst/>
                <a:rect l="l" t="t" r="r" b="b"/>
                <a:pathLst>
                  <a:path w="1081" h="925" extrusionOk="0">
                    <a:moveTo>
                      <a:pt x="473" y="0"/>
                    </a:moveTo>
                    <a:cubicBezTo>
                      <a:pt x="211" y="0"/>
                      <a:pt x="9" y="203"/>
                      <a:pt x="9" y="453"/>
                    </a:cubicBezTo>
                    <a:cubicBezTo>
                      <a:pt x="1" y="735"/>
                      <a:pt x="228" y="925"/>
                      <a:pt x="468" y="925"/>
                    </a:cubicBezTo>
                    <a:cubicBezTo>
                      <a:pt x="582" y="925"/>
                      <a:pt x="699" y="882"/>
                      <a:pt x="795" y="786"/>
                    </a:cubicBezTo>
                    <a:cubicBezTo>
                      <a:pt x="1080" y="500"/>
                      <a:pt x="878" y="0"/>
                      <a:pt x="4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
              <p:cNvSpPr/>
              <p:nvPr/>
            </p:nvSpPr>
            <p:spPr>
              <a:xfrm>
                <a:off x="4102675" y="1995025"/>
                <a:ext cx="27025" cy="23300"/>
              </a:xfrm>
              <a:custGeom>
                <a:avLst/>
                <a:gdLst/>
                <a:ahLst/>
                <a:cxnLst/>
                <a:rect l="l" t="t" r="r" b="b"/>
                <a:pathLst>
                  <a:path w="1081" h="932" extrusionOk="0">
                    <a:moveTo>
                      <a:pt x="461" y="0"/>
                    </a:moveTo>
                    <a:cubicBezTo>
                      <a:pt x="211" y="0"/>
                      <a:pt x="9" y="215"/>
                      <a:pt x="9" y="465"/>
                    </a:cubicBezTo>
                    <a:cubicBezTo>
                      <a:pt x="1" y="747"/>
                      <a:pt x="228" y="931"/>
                      <a:pt x="468" y="931"/>
                    </a:cubicBezTo>
                    <a:cubicBezTo>
                      <a:pt x="582" y="931"/>
                      <a:pt x="699" y="890"/>
                      <a:pt x="795" y="798"/>
                    </a:cubicBezTo>
                    <a:cubicBezTo>
                      <a:pt x="1080" y="500"/>
                      <a:pt x="878" y="0"/>
                      <a:pt x="4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
              <p:cNvSpPr/>
              <p:nvPr/>
            </p:nvSpPr>
            <p:spPr>
              <a:xfrm>
                <a:off x="4102575" y="1925125"/>
                <a:ext cx="23250" cy="23100"/>
              </a:xfrm>
              <a:custGeom>
                <a:avLst/>
                <a:gdLst/>
                <a:ahLst/>
                <a:cxnLst/>
                <a:rect l="l" t="t" r="r" b="b"/>
                <a:pathLst>
                  <a:path w="930" h="924" extrusionOk="0">
                    <a:moveTo>
                      <a:pt x="462" y="1"/>
                    </a:moveTo>
                    <a:cubicBezTo>
                      <a:pt x="247" y="1"/>
                      <a:pt x="36" y="135"/>
                      <a:pt x="13" y="415"/>
                    </a:cubicBezTo>
                    <a:cubicBezTo>
                      <a:pt x="1" y="451"/>
                      <a:pt x="1" y="475"/>
                      <a:pt x="13" y="498"/>
                    </a:cubicBezTo>
                    <a:cubicBezTo>
                      <a:pt x="36" y="785"/>
                      <a:pt x="250" y="923"/>
                      <a:pt x="465" y="923"/>
                    </a:cubicBezTo>
                    <a:cubicBezTo>
                      <a:pt x="697" y="923"/>
                      <a:pt x="930" y="765"/>
                      <a:pt x="930" y="463"/>
                    </a:cubicBezTo>
                    <a:cubicBezTo>
                      <a:pt x="930" y="159"/>
                      <a:pt x="694" y="1"/>
                      <a:pt x="4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
              <p:cNvSpPr/>
              <p:nvPr/>
            </p:nvSpPr>
            <p:spPr>
              <a:xfrm>
                <a:off x="4102675" y="1857200"/>
                <a:ext cx="27025" cy="23150"/>
              </a:xfrm>
              <a:custGeom>
                <a:avLst/>
                <a:gdLst/>
                <a:ahLst/>
                <a:cxnLst/>
                <a:rect l="l" t="t" r="r" b="b"/>
                <a:pathLst>
                  <a:path w="1081" h="926" extrusionOk="0">
                    <a:moveTo>
                      <a:pt x="473" y="1"/>
                    </a:moveTo>
                    <a:cubicBezTo>
                      <a:pt x="211" y="1"/>
                      <a:pt x="9" y="203"/>
                      <a:pt x="9" y="453"/>
                    </a:cubicBezTo>
                    <a:cubicBezTo>
                      <a:pt x="1" y="736"/>
                      <a:pt x="228" y="925"/>
                      <a:pt x="468" y="925"/>
                    </a:cubicBezTo>
                    <a:cubicBezTo>
                      <a:pt x="582" y="925"/>
                      <a:pt x="699" y="882"/>
                      <a:pt x="795" y="786"/>
                    </a:cubicBezTo>
                    <a:cubicBezTo>
                      <a:pt x="1080" y="501"/>
                      <a:pt x="878"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
              <p:cNvSpPr/>
              <p:nvPr/>
            </p:nvSpPr>
            <p:spPr>
              <a:xfrm>
                <a:off x="4102675" y="1787850"/>
                <a:ext cx="27025" cy="23300"/>
              </a:xfrm>
              <a:custGeom>
                <a:avLst/>
                <a:gdLst/>
                <a:ahLst/>
                <a:cxnLst/>
                <a:rect l="l" t="t" r="r" b="b"/>
                <a:pathLst>
                  <a:path w="1081" h="932" extrusionOk="0">
                    <a:moveTo>
                      <a:pt x="461" y="0"/>
                    </a:moveTo>
                    <a:cubicBezTo>
                      <a:pt x="211" y="0"/>
                      <a:pt x="9" y="203"/>
                      <a:pt x="9" y="465"/>
                    </a:cubicBezTo>
                    <a:cubicBezTo>
                      <a:pt x="1" y="747"/>
                      <a:pt x="228" y="932"/>
                      <a:pt x="468" y="932"/>
                    </a:cubicBezTo>
                    <a:cubicBezTo>
                      <a:pt x="582" y="932"/>
                      <a:pt x="699" y="890"/>
                      <a:pt x="795" y="798"/>
                    </a:cubicBezTo>
                    <a:cubicBezTo>
                      <a:pt x="1080" y="501"/>
                      <a:pt x="878" y="0"/>
                      <a:pt x="4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
              <p:cNvSpPr/>
              <p:nvPr/>
            </p:nvSpPr>
            <p:spPr>
              <a:xfrm>
                <a:off x="4102675" y="1718800"/>
                <a:ext cx="27025" cy="23300"/>
              </a:xfrm>
              <a:custGeom>
                <a:avLst/>
                <a:gdLst/>
                <a:ahLst/>
                <a:cxnLst/>
                <a:rect l="l" t="t" r="r" b="b"/>
                <a:pathLst>
                  <a:path w="1081" h="932" extrusionOk="0">
                    <a:moveTo>
                      <a:pt x="461" y="0"/>
                    </a:moveTo>
                    <a:cubicBezTo>
                      <a:pt x="211" y="0"/>
                      <a:pt x="9" y="215"/>
                      <a:pt x="9" y="465"/>
                    </a:cubicBezTo>
                    <a:cubicBezTo>
                      <a:pt x="1" y="747"/>
                      <a:pt x="228" y="931"/>
                      <a:pt x="468" y="931"/>
                    </a:cubicBezTo>
                    <a:cubicBezTo>
                      <a:pt x="582" y="931"/>
                      <a:pt x="699" y="890"/>
                      <a:pt x="795" y="798"/>
                    </a:cubicBezTo>
                    <a:cubicBezTo>
                      <a:pt x="1080" y="500"/>
                      <a:pt x="878" y="0"/>
                      <a:pt x="4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
              <p:cNvSpPr/>
              <p:nvPr/>
            </p:nvSpPr>
            <p:spPr>
              <a:xfrm>
                <a:off x="4102675" y="1650025"/>
                <a:ext cx="27025" cy="23250"/>
              </a:xfrm>
              <a:custGeom>
                <a:avLst/>
                <a:gdLst/>
                <a:ahLst/>
                <a:cxnLst/>
                <a:rect l="l" t="t" r="r" b="b"/>
                <a:pathLst>
                  <a:path w="1081" h="930" extrusionOk="0">
                    <a:moveTo>
                      <a:pt x="473" y="1"/>
                    </a:moveTo>
                    <a:cubicBezTo>
                      <a:pt x="211" y="1"/>
                      <a:pt x="9" y="203"/>
                      <a:pt x="9" y="453"/>
                    </a:cubicBezTo>
                    <a:lnTo>
                      <a:pt x="9" y="465"/>
                    </a:lnTo>
                    <a:cubicBezTo>
                      <a:pt x="1" y="742"/>
                      <a:pt x="231" y="929"/>
                      <a:pt x="473" y="929"/>
                    </a:cubicBezTo>
                    <a:cubicBezTo>
                      <a:pt x="586" y="929"/>
                      <a:pt x="700" y="889"/>
                      <a:pt x="795" y="799"/>
                    </a:cubicBezTo>
                    <a:cubicBezTo>
                      <a:pt x="1080" y="501"/>
                      <a:pt x="878"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
              <p:cNvSpPr/>
              <p:nvPr/>
            </p:nvSpPr>
            <p:spPr>
              <a:xfrm>
                <a:off x="4102575" y="1579600"/>
                <a:ext cx="23250" cy="23075"/>
              </a:xfrm>
              <a:custGeom>
                <a:avLst/>
                <a:gdLst/>
                <a:ahLst/>
                <a:cxnLst/>
                <a:rect l="l" t="t" r="r" b="b"/>
                <a:pathLst>
                  <a:path w="930" h="923" extrusionOk="0">
                    <a:moveTo>
                      <a:pt x="465" y="0"/>
                    </a:moveTo>
                    <a:cubicBezTo>
                      <a:pt x="250" y="0"/>
                      <a:pt x="36" y="138"/>
                      <a:pt x="13" y="425"/>
                    </a:cubicBezTo>
                    <a:cubicBezTo>
                      <a:pt x="1" y="449"/>
                      <a:pt x="1" y="484"/>
                      <a:pt x="13" y="508"/>
                    </a:cubicBezTo>
                    <a:cubicBezTo>
                      <a:pt x="36" y="788"/>
                      <a:pt x="247" y="923"/>
                      <a:pt x="462" y="923"/>
                    </a:cubicBezTo>
                    <a:cubicBezTo>
                      <a:pt x="694" y="923"/>
                      <a:pt x="930" y="764"/>
                      <a:pt x="930" y="460"/>
                    </a:cubicBezTo>
                    <a:cubicBezTo>
                      <a:pt x="930" y="158"/>
                      <a:pt x="697"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
              <p:cNvSpPr/>
              <p:nvPr/>
            </p:nvSpPr>
            <p:spPr>
              <a:xfrm>
                <a:off x="4102675" y="1511625"/>
                <a:ext cx="27025" cy="23250"/>
              </a:xfrm>
              <a:custGeom>
                <a:avLst/>
                <a:gdLst/>
                <a:ahLst/>
                <a:cxnLst/>
                <a:rect l="l" t="t" r="r" b="b"/>
                <a:pathLst>
                  <a:path w="1081" h="930" extrusionOk="0">
                    <a:moveTo>
                      <a:pt x="473" y="1"/>
                    </a:moveTo>
                    <a:cubicBezTo>
                      <a:pt x="211" y="1"/>
                      <a:pt x="9" y="203"/>
                      <a:pt x="9" y="465"/>
                    </a:cubicBezTo>
                    <a:cubicBezTo>
                      <a:pt x="1" y="741"/>
                      <a:pt x="231" y="929"/>
                      <a:pt x="473" y="929"/>
                    </a:cubicBezTo>
                    <a:cubicBezTo>
                      <a:pt x="586" y="929"/>
                      <a:pt x="700" y="889"/>
                      <a:pt x="795" y="798"/>
                    </a:cubicBezTo>
                    <a:cubicBezTo>
                      <a:pt x="1080" y="501"/>
                      <a:pt x="878"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
              <p:cNvSpPr/>
              <p:nvPr/>
            </p:nvSpPr>
            <p:spPr>
              <a:xfrm>
                <a:off x="4102675" y="1442575"/>
                <a:ext cx="27025" cy="23150"/>
              </a:xfrm>
              <a:custGeom>
                <a:avLst/>
                <a:gdLst/>
                <a:ahLst/>
                <a:cxnLst/>
                <a:rect l="l" t="t" r="r" b="b"/>
                <a:pathLst>
                  <a:path w="1081" h="926" extrusionOk="0">
                    <a:moveTo>
                      <a:pt x="461" y="0"/>
                    </a:moveTo>
                    <a:cubicBezTo>
                      <a:pt x="211" y="0"/>
                      <a:pt x="9" y="203"/>
                      <a:pt x="9" y="453"/>
                    </a:cubicBezTo>
                    <a:lnTo>
                      <a:pt x="9" y="465"/>
                    </a:lnTo>
                    <a:cubicBezTo>
                      <a:pt x="1" y="738"/>
                      <a:pt x="227" y="925"/>
                      <a:pt x="466" y="925"/>
                    </a:cubicBezTo>
                    <a:cubicBezTo>
                      <a:pt x="581" y="925"/>
                      <a:pt x="698" y="882"/>
                      <a:pt x="795" y="786"/>
                    </a:cubicBezTo>
                    <a:cubicBezTo>
                      <a:pt x="1080" y="500"/>
                      <a:pt x="878" y="0"/>
                      <a:pt x="4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
              <p:cNvSpPr/>
              <p:nvPr/>
            </p:nvSpPr>
            <p:spPr>
              <a:xfrm>
                <a:off x="4102575" y="1372425"/>
                <a:ext cx="23250" cy="23075"/>
              </a:xfrm>
              <a:custGeom>
                <a:avLst/>
                <a:gdLst/>
                <a:ahLst/>
                <a:cxnLst/>
                <a:rect l="l" t="t" r="r" b="b"/>
                <a:pathLst>
                  <a:path w="930" h="923" extrusionOk="0">
                    <a:moveTo>
                      <a:pt x="465" y="0"/>
                    </a:moveTo>
                    <a:cubicBezTo>
                      <a:pt x="250" y="0"/>
                      <a:pt x="36" y="138"/>
                      <a:pt x="13" y="425"/>
                    </a:cubicBezTo>
                    <a:cubicBezTo>
                      <a:pt x="1" y="449"/>
                      <a:pt x="1" y="473"/>
                      <a:pt x="13" y="508"/>
                    </a:cubicBezTo>
                    <a:cubicBezTo>
                      <a:pt x="36" y="788"/>
                      <a:pt x="247" y="923"/>
                      <a:pt x="462" y="923"/>
                    </a:cubicBezTo>
                    <a:cubicBezTo>
                      <a:pt x="694" y="923"/>
                      <a:pt x="930" y="764"/>
                      <a:pt x="930" y="461"/>
                    </a:cubicBezTo>
                    <a:cubicBezTo>
                      <a:pt x="930" y="159"/>
                      <a:pt x="697"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
              <p:cNvSpPr/>
              <p:nvPr/>
            </p:nvSpPr>
            <p:spPr>
              <a:xfrm>
                <a:off x="4101400" y="1306850"/>
                <a:ext cx="24425" cy="20550"/>
              </a:xfrm>
              <a:custGeom>
                <a:avLst/>
                <a:gdLst/>
                <a:ahLst/>
                <a:cxnLst/>
                <a:rect l="l" t="t" r="r" b="b"/>
                <a:pathLst>
                  <a:path w="977" h="822" extrusionOk="0">
                    <a:moveTo>
                      <a:pt x="786" y="0"/>
                    </a:moveTo>
                    <a:lnTo>
                      <a:pt x="155" y="83"/>
                    </a:lnTo>
                    <a:cubicBezTo>
                      <a:pt x="0" y="274"/>
                      <a:pt x="24" y="560"/>
                      <a:pt x="226" y="726"/>
                    </a:cubicBezTo>
                    <a:cubicBezTo>
                      <a:pt x="310" y="786"/>
                      <a:pt x="405" y="822"/>
                      <a:pt x="524" y="822"/>
                    </a:cubicBezTo>
                    <a:cubicBezTo>
                      <a:pt x="774" y="822"/>
                      <a:pt x="977" y="619"/>
                      <a:pt x="977" y="357"/>
                    </a:cubicBezTo>
                    <a:cubicBezTo>
                      <a:pt x="977" y="214"/>
                      <a:pt x="905" y="83"/>
                      <a:pt x="7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
              <p:cNvSpPr/>
              <p:nvPr/>
            </p:nvSpPr>
            <p:spPr>
              <a:xfrm>
                <a:off x="4068050" y="2305875"/>
                <a:ext cx="23250" cy="23075"/>
              </a:xfrm>
              <a:custGeom>
                <a:avLst/>
                <a:gdLst/>
                <a:ahLst/>
                <a:cxnLst/>
                <a:rect l="l" t="t" r="r" b="b"/>
                <a:pathLst>
                  <a:path w="930" h="923" extrusionOk="0">
                    <a:moveTo>
                      <a:pt x="465" y="0"/>
                    </a:moveTo>
                    <a:cubicBezTo>
                      <a:pt x="250" y="0"/>
                      <a:pt x="36" y="138"/>
                      <a:pt x="13" y="425"/>
                    </a:cubicBezTo>
                    <a:cubicBezTo>
                      <a:pt x="1" y="449"/>
                      <a:pt x="1" y="473"/>
                      <a:pt x="13" y="508"/>
                    </a:cubicBezTo>
                    <a:cubicBezTo>
                      <a:pt x="35" y="788"/>
                      <a:pt x="247" y="923"/>
                      <a:pt x="462" y="923"/>
                    </a:cubicBezTo>
                    <a:cubicBezTo>
                      <a:pt x="694" y="923"/>
                      <a:pt x="929" y="764"/>
                      <a:pt x="929" y="461"/>
                    </a:cubicBezTo>
                    <a:cubicBezTo>
                      <a:pt x="929" y="159"/>
                      <a:pt x="697"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
              <p:cNvSpPr/>
              <p:nvPr/>
            </p:nvSpPr>
            <p:spPr>
              <a:xfrm>
                <a:off x="4068150" y="2237900"/>
                <a:ext cx="27025" cy="23150"/>
              </a:xfrm>
              <a:custGeom>
                <a:avLst/>
                <a:gdLst/>
                <a:ahLst/>
                <a:cxnLst/>
                <a:rect l="l" t="t" r="r" b="b"/>
                <a:pathLst>
                  <a:path w="1081" h="926" extrusionOk="0">
                    <a:moveTo>
                      <a:pt x="473" y="1"/>
                    </a:moveTo>
                    <a:cubicBezTo>
                      <a:pt x="223" y="1"/>
                      <a:pt x="21" y="203"/>
                      <a:pt x="9" y="453"/>
                    </a:cubicBezTo>
                    <a:lnTo>
                      <a:pt x="9" y="465"/>
                    </a:lnTo>
                    <a:cubicBezTo>
                      <a:pt x="1" y="739"/>
                      <a:pt x="227" y="926"/>
                      <a:pt x="466" y="926"/>
                    </a:cubicBezTo>
                    <a:cubicBezTo>
                      <a:pt x="581" y="926"/>
                      <a:pt x="698" y="883"/>
                      <a:pt x="794" y="787"/>
                    </a:cubicBezTo>
                    <a:cubicBezTo>
                      <a:pt x="1080" y="501"/>
                      <a:pt x="878"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
              <p:cNvSpPr/>
              <p:nvPr/>
            </p:nvSpPr>
            <p:spPr>
              <a:xfrm>
                <a:off x="4068350" y="2168850"/>
                <a:ext cx="26825" cy="23000"/>
              </a:xfrm>
              <a:custGeom>
                <a:avLst/>
                <a:gdLst/>
                <a:ahLst/>
                <a:cxnLst/>
                <a:rect l="l" t="t" r="r" b="b"/>
                <a:pathLst>
                  <a:path w="1073" h="920" extrusionOk="0">
                    <a:moveTo>
                      <a:pt x="453" y="0"/>
                    </a:moveTo>
                    <a:cubicBezTo>
                      <a:pt x="215" y="0"/>
                      <a:pt x="1" y="191"/>
                      <a:pt x="1" y="441"/>
                    </a:cubicBezTo>
                    <a:lnTo>
                      <a:pt x="1" y="453"/>
                    </a:lnTo>
                    <a:cubicBezTo>
                      <a:pt x="1" y="736"/>
                      <a:pt x="225" y="920"/>
                      <a:pt x="463" y="920"/>
                    </a:cubicBezTo>
                    <a:cubicBezTo>
                      <a:pt x="575" y="920"/>
                      <a:pt x="691" y="878"/>
                      <a:pt x="786" y="786"/>
                    </a:cubicBezTo>
                    <a:cubicBezTo>
                      <a:pt x="1072" y="489"/>
                      <a:pt x="870" y="0"/>
                      <a:pt x="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
              <p:cNvSpPr/>
              <p:nvPr/>
            </p:nvSpPr>
            <p:spPr>
              <a:xfrm>
                <a:off x="4068050" y="2098650"/>
                <a:ext cx="23250" cy="23100"/>
              </a:xfrm>
              <a:custGeom>
                <a:avLst/>
                <a:gdLst/>
                <a:ahLst/>
                <a:cxnLst/>
                <a:rect l="l" t="t" r="r" b="b"/>
                <a:pathLst>
                  <a:path w="930" h="924" extrusionOk="0">
                    <a:moveTo>
                      <a:pt x="462" y="1"/>
                    </a:moveTo>
                    <a:cubicBezTo>
                      <a:pt x="247" y="1"/>
                      <a:pt x="35" y="135"/>
                      <a:pt x="13" y="415"/>
                    </a:cubicBezTo>
                    <a:cubicBezTo>
                      <a:pt x="1" y="451"/>
                      <a:pt x="1" y="475"/>
                      <a:pt x="13" y="499"/>
                    </a:cubicBezTo>
                    <a:cubicBezTo>
                      <a:pt x="36" y="786"/>
                      <a:pt x="250" y="923"/>
                      <a:pt x="465" y="923"/>
                    </a:cubicBezTo>
                    <a:cubicBezTo>
                      <a:pt x="697" y="923"/>
                      <a:pt x="929" y="765"/>
                      <a:pt x="929" y="463"/>
                    </a:cubicBezTo>
                    <a:cubicBezTo>
                      <a:pt x="929" y="159"/>
                      <a:pt x="694" y="1"/>
                      <a:pt x="4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
              <p:cNvSpPr/>
              <p:nvPr/>
            </p:nvSpPr>
            <p:spPr>
              <a:xfrm>
                <a:off x="4068350" y="2030550"/>
                <a:ext cx="22350" cy="22425"/>
              </a:xfrm>
              <a:custGeom>
                <a:avLst/>
                <a:gdLst/>
                <a:ahLst/>
                <a:cxnLst/>
                <a:rect l="l" t="t" r="r" b="b"/>
                <a:pathLst>
                  <a:path w="894" h="897" extrusionOk="0">
                    <a:moveTo>
                      <a:pt x="435" y="0"/>
                    </a:moveTo>
                    <a:cubicBezTo>
                      <a:pt x="219" y="0"/>
                      <a:pt x="6" y="141"/>
                      <a:pt x="1" y="437"/>
                    </a:cubicBezTo>
                    <a:cubicBezTo>
                      <a:pt x="1" y="437"/>
                      <a:pt x="1" y="448"/>
                      <a:pt x="1" y="448"/>
                    </a:cubicBezTo>
                    <a:lnTo>
                      <a:pt x="1" y="460"/>
                    </a:lnTo>
                    <a:cubicBezTo>
                      <a:pt x="6" y="756"/>
                      <a:pt x="219" y="897"/>
                      <a:pt x="435" y="897"/>
                    </a:cubicBezTo>
                    <a:cubicBezTo>
                      <a:pt x="662" y="897"/>
                      <a:pt x="894" y="741"/>
                      <a:pt x="894" y="448"/>
                    </a:cubicBezTo>
                    <a:cubicBezTo>
                      <a:pt x="894" y="156"/>
                      <a:pt x="662" y="0"/>
                      <a:pt x="4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
              <p:cNvSpPr/>
              <p:nvPr/>
            </p:nvSpPr>
            <p:spPr>
              <a:xfrm>
                <a:off x="4068050" y="1960550"/>
                <a:ext cx="23250" cy="23075"/>
              </a:xfrm>
              <a:custGeom>
                <a:avLst/>
                <a:gdLst/>
                <a:ahLst/>
                <a:cxnLst/>
                <a:rect l="l" t="t" r="r" b="b"/>
                <a:pathLst>
                  <a:path w="930" h="923" extrusionOk="0">
                    <a:moveTo>
                      <a:pt x="462" y="0"/>
                    </a:moveTo>
                    <a:cubicBezTo>
                      <a:pt x="247" y="0"/>
                      <a:pt x="35" y="135"/>
                      <a:pt x="13" y="415"/>
                    </a:cubicBezTo>
                    <a:cubicBezTo>
                      <a:pt x="1" y="439"/>
                      <a:pt x="1" y="474"/>
                      <a:pt x="13" y="498"/>
                    </a:cubicBezTo>
                    <a:cubicBezTo>
                      <a:pt x="36" y="785"/>
                      <a:pt x="250" y="923"/>
                      <a:pt x="465" y="923"/>
                    </a:cubicBezTo>
                    <a:cubicBezTo>
                      <a:pt x="697" y="923"/>
                      <a:pt x="929" y="764"/>
                      <a:pt x="929" y="462"/>
                    </a:cubicBezTo>
                    <a:cubicBezTo>
                      <a:pt x="929" y="159"/>
                      <a:pt x="694" y="0"/>
                      <a:pt x="4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
              <p:cNvSpPr/>
              <p:nvPr/>
            </p:nvSpPr>
            <p:spPr>
              <a:xfrm>
                <a:off x="4068150" y="1892600"/>
                <a:ext cx="27025" cy="22975"/>
              </a:xfrm>
              <a:custGeom>
                <a:avLst/>
                <a:gdLst/>
                <a:ahLst/>
                <a:cxnLst/>
                <a:rect l="l" t="t" r="r" b="b"/>
                <a:pathLst>
                  <a:path w="1081" h="919" extrusionOk="0">
                    <a:moveTo>
                      <a:pt x="452" y="1"/>
                    </a:moveTo>
                    <a:cubicBezTo>
                      <a:pt x="212" y="1"/>
                      <a:pt x="20" y="199"/>
                      <a:pt x="9" y="442"/>
                    </a:cubicBezTo>
                    <a:lnTo>
                      <a:pt x="9" y="454"/>
                    </a:lnTo>
                    <a:cubicBezTo>
                      <a:pt x="0" y="730"/>
                      <a:pt x="231" y="918"/>
                      <a:pt x="473" y="918"/>
                    </a:cubicBezTo>
                    <a:cubicBezTo>
                      <a:pt x="586" y="918"/>
                      <a:pt x="700" y="878"/>
                      <a:pt x="794" y="787"/>
                    </a:cubicBezTo>
                    <a:cubicBezTo>
                      <a:pt x="1080" y="502"/>
                      <a:pt x="878" y="1"/>
                      <a:pt x="473" y="1"/>
                    </a:cubicBezTo>
                    <a:cubicBezTo>
                      <a:pt x="466" y="1"/>
                      <a:pt x="459" y="1"/>
                      <a:pt x="4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
              <p:cNvSpPr/>
              <p:nvPr/>
            </p:nvSpPr>
            <p:spPr>
              <a:xfrm>
                <a:off x="4068150" y="1823550"/>
                <a:ext cx="27025" cy="22950"/>
              </a:xfrm>
              <a:custGeom>
                <a:avLst/>
                <a:gdLst/>
                <a:ahLst/>
                <a:cxnLst/>
                <a:rect l="l" t="t" r="r" b="b"/>
                <a:pathLst>
                  <a:path w="1081" h="918" extrusionOk="0">
                    <a:moveTo>
                      <a:pt x="452" y="1"/>
                    </a:moveTo>
                    <a:cubicBezTo>
                      <a:pt x="212" y="1"/>
                      <a:pt x="20" y="199"/>
                      <a:pt x="9" y="442"/>
                    </a:cubicBezTo>
                    <a:lnTo>
                      <a:pt x="9" y="454"/>
                    </a:lnTo>
                    <a:cubicBezTo>
                      <a:pt x="0" y="730"/>
                      <a:pt x="231" y="918"/>
                      <a:pt x="473" y="918"/>
                    </a:cubicBezTo>
                    <a:cubicBezTo>
                      <a:pt x="586" y="918"/>
                      <a:pt x="700" y="878"/>
                      <a:pt x="794" y="787"/>
                    </a:cubicBezTo>
                    <a:cubicBezTo>
                      <a:pt x="1080" y="501"/>
                      <a:pt x="878" y="1"/>
                      <a:pt x="473" y="1"/>
                    </a:cubicBezTo>
                    <a:cubicBezTo>
                      <a:pt x="466" y="1"/>
                      <a:pt x="459" y="1"/>
                      <a:pt x="4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
              <p:cNvSpPr/>
              <p:nvPr/>
            </p:nvSpPr>
            <p:spPr>
              <a:xfrm>
                <a:off x="4068050" y="1753075"/>
                <a:ext cx="23250" cy="23125"/>
              </a:xfrm>
              <a:custGeom>
                <a:avLst/>
                <a:gdLst/>
                <a:ahLst/>
                <a:cxnLst/>
                <a:rect l="l" t="t" r="r" b="b"/>
                <a:pathLst>
                  <a:path w="930" h="925" extrusionOk="0">
                    <a:moveTo>
                      <a:pt x="462" y="1"/>
                    </a:moveTo>
                    <a:cubicBezTo>
                      <a:pt x="247" y="1"/>
                      <a:pt x="35" y="135"/>
                      <a:pt x="13" y="415"/>
                    </a:cubicBezTo>
                    <a:cubicBezTo>
                      <a:pt x="1" y="451"/>
                      <a:pt x="1" y="475"/>
                      <a:pt x="13" y="510"/>
                    </a:cubicBezTo>
                    <a:cubicBezTo>
                      <a:pt x="35" y="790"/>
                      <a:pt x="247" y="925"/>
                      <a:pt x="462" y="925"/>
                    </a:cubicBezTo>
                    <a:cubicBezTo>
                      <a:pt x="694" y="925"/>
                      <a:pt x="929" y="766"/>
                      <a:pt x="929" y="463"/>
                    </a:cubicBezTo>
                    <a:cubicBezTo>
                      <a:pt x="929" y="159"/>
                      <a:pt x="694" y="1"/>
                      <a:pt x="4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
              <p:cNvSpPr/>
              <p:nvPr/>
            </p:nvSpPr>
            <p:spPr>
              <a:xfrm>
                <a:off x="4068150" y="1685150"/>
                <a:ext cx="27025" cy="23250"/>
              </a:xfrm>
              <a:custGeom>
                <a:avLst/>
                <a:gdLst/>
                <a:ahLst/>
                <a:cxnLst/>
                <a:rect l="l" t="t" r="r" b="b"/>
                <a:pathLst>
                  <a:path w="1081" h="930" extrusionOk="0">
                    <a:moveTo>
                      <a:pt x="473" y="1"/>
                    </a:moveTo>
                    <a:cubicBezTo>
                      <a:pt x="223" y="1"/>
                      <a:pt x="21" y="203"/>
                      <a:pt x="9" y="453"/>
                    </a:cubicBezTo>
                    <a:lnTo>
                      <a:pt x="9" y="465"/>
                    </a:lnTo>
                    <a:cubicBezTo>
                      <a:pt x="0" y="742"/>
                      <a:pt x="231" y="929"/>
                      <a:pt x="473" y="929"/>
                    </a:cubicBezTo>
                    <a:cubicBezTo>
                      <a:pt x="586" y="929"/>
                      <a:pt x="700" y="889"/>
                      <a:pt x="794" y="799"/>
                    </a:cubicBezTo>
                    <a:cubicBezTo>
                      <a:pt x="1080" y="501"/>
                      <a:pt x="878"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
              <p:cNvSpPr/>
              <p:nvPr/>
            </p:nvSpPr>
            <p:spPr>
              <a:xfrm>
                <a:off x="4068350" y="1616100"/>
                <a:ext cx="26825" cy="23150"/>
              </a:xfrm>
              <a:custGeom>
                <a:avLst/>
                <a:gdLst/>
                <a:ahLst/>
                <a:cxnLst/>
                <a:rect l="l" t="t" r="r" b="b"/>
                <a:pathLst>
                  <a:path w="1073" h="926" extrusionOk="0">
                    <a:moveTo>
                      <a:pt x="453" y="1"/>
                    </a:moveTo>
                    <a:cubicBezTo>
                      <a:pt x="215" y="1"/>
                      <a:pt x="1" y="203"/>
                      <a:pt x="1" y="453"/>
                    </a:cubicBezTo>
                    <a:lnTo>
                      <a:pt x="1" y="465"/>
                    </a:lnTo>
                    <a:cubicBezTo>
                      <a:pt x="1" y="739"/>
                      <a:pt x="224" y="925"/>
                      <a:pt x="461" y="925"/>
                    </a:cubicBezTo>
                    <a:cubicBezTo>
                      <a:pt x="574" y="925"/>
                      <a:pt x="690" y="883"/>
                      <a:pt x="786" y="786"/>
                    </a:cubicBezTo>
                    <a:cubicBezTo>
                      <a:pt x="1072" y="501"/>
                      <a:pt x="870" y="1"/>
                      <a:pt x="4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
              <p:cNvSpPr/>
              <p:nvPr/>
            </p:nvSpPr>
            <p:spPr>
              <a:xfrm>
                <a:off x="4068050" y="1545950"/>
                <a:ext cx="23250" cy="23100"/>
              </a:xfrm>
              <a:custGeom>
                <a:avLst/>
                <a:gdLst/>
                <a:ahLst/>
                <a:cxnLst/>
                <a:rect l="l" t="t" r="r" b="b"/>
                <a:pathLst>
                  <a:path w="930" h="924" extrusionOk="0">
                    <a:moveTo>
                      <a:pt x="465" y="1"/>
                    </a:moveTo>
                    <a:cubicBezTo>
                      <a:pt x="250" y="1"/>
                      <a:pt x="36" y="138"/>
                      <a:pt x="13" y="425"/>
                    </a:cubicBezTo>
                    <a:cubicBezTo>
                      <a:pt x="1" y="449"/>
                      <a:pt x="1" y="473"/>
                      <a:pt x="13" y="509"/>
                    </a:cubicBezTo>
                    <a:cubicBezTo>
                      <a:pt x="35" y="789"/>
                      <a:pt x="247" y="923"/>
                      <a:pt x="462" y="923"/>
                    </a:cubicBezTo>
                    <a:cubicBezTo>
                      <a:pt x="694" y="923"/>
                      <a:pt x="929" y="765"/>
                      <a:pt x="929" y="461"/>
                    </a:cubicBezTo>
                    <a:cubicBezTo>
                      <a:pt x="929" y="159"/>
                      <a:pt x="697"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
              <p:cNvSpPr/>
              <p:nvPr/>
            </p:nvSpPr>
            <p:spPr>
              <a:xfrm>
                <a:off x="4068150" y="1478000"/>
                <a:ext cx="27025" cy="23125"/>
              </a:xfrm>
              <a:custGeom>
                <a:avLst/>
                <a:gdLst/>
                <a:ahLst/>
                <a:cxnLst/>
                <a:rect l="l" t="t" r="r" b="b"/>
                <a:pathLst>
                  <a:path w="1081" h="925" extrusionOk="0">
                    <a:moveTo>
                      <a:pt x="473" y="0"/>
                    </a:moveTo>
                    <a:cubicBezTo>
                      <a:pt x="223" y="0"/>
                      <a:pt x="21" y="203"/>
                      <a:pt x="9" y="441"/>
                    </a:cubicBezTo>
                    <a:lnTo>
                      <a:pt x="9" y="464"/>
                    </a:lnTo>
                    <a:cubicBezTo>
                      <a:pt x="1" y="738"/>
                      <a:pt x="227" y="925"/>
                      <a:pt x="466" y="925"/>
                    </a:cubicBezTo>
                    <a:cubicBezTo>
                      <a:pt x="581" y="925"/>
                      <a:pt x="698" y="882"/>
                      <a:pt x="794" y="786"/>
                    </a:cubicBezTo>
                    <a:cubicBezTo>
                      <a:pt x="1080" y="500"/>
                      <a:pt x="878" y="0"/>
                      <a:pt x="4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
              <p:cNvSpPr/>
              <p:nvPr/>
            </p:nvSpPr>
            <p:spPr>
              <a:xfrm>
                <a:off x="4068050" y="1407800"/>
                <a:ext cx="23250" cy="23100"/>
              </a:xfrm>
              <a:custGeom>
                <a:avLst/>
                <a:gdLst/>
                <a:ahLst/>
                <a:cxnLst/>
                <a:rect l="l" t="t" r="r" b="b"/>
                <a:pathLst>
                  <a:path w="930" h="924" extrusionOk="0">
                    <a:moveTo>
                      <a:pt x="462" y="0"/>
                    </a:moveTo>
                    <a:cubicBezTo>
                      <a:pt x="247" y="0"/>
                      <a:pt x="35" y="135"/>
                      <a:pt x="13" y="415"/>
                    </a:cubicBezTo>
                    <a:cubicBezTo>
                      <a:pt x="1" y="451"/>
                      <a:pt x="1" y="474"/>
                      <a:pt x="13" y="498"/>
                    </a:cubicBezTo>
                    <a:cubicBezTo>
                      <a:pt x="36" y="785"/>
                      <a:pt x="250" y="923"/>
                      <a:pt x="465" y="923"/>
                    </a:cubicBezTo>
                    <a:cubicBezTo>
                      <a:pt x="697" y="923"/>
                      <a:pt x="929" y="765"/>
                      <a:pt x="929" y="463"/>
                    </a:cubicBezTo>
                    <a:cubicBezTo>
                      <a:pt x="929" y="159"/>
                      <a:pt x="694" y="0"/>
                      <a:pt x="4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
              <p:cNvSpPr/>
              <p:nvPr/>
            </p:nvSpPr>
            <p:spPr>
              <a:xfrm>
                <a:off x="4068150" y="1339875"/>
                <a:ext cx="27025" cy="23000"/>
              </a:xfrm>
              <a:custGeom>
                <a:avLst/>
                <a:gdLst/>
                <a:ahLst/>
                <a:cxnLst/>
                <a:rect l="l" t="t" r="r" b="b"/>
                <a:pathLst>
                  <a:path w="1081" h="920" extrusionOk="0">
                    <a:moveTo>
                      <a:pt x="473" y="1"/>
                    </a:moveTo>
                    <a:cubicBezTo>
                      <a:pt x="223" y="1"/>
                      <a:pt x="21" y="191"/>
                      <a:pt x="9" y="441"/>
                    </a:cubicBezTo>
                    <a:lnTo>
                      <a:pt x="9" y="453"/>
                    </a:lnTo>
                    <a:cubicBezTo>
                      <a:pt x="1" y="736"/>
                      <a:pt x="228" y="920"/>
                      <a:pt x="468" y="920"/>
                    </a:cubicBezTo>
                    <a:cubicBezTo>
                      <a:pt x="582" y="920"/>
                      <a:pt x="699" y="878"/>
                      <a:pt x="794" y="786"/>
                    </a:cubicBezTo>
                    <a:cubicBezTo>
                      <a:pt x="1080" y="501"/>
                      <a:pt x="878"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
              <p:cNvSpPr/>
              <p:nvPr/>
            </p:nvSpPr>
            <p:spPr>
              <a:xfrm>
                <a:off x="4033525" y="2341375"/>
                <a:ext cx="22950" cy="22875"/>
              </a:xfrm>
              <a:custGeom>
                <a:avLst/>
                <a:gdLst/>
                <a:ahLst/>
                <a:cxnLst/>
                <a:rect l="l" t="t" r="r" b="b"/>
                <a:pathLst>
                  <a:path w="918" h="915" extrusionOk="0">
                    <a:moveTo>
                      <a:pt x="440" y="0"/>
                    </a:moveTo>
                    <a:cubicBezTo>
                      <a:pt x="220" y="0"/>
                      <a:pt x="6" y="141"/>
                      <a:pt x="1" y="446"/>
                    </a:cubicBezTo>
                    <a:lnTo>
                      <a:pt x="1" y="469"/>
                    </a:lnTo>
                    <a:cubicBezTo>
                      <a:pt x="6" y="774"/>
                      <a:pt x="220" y="915"/>
                      <a:pt x="440" y="915"/>
                    </a:cubicBezTo>
                    <a:cubicBezTo>
                      <a:pt x="675" y="915"/>
                      <a:pt x="917" y="753"/>
                      <a:pt x="917" y="458"/>
                    </a:cubicBezTo>
                    <a:cubicBezTo>
                      <a:pt x="917" y="162"/>
                      <a:pt x="675" y="0"/>
                      <a:pt x="4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
              <p:cNvSpPr/>
              <p:nvPr/>
            </p:nvSpPr>
            <p:spPr>
              <a:xfrm>
                <a:off x="4033525" y="2272425"/>
                <a:ext cx="27125" cy="23025"/>
              </a:xfrm>
              <a:custGeom>
                <a:avLst/>
                <a:gdLst/>
                <a:ahLst/>
                <a:cxnLst/>
                <a:rect l="l" t="t" r="r" b="b"/>
                <a:pathLst>
                  <a:path w="1085" h="921" extrusionOk="0">
                    <a:moveTo>
                      <a:pt x="465" y="1"/>
                    </a:moveTo>
                    <a:cubicBezTo>
                      <a:pt x="215" y="1"/>
                      <a:pt x="13" y="191"/>
                      <a:pt x="1" y="441"/>
                    </a:cubicBezTo>
                    <a:lnTo>
                      <a:pt x="1" y="465"/>
                    </a:lnTo>
                    <a:cubicBezTo>
                      <a:pt x="1" y="739"/>
                      <a:pt x="230" y="920"/>
                      <a:pt x="466" y="920"/>
                    </a:cubicBezTo>
                    <a:cubicBezTo>
                      <a:pt x="579" y="920"/>
                      <a:pt x="694" y="879"/>
                      <a:pt x="786" y="787"/>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
              <p:cNvSpPr/>
              <p:nvPr/>
            </p:nvSpPr>
            <p:spPr>
              <a:xfrm>
                <a:off x="4033525" y="2203375"/>
                <a:ext cx="27125" cy="23000"/>
              </a:xfrm>
              <a:custGeom>
                <a:avLst/>
                <a:gdLst/>
                <a:ahLst/>
                <a:cxnLst/>
                <a:rect l="l" t="t" r="r" b="b"/>
                <a:pathLst>
                  <a:path w="1085" h="920" extrusionOk="0">
                    <a:moveTo>
                      <a:pt x="465" y="1"/>
                    </a:moveTo>
                    <a:cubicBezTo>
                      <a:pt x="215" y="1"/>
                      <a:pt x="13" y="191"/>
                      <a:pt x="13" y="441"/>
                    </a:cubicBezTo>
                    <a:lnTo>
                      <a:pt x="1" y="453"/>
                    </a:lnTo>
                    <a:cubicBezTo>
                      <a:pt x="1" y="736"/>
                      <a:pt x="231" y="920"/>
                      <a:pt x="468" y="920"/>
                    </a:cubicBezTo>
                    <a:cubicBezTo>
                      <a:pt x="580" y="920"/>
                      <a:pt x="694" y="878"/>
                      <a:pt x="786" y="786"/>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
              <p:cNvSpPr/>
              <p:nvPr/>
            </p:nvSpPr>
            <p:spPr>
              <a:xfrm>
                <a:off x="4033525" y="2134300"/>
                <a:ext cx="27125" cy="23025"/>
              </a:xfrm>
              <a:custGeom>
                <a:avLst/>
                <a:gdLst/>
                <a:ahLst/>
                <a:cxnLst/>
                <a:rect l="l" t="t" r="r" b="b"/>
                <a:pathLst>
                  <a:path w="1085" h="921" extrusionOk="0">
                    <a:moveTo>
                      <a:pt x="444" y="1"/>
                    </a:moveTo>
                    <a:cubicBezTo>
                      <a:pt x="204" y="1"/>
                      <a:pt x="12" y="199"/>
                      <a:pt x="1" y="442"/>
                    </a:cubicBezTo>
                    <a:lnTo>
                      <a:pt x="1" y="454"/>
                    </a:lnTo>
                    <a:cubicBezTo>
                      <a:pt x="1" y="736"/>
                      <a:pt x="231" y="920"/>
                      <a:pt x="468" y="920"/>
                    </a:cubicBezTo>
                    <a:cubicBezTo>
                      <a:pt x="580" y="920"/>
                      <a:pt x="694" y="879"/>
                      <a:pt x="786" y="787"/>
                    </a:cubicBezTo>
                    <a:cubicBezTo>
                      <a:pt x="1084" y="489"/>
                      <a:pt x="882" y="1"/>
                      <a:pt x="465" y="1"/>
                    </a:cubicBezTo>
                    <a:cubicBezTo>
                      <a:pt x="458" y="1"/>
                      <a:pt x="451" y="1"/>
                      <a:pt x="4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
              <p:cNvSpPr/>
              <p:nvPr/>
            </p:nvSpPr>
            <p:spPr>
              <a:xfrm>
                <a:off x="4033525" y="2065275"/>
                <a:ext cx="27125" cy="23000"/>
              </a:xfrm>
              <a:custGeom>
                <a:avLst/>
                <a:gdLst/>
                <a:ahLst/>
                <a:cxnLst/>
                <a:rect l="l" t="t" r="r" b="b"/>
                <a:pathLst>
                  <a:path w="1085" h="920" extrusionOk="0">
                    <a:moveTo>
                      <a:pt x="465" y="0"/>
                    </a:moveTo>
                    <a:cubicBezTo>
                      <a:pt x="215" y="0"/>
                      <a:pt x="13" y="191"/>
                      <a:pt x="13" y="441"/>
                    </a:cubicBezTo>
                    <a:lnTo>
                      <a:pt x="1" y="453"/>
                    </a:lnTo>
                    <a:cubicBezTo>
                      <a:pt x="1" y="735"/>
                      <a:pt x="231" y="919"/>
                      <a:pt x="468" y="919"/>
                    </a:cubicBezTo>
                    <a:cubicBezTo>
                      <a:pt x="580" y="919"/>
                      <a:pt x="694" y="878"/>
                      <a:pt x="786" y="786"/>
                    </a:cubicBezTo>
                    <a:cubicBezTo>
                      <a:pt x="1084"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
              <p:cNvSpPr/>
              <p:nvPr/>
            </p:nvSpPr>
            <p:spPr>
              <a:xfrm>
                <a:off x="4033525" y="1996050"/>
                <a:ext cx="22650" cy="22625"/>
              </a:xfrm>
              <a:custGeom>
                <a:avLst/>
                <a:gdLst/>
                <a:ahLst/>
                <a:cxnLst/>
                <a:rect l="l" t="t" r="r" b="b"/>
                <a:pathLst>
                  <a:path w="906" h="905" extrusionOk="0">
                    <a:moveTo>
                      <a:pt x="437" y="0"/>
                    </a:moveTo>
                    <a:cubicBezTo>
                      <a:pt x="219" y="0"/>
                      <a:pt x="6" y="141"/>
                      <a:pt x="1" y="447"/>
                    </a:cubicBezTo>
                    <a:lnTo>
                      <a:pt x="1" y="459"/>
                    </a:lnTo>
                    <a:cubicBezTo>
                      <a:pt x="6" y="764"/>
                      <a:pt x="217" y="905"/>
                      <a:pt x="434" y="905"/>
                    </a:cubicBezTo>
                    <a:cubicBezTo>
                      <a:pt x="667" y="905"/>
                      <a:pt x="905" y="743"/>
                      <a:pt x="905" y="447"/>
                    </a:cubicBezTo>
                    <a:cubicBezTo>
                      <a:pt x="905" y="159"/>
                      <a:pt x="669" y="0"/>
                      <a:pt x="4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
              <p:cNvSpPr/>
              <p:nvPr/>
            </p:nvSpPr>
            <p:spPr>
              <a:xfrm>
                <a:off x="4033525" y="1926925"/>
                <a:ext cx="22950" cy="22850"/>
              </a:xfrm>
              <a:custGeom>
                <a:avLst/>
                <a:gdLst/>
                <a:ahLst/>
                <a:cxnLst/>
                <a:rect l="l" t="t" r="r" b="b"/>
                <a:pathLst>
                  <a:path w="918" h="914" extrusionOk="0">
                    <a:moveTo>
                      <a:pt x="443" y="0"/>
                    </a:moveTo>
                    <a:cubicBezTo>
                      <a:pt x="222" y="0"/>
                      <a:pt x="6" y="144"/>
                      <a:pt x="1" y="450"/>
                    </a:cubicBezTo>
                    <a:lnTo>
                      <a:pt x="1" y="462"/>
                    </a:lnTo>
                    <a:cubicBezTo>
                      <a:pt x="6" y="770"/>
                      <a:pt x="225" y="913"/>
                      <a:pt x="447" y="913"/>
                    </a:cubicBezTo>
                    <a:cubicBezTo>
                      <a:pt x="680" y="913"/>
                      <a:pt x="917" y="755"/>
                      <a:pt x="917" y="462"/>
                    </a:cubicBezTo>
                    <a:cubicBezTo>
                      <a:pt x="917" y="162"/>
                      <a:pt x="678" y="0"/>
                      <a:pt x="4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
              <p:cNvSpPr/>
              <p:nvPr/>
            </p:nvSpPr>
            <p:spPr>
              <a:xfrm>
                <a:off x="4033525" y="1858075"/>
                <a:ext cx="27125" cy="22975"/>
              </a:xfrm>
              <a:custGeom>
                <a:avLst/>
                <a:gdLst/>
                <a:ahLst/>
                <a:cxnLst/>
                <a:rect l="l" t="t" r="r" b="b"/>
                <a:pathLst>
                  <a:path w="1085" h="919" extrusionOk="0">
                    <a:moveTo>
                      <a:pt x="444" y="1"/>
                    </a:moveTo>
                    <a:cubicBezTo>
                      <a:pt x="204" y="1"/>
                      <a:pt x="13" y="199"/>
                      <a:pt x="13" y="442"/>
                    </a:cubicBezTo>
                    <a:lnTo>
                      <a:pt x="1" y="454"/>
                    </a:lnTo>
                    <a:cubicBezTo>
                      <a:pt x="1" y="730"/>
                      <a:pt x="228" y="918"/>
                      <a:pt x="468" y="918"/>
                    </a:cubicBezTo>
                    <a:cubicBezTo>
                      <a:pt x="579" y="918"/>
                      <a:pt x="692" y="878"/>
                      <a:pt x="786" y="787"/>
                    </a:cubicBezTo>
                    <a:cubicBezTo>
                      <a:pt x="1084" y="501"/>
                      <a:pt x="882" y="1"/>
                      <a:pt x="465" y="1"/>
                    </a:cubicBezTo>
                    <a:cubicBezTo>
                      <a:pt x="458" y="1"/>
                      <a:pt x="451" y="1"/>
                      <a:pt x="4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
              <p:cNvSpPr/>
              <p:nvPr/>
            </p:nvSpPr>
            <p:spPr>
              <a:xfrm>
                <a:off x="4033525" y="1788775"/>
                <a:ext cx="22950" cy="22750"/>
              </a:xfrm>
              <a:custGeom>
                <a:avLst/>
                <a:gdLst/>
                <a:ahLst/>
                <a:cxnLst/>
                <a:rect l="l" t="t" r="r" b="b"/>
                <a:pathLst>
                  <a:path w="918" h="910" extrusionOk="0">
                    <a:moveTo>
                      <a:pt x="447" y="0"/>
                    </a:moveTo>
                    <a:cubicBezTo>
                      <a:pt x="225" y="0"/>
                      <a:pt x="6" y="144"/>
                      <a:pt x="1" y="452"/>
                    </a:cubicBezTo>
                    <a:lnTo>
                      <a:pt x="1" y="464"/>
                    </a:lnTo>
                    <a:cubicBezTo>
                      <a:pt x="6" y="768"/>
                      <a:pt x="220" y="909"/>
                      <a:pt x="440" y="909"/>
                    </a:cubicBezTo>
                    <a:cubicBezTo>
                      <a:pt x="675" y="909"/>
                      <a:pt x="917" y="747"/>
                      <a:pt x="917" y="452"/>
                    </a:cubicBezTo>
                    <a:cubicBezTo>
                      <a:pt x="917" y="159"/>
                      <a:pt x="680" y="0"/>
                      <a:pt x="4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
              <p:cNvSpPr/>
              <p:nvPr/>
            </p:nvSpPr>
            <p:spPr>
              <a:xfrm>
                <a:off x="4033525" y="1719675"/>
                <a:ext cx="27125" cy="23225"/>
              </a:xfrm>
              <a:custGeom>
                <a:avLst/>
                <a:gdLst/>
                <a:ahLst/>
                <a:cxnLst/>
                <a:rect l="l" t="t" r="r" b="b"/>
                <a:pathLst>
                  <a:path w="1085" h="929" extrusionOk="0">
                    <a:moveTo>
                      <a:pt x="465" y="1"/>
                    </a:moveTo>
                    <a:cubicBezTo>
                      <a:pt x="215" y="1"/>
                      <a:pt x="13" y="203"/>
                      <a:pt x="1" y="453"/>
                    </a:cubicBezTo>
                    <a:lnTo>
                      <a:pt x="1" y="465"/>
                    </a:lnTo>
                    <a:cubicBezTo>
                      <a:pt x="1" y="745"/>
                      <a:pt x="226" y="928"/>
                      <a:pt x="461" y="928"/>
                    </a:cubicBezTo>
                    <a:cubicBezTo>
                      <a:pt x="576" y="928"/>
                      <a:pt x="693" y="885"/>
                      <a:pt x="786" y="787"/>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
              <p:cNvSpPr/>
              <p:nvPr/>
            </p:nvSpPr>
            <p:spPr>
              <a:xfrm>
                <a:off x="4033525" y="1650625"/>
                <a:ext cx="27125" cy="23250"/>
              </a:xfrm>
              <a:custGeom>
                <a:avLst/>
                <a:gdLst/>
                <a:ahLst/>
                <a:cxnLst/>
                <a:rect l="l" t="t" r="r" b="b"/>
                <a:pathLst>
                  <a:path w="1085" h="930" extrusionOk="0">
                    <a:moveTo>
                      <a:pt x="465" y="1"/>
                    </a:moveTo>
                    <a:cubicBezTo>
                      <a:pt x="215" y="1"/>
                      <a:pt x="13" y="203"/>
                      <a:pt x="13" y="453"/>
                    </a:cubicBezTo>
                    <a:lnTo>
                      <a:pt x="1" y="465"/>
                    </a:lnTo>
                    <a:cubicBezTo>
                      <a:pt x="1" y="742"/>
                      <a:pt x="234" y="929"/>
                      <a:pt x="473" y="929"/>
                    </a:cubicBezTo>
                    <a:cubicBezTo>
                      <a:pt x="584" y="929"/>
                      <a:pt x="696" y="889"/>
                      <a:pt x="786" y="798"/>
                    </a:cubicBezTo>
                    <a:cubicBezTo>
                      <a:pt x="1084" y="501"/>
                      <a:pt x="882" y="13"/>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
              <p:cNvSpPr/>
              <p:nvPr/>
            </p:nvSpPr>
            <p:spPr>
              <a:xfrm>
                <a:off x="4033525" y="1581575"/>
                <a:ext cx="27125" cy="23150"/>
              </a:xfrm>
              <a:custGeom>
                <a:avLst/>
                <a:gdLst/>
                <a:ahLst/>
                <a:cxnLst/>
                <a:rect l="l" t="t" r="r" b="b"/>
                <a:pathLst>
                  <a:path w="1085" h="926" extrusionOk="0">
                    <a:moveTo>
                      <a:pt x="465" y="0"/>
                    </a:moveTo>
                    <a:cubicBezTo>
                      <a:pt x="215" y="0"/>
                      <a:pt x="13" y="203"/>
                      <a:pt x="1" y="453"/>
                    </a:cubicBezTo>
                    <a:lnTo>
                      <a:pt x="1" y="465"/>
                    </a:lnTo>
                    <a:cubicBezTo>
                      <a:pt x="1" y="739"/>
                      <a:pt x="229" y="925"/>
                      <a:pt x="466" y="925"/>
                    </a:cubicBezTo>
                    <a:cubicBezTo>
                      <a:pt x="579" y="925"/>
                      <a:pt x="694" y="883"/>
                      <a:pt x="786" y="786"/>
                    </a:cubicBezTo>
                    <a:cubicBezTo>
                      <a:pt x="1084" y="501"/>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
              <p:cNvSpPr/>
              <p:nvPr/>
            </p:nvSpPr>
            <p:spPr>
              <a:xfrm>
                <a:off x="4033525" y="1512525"/>
                <a:ext cx="27125" cy="22925"/>
              </a:xfrm>
              <a:custGeom>
                <a:avLst/>
                <a:gdLst/>
                <a:ahLst/>
                <a:cxnLst/>
                <a:rect l="l" t="t" r="r" b="b"/>
                <a:pathLst>
                  <a:path w="1085" h="917" extrusionOk="0">
                    <a:moveTo>
                      <a:pt x="465" y="0"/>
                    </a:moveTo>
                    <a:cubicBezTo>
                      <a:pt x="215" y="0"/>
                      <a:pt x="13" y="191"/>
                      <a:pt x="13" y="441"/>
                    </a:cubicBezTo>
                    <a:lnTo>
                      <a:pt x="1" y="453"/>
                    </a:lnTo>
                    <a:cubicBezTo>
                      <a:pt x="1" y="729"/>
                      <a:pt x="234" y="917"/>
                      <a:pt x="473" y="917"/>
                    </a:cubicBezTo>
                    <a:cubicBezTo>
                      <a:pt x="584" y="917"/>
                      <a:pt x="696" y="877"/>
                      <a:pt x="786" y="786"/>
                    </a:cubicBezTo>
                    <a:cubicBezTo>
                      <a:pt x="1084"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
              <p:cNvSpPr/>
              <p:nvPr/>
            </p:nvSpPr>
            <p:spPr>
              <a:xfrm>
                <a:off x="4033525" y="1443450"/>
                <a:ext cx="27125" cy="23025"/>
              </a:xfrm>
              <a:custGeom>
                <a:avLst/>
                <a:gdLst/>
                <a:ahLst/>
                <a:cxnLst/>
                <a:rect l="l" t="t" r="r" b="b"/>
                <a:pathLst>
                  <a:path w="1085" h="921" extrusionOk="0">
                    <a:moveTo>
                      <a:pt x="465" y="1"/>
                    </a:moveTo>
                    <a:cubicBezTo>
                      <a:pt x="215" y="1"/>
                      <a:pt x="13" y="191"/>
                      <a:pt x="1" y="442"/>
                    </a:cubicBezTo>
                    <a:lnTo>
                      <a:pt x="1" y="453"/>
                    </a:lnTo>
                    <a:cubicBezTo>
                      <a:pt x="1" y="736"/>
                      <a:pt x="231" y="920"/>
                      <a:pt x="468" y="920"/>
                    </a:cubicBezTo>
                    <a:cubicBezTo>
                      <a:pt x="580" y="920"/>
                      <a:pt x="694" y="879"/>
                      <a:pt x="786" y="787"/>
                    </a:cubicBezTo>
                    <a:cubicBezTo>
                      <a:pt x="1084" y="489"/>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
              <p:cNvSpPr/>
              <p:nvPr/>
            </p:nvSpPr>
            <p:spPr>
              <a:xfrm>
                <a:off x="4033525" y="1374400"/>
                <a:ext cx="27125" cy="23025"/>
              </a:xfrm>
              <a:custGeom>
                <a:avLst/>
                <a:gdLst/>
                <a:ahLst/>
                <a:cxnLst/>
                <a:rect l="l" t="t" r="r" b="b"/>
                <a:pathLst>
                  <a:path w="1085" h="921" extrusionOk="0">
                    <a:moveTo>
                      <a:pt x="465" y="1"/>
                    </a:moveTo>
                    <a:cubicBezTo>
                      <a:pt x="215" y="1"/>
                      <a:pt x="13" y="203"/>
                      <a:pt x="1" y="453"/>
                    </a:cubicBezTo>
                    <a:lnTo>
                      <a:pt x="1" y="465"/>
                    </a:lnTo>
                    <a:cubicBezTo>
                      <a:pt x="1" y="739"/>
                      <a:pt x="230" y="920"/>
                      <a:pt x="466" y="920"/>
                    </a:cubicBezTo>
                    <a:cubicBezTo>
                      <a:pt x="579" y="920"/>
                      <a:pt x="694" y="879"/>
                      <a:pt x="786" y="787"/>
                    </a:cubicBezTo>
                    <a:cubicBezTo>
                      <a:pt x="1084" y="489"/>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
              <p:cNvSpPr/>
              <p:nvPr/>
            </p:nvSpPr>
            <p:spPr>
              <a:xfrm>
                <a:off x="4034425" y="1316375"/>
                <a:ext cx="22650" cy="12225"/>
              </a:xfrm>
              <a:custGeom>
                <a:avLst/>
                <a:gdLst/>
                <a:ahLst/>
                <a:cxnLst/>
                <a:rect l="l" t="t" r="r" b="b"/>
                <a:pathLst>
                  <a:path w="906" h="489" extrusionOk="0">
                    <a:moveTo>
                      <a:pt x="905" y="0"/>
                    </a:moveTo>
                    <a:lnTo>
                      <a:pt x="893" y="12"/>
                    </a:lnTo>
                    <a:lnTo>
                      <a:pt x="0" y="143"/>
                    </a:lnTo>
                    <a:cubicBezTo>
                      <a:pt x="48" y="345"/>
                      <a:pt x="227" y="488"/>
                      <a:pt x="441" y="488"/>
                    </a:cubicBezTo>
                    <a:cubicBezTo>
                      <a:pt x="703" y="488"/>
                      <a:pt x="905" y="274"/>
                      <a:pt x="905" y="24"/>
                    </a:cubicBezTo>
                    <a:cubicBezTo>
                      <a:pt x="905" y="12"/>
                      <a:pt x="905" y="12"/>
                      <a:pt x="9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
              <p:cNvSpPr/>
              <p:nvPr/>
            </p:nvSpPr>
            <p:spPr>
              <a:xfrm>
                <a:off x="3997900" y="2377125"/>
                <a:ext cx="24050" cy="23450"/>
              </a:xfrm>
              <a:custGeom>
                <a:avLst/>
                <a:gdLst/>
                <a:ahLst/>
                <a:cxnLst/>
                <a:rect l="l" t="t" r="r" b="b"/>
                <a:pathLst>
                  <a:path w="962" h="938" extrusionOk="0">
                    <a:moveTo>
                      <a:pt x="507" y="1"/>
                    </a:moveTo>
                    <a:cubicBezTo>
                      <a:pt x="292" y="1"/>
                      <a:pt x="74" y="141"/>
                      <a:pt x="44" y="421"/>
                    </a:cubicBezTo>
                    <a:cubicBezTo>
                      <a:pt x="0" y="757"/>
                      <a:pt x="253" y="938"/>
                      <a:pt x="505" y="938"/>
                    </a:cubicBezTo>
                    <a:cubicBezTo>
                      <a:pt x="725" y="938"/>
                      <a:pt x="945" y="799"/>
                      <a:pt x="961" y="504"/>
                    </a:cubicBezTo>
                    <a:cubicBezTo>
                      <a:pt x="961" y="468"/>
                      <a:pt x="961" y="444"/>
                      <a:pt x="961" y="421"/>
                    </a:cubicBezTo>
                    <a:cubicBezTo>
                      <a:pt x="937" y="141"/>
                      <a:pt x="723" y="1"/>
                      <a:pt x="5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
              <p:cNvSpPr/>
              <p:nvPr/>
            </p:nvSpPr>
            <p:spPr>
              <a:xfrm>
                <a:off x="3999000" y="2306950"/>
                <a:ext cx="27100" cy="23025"/>
              </a:xfrm>
              <a:custGeom>
                <a:avLst/>
                <a:gdLst/>
                <a:ahLst/>
                <a:cxnLst/>
                <a:rect l="l" t="t" r="r" b="b"/>
                <a:pathLst>
                  <a:path w="1084" h="921" extrusionOk="0">
                    <a:moveTo>
                      <a:pt x="465" y="1"/>
                    </a:moveTo>
                    <a:cubicBezTo>
                      <a:pt x="203" y="1"/>
                      <a:pt x="0" y="203"/>
                      <a:pt x="0" y="465"/>
                    </a:cubicBezTo>
                    <a:cubicBezTo>
                      <a:pt x="0" y="739"/>
                      <a:pt x="229" y="920"/>
                      <a:pt x="466" y="920"/>
                    </a:cubicBezTo>
                    <a:cubicBezTo>
                      <a:pt x="579" y="920"/>
                      <a:pt x="694" y="879"/>
                      <a:pt x="786" y="787"/>
                    </a:cubicBezTo>
                    <a:cubicBezTo>
                      <a:pt x="1084" y="501"/>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
              <p:cNvSpPr/>
              <p:nvPr/>
            </p:nvSpPr>
            <p:spPr>
              <a:xfrm>
                <a:off x="3997900" y="2239025"/>
                <a:ext cx="24050" cy="23450"/>
              </a:xfrm>
              <a:custGeom>
                <a:avLst/>
                <a:gdLst/>
                <a:ahLst/>
                <a:cxnLst/>
                <a:rect l="l" t="t" r="r" b="b"/>
                <a:pathLst>
                  <a:path w="962" h="938" extrusionOk="0">
                    <a:moveTo>
                      <a:pt x="507" y="0"/>
                    </a:moveTo>
                    <a:cubicBezTo>
                      <a:pt x="292" y="0"/>
                      <a:pt x="74" y="140"/>
                      <a:pt x="44" y="420"/>
                    </a:cubicBezTo>
                    <a:cubicBezTo>
                      <a:pt x="0" y="756"/>
                      <a:pt x="253" y="937"/>
                      <a:pt x="505" y="937"/>
                    </a:cubicBezTo>
                    <a:cubicBezTo>
                      <a:pt x="725" y="937"/>
                      <a:pt x="945" y="798"/>
                      <a:pt x="961" y="503"/>
                    </a:cubicBezTo>
                    <a:cubicBezTo>
                      <a:pt x="961" y="468"/>
                      <a:pt x="961" y="444"/>
                      <a:pt x="961" y="420"/>
                    </a:cubicBezTo>
                    <a:cubicBezTo>
                      <a:pt x="937" y="140"/>
                      <a:pt x="723" y="0"/>
                      <a:pt x="5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
              <p:cNvSpPr/>
              <p:nvPr/>
            </p:nvSpPr>
            <p:spPr>
              <a:xfrm>
                <a:off x="3999000" y="2165700"/>
                <a:ext cx="28900" cy="28900"/>
              </a:xfrm>
              <a:custGeom>
                <a:avLst/>
                <a:gdLst/>
                <a:ahLst/>
                <a:cxnLst/>
                <a:rect l="l" t="t" r="r" b="b"/>
                <a:pathLst>
                  <a:path w="1156" h="1156" extrusionOk="0">
                    <a:moveTo>
                      <a:pt x="549" y="1"/>
                    </a:moveTo>
                    <a:cubicBezTo>
                      <a:pt x="273" y="1"/>
                      <a:pt x="6" y="178"/>
                      <a:pt x="0" y="567"/>
                    </a:cubicBezTo>
                    <a:lnTo>
                      <a:pt x="0" y="579"/>
                    </a:lnTo>
                    <a:cubicBezTo>
                      <a:pt x="6" y="975"/>
                      <a:pt x="275" y="1156"/>
                      <a:pt x="552" y="1156"/>
                    </a:cubicBezTo>
                    <a:cubicBezTo>
                      <a:pt x="849" y="1156"/>
                      <a:pt x="1155" y="948"/>
                      <a:pt x="1155" y="579"/>
                    </a:cubicBezTo>
                    <a:cubicBezTo>
                      <a:pt x="1155" y="208"/>
                      <a:pt x="847" y="1"/>
                      <a:pt x="5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
              <p:cNvSpPr/>
              <p:nvPr/>
            </p:nvSpPr>
            <p:spPr>
              <a:xfrm>
                <a:off x="3999000" y="2096650"/>
                <a:ext cx="28900" cy="28900"/>
              </a:xfrm>
              <a:custGeom>
                <a:avLst/>
                <a:gdLst/>
                <a:ahLst/>
                <a:cxnLst/>
                <a:rect l="l" t="t" r="r" b="b"/>
                <a:pathLst>
                  <a:path w="1156" h="1156" extrusionOk="0">
                    <a:moveTo>
                      <a:pt x="549" y="0"/>
                    </a:moveTo>
                    <a:cubicBezTo>
                      <a:pt x="273" y="0"/>
                      <a:pt x="6" y="178"/>
                      <a:pt x="0" y="567"/>
                    </a:cubicBezTo>
                    <a:lnTo>
                      <a:pt x="0" y="579"/>
                    </a:lnTo>
                    <a:cubicBezTo>
                      <a:pt x="6" y="975"/>
                      <a:pt x="275" y="1155"/>
                      <a:pt x="552" y="1155"/>
                    </a:cubicBezTo>
                    <a:cubicBezTo>
                      <a:pt x="849" y="1155"/>
                      <a:pt x="1155" y="948"/>
                      <a:pt x="1155" y="579"/>
                    </a:cubicBezTo>
                    <a:cubicBezTo>
                      <a:pt x="1155" y="208"/>
                      <a:pt x="847" y="0"/>
                      <a:pt x="5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
              <p:cNvSpPr/>
              <p:nvPr/>
            </p:nvSpPr>
            <p:spPr>
              <a:xfrm>
                <a:off x="3998525" y="2031775"/>
                <a:ext cx="23425" cy="22550"/>
              </a:xfrm>
              <a:custGeom>
                <a:avLst/>
                <a:gdLst/>
                <a:ahLst/>
                <a:cxnLst/>
                <a:rect l="l" t="t" r="r" b="b"/>
                <a:pathLst>
                  <a:path w="937" h="902" extrusionOk="0">
                    <a:moveTo>
                      <a:pt x="482" y="1"/>
                    </a:moveTo>
                    <a:cubicBezTo>
                      <a:pt x="267" y="1"/>
                      <a:pt x="49" y="138"/>
                      <a:pt x="19" y="411"/>
                    </a:cubicBezTo>
                    <a:cubicBezTo>
                      <a:pt x="0" y="730"/>
                      <a:pt x="244" y="902"/>
                      <a:pt x="485" y="902"/>
                    </a:cubicBezTo>
                    <a:cubicBezTo>
                      <a:pt x="695" y="902"/>
                      <a:pt x="903" y="772"/>
                      <a:pt x="936" y="495"/>
                    </a:cubicBezTo>
                    <a:cubicBezTo>
                      <a:pt x="936" y="471"/>
                      <a:pt x="936" y="435"/>
                      <a:pt x="936" y="411"/>
                    </a:cubicBezTo>
                    <a:cubicBezTo>
                      <a:pt x="912" y="138"/>
                      <a:pt x="698" y="1"/>
                      <a:pt x="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
              <p:cNvSpPr/>
              <p:nvPr/>
            </p:nvSpPr>
            <p:spPr>
              <a:xfrm>
                <a:off x="3999000" y="1960250"/>
                <a:ext cx="24725" cy="24800"/>
              </a:xfrm>
              <a:custGeom>
                <a:avLst/>
                <a:gdLst/>
                <a:ahLst/>
                <a:cxnLst/>
                <a:rect l="l" t="t" r="r" b="b"/>
                <a:pathLst>
                  <a:path w="989" h="992" extrusionOk="0">
                    <a:moveTo>
                      <a:pt x="484" y="1"/>
                    </a:moveTo>
                    <a:cubicBezTo>
                      <a:pt x="246" y="1"/>
                      <a:pt x="12" y="156"/>
                      <a:pt x="0" y="486"/>
                    </a:cubicBezTo>
                    <a:lnTo>
                      <a:pt x="0" y="510"/>
                    </a:lnTo>
                    <a:cubicBezTo>
                      <a:pt x="12" y="836"/>
                      <a:pt x="248" y="991"/>
                      <a:pt x="487" y="991"/>
                    </a:cubicBezTo>
                    <a:cubicBezTo>
                      <a:pt x="736" y="991"/>
                      <a:pt x="989" y="821"/>
                      <a:pt x="989" y="498"/>
                    </a:cubicBezTo>
                    <a:cubicBezTo>
                      <a:pt x="989" y="174"/>
                      <a:pt x="734" y="1"/>
                      <a:pt x="4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
              <p:cNvSpPr/>
              <p:nvPr/>
            </p:nvSpPr>
            <p:spPr>
              <a:xfrm>
                <a:off x="3999000" y="1892625"/>
                <a:ext cx="27100" cy="22950"/>
              </a:xfrm>
              <a:custGeom>
                <a:avLst/>
                <a:gdLst/>
                <a:ahLst/>
                <a:cxnLst/>
                <a:rect l="l" t="t" r="r" b="b"/>
                <a:pathLst>
                  <a:path w="1084" h="918" extrusionOk="0">
                    <a:moveTo>
                      <a:pt x="465" y="0"/>
                    </a:moveTo>
                    <a:cubicBezTo>
                      <a:pt x="215" y="0"/>
                      <a:pt x="12" y="191"/>
                      <a:pt x="0" y="441"/>
                    </a:cubicBezTo>
                    <a:lnTo>
                      <a:pt x="0" y="453"/>
                    </a:lnTo>
                    <a:cubicBezTo>
                      <a:pt x="0" y="729"/>
                      <a:pt x="228" y="917"/>
                      <a:pt x="468" y="917"/>
                    </a:cubicBezTo>
                    <a:cubicBezTo>
                      <a:pt x="579" y="917"/>
                      <a:pt x="692" y="877"/>
                      <a:pt x="786" y="786"/>
                    </a:cubicBezTo>
                    <a:cubicBezTo>
                      <a:pt x="1084" y="501"/>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
              <p:cNvSpPr/>
              <p:nvPr/>
            </p:nvSpPr>
            <p:spPr>
              <a:xfrm>
                <a:off x="3997900" y="1824375"/>
                <a:ext cx="24050" cy="23450"/>
              </a:xfrm>
              <a:custGeom>
                <a:avLst/>
                <a:gdLst/>
                <a:ahLst/>
                <a:cxnLst/>
                <a:rect l="l" t="t" r="r" b="b"/>
                <a:pathLst>
                  <a:path w="962" h="938" extrusionOk="0">
                    <a:moveTo>
                      <a:pt x="507" y="1"/>
                    </a:moveTo>
                    <a:cubicBezTo>
                      <a:pt x="292" y="1"/>
                      <a:pt x="74" y="141"/>
                      <a:pt x="44" y="421"/>
                    </a:cubicBezTo>
                    <a:cubicBezTo>
                      <a:pt x="0" y="757"/>
                      <a:pt x="253" y="938"/>
                      <a:pt x="505" y="938"/>
                    </a:cubicBezTo>
                    <a:cubicBezTo>
                      <a:pt x="725" y="938"/>
                      <a:pt x="945" y="799"/>
                      <a:pt x="961" y="504"/>
                    </a:cubicBezTo>
                    <a:cubicBezTo>
                      <a:pt x="961" y="480"/>
                      <a:pt x="961" y="444"/>
                      <a:pt x="961" y="421"/>
                    </a:cubicBezTo>
                    <a:cubicBezTo>
                      <a:pt x="937" y="141"/>
                      <a:pt x="723" y="1"/>
                      <a:pt x="5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
              <p:cNvSpPr/>
              <p:nvPr/>
            </p:nvSpPr>
            <p:spPr>
              <a:xfrm>
                <a:off x="3999000" y="1751400"/>
                <a:ext cx="28000" cy="28275"/>
              </a:xfrm>
              <a:custGeom>
                <a:avLst/>
                <a:gdLst/>
                <a:ahLst/>
                <a:cxnLst/>
                <a:rect l="l" t="t" r="r" b="b"/>
                <a:pathLst>
                  <a:path w="1120" h="1131" extrusionOk="0">
                    <a:moveTo>
                      <a:pt x="535" y="1"/>
                    </a:moveTo>
                    <a:cubicBezTo>
                      <a:pt x="267" y="1"/>
                      <a:pt x="6" y="175"/>
                      <a:pt x="0" y="554"/>
                    </a:cubicBezTo>
                    <a:lnTo>
                      <a:pt x="0" y="577"/>
                    </a:lnTo>
                    <a:cubicBezTo>
                      <a:pt x="6" y="956"/>
                      <a:pt x="267" y="1130"/>
                      <a:pt x="535" y="1130"/>
                    </a:cubicBezTo>
                    <a:cubicBezTo>
                      <a:pt x="823" y="1130"/>
                      <a:pt x="1120" y="929"/>
                      <a:pt x="1120" y="566"/>
                    </a:cubicBezTo>
                    <a:cubicBezTo>
                      <a:pt x="1120" y="202"/>
                      <a:pt x="823" y="1"/>
                      <a:pt x="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
              <p:cNvSpPr/>
              <p:nvPr/>
            </p:nvSpPr>
            <p:spPr>
              <a:xfrm>
                <a:off x="3997900" y="1686275"/>
                <a:ext cx="24050" cy="23450"/>
              </a:xfrm>
              <a:custGeom>
                <a:avLst/>
                <a:gdLst/>
                <a:ahLst/>
                <a:cxnLst/>
                <a:rect l="l" t="t" r="r" b="b"/>
                <a:pathLst>
                  <a:path w="962" h="938" extrusionOk="0">
                    <a:moveTo>
                      <a:pt x="507" y="0"/>
                    </a:moveTo>
                    <a:cubicBezTo>
                      <a:pt x="292" y="0"/>
                      <a:pt x="74" y="140"/>
                      <a:pt x="44" y="420"/>
                    </a:cubicBezTo>
                    <a:cubicBezTo>
                      <a:pt x="0" y="756"/>
                      <a:pt x="253" y="937"/>
                      <a:pt x="505" y="937"/>
                    </a:cubicBezTo>
                    <a:cubicBezTo>
                      <a:pt x="725" y="937"/>
                      <a:pt x="945" y="798"/>
                      <a:pt x="961" y="504"/>
                    </a:cubicBezTo>
                    <a:cubicBezTo>
                      <a:pt x="961" y="468"/>
                      <a:pt x="961" y="444"/>
                      <a:pt x="961" y="420"/>
                    </a:cubicBezTo>
                    <a:cubicBezTo>
                      <a:pt x="937" y="140"/>
                      <a:pt x="723" y="0"/>
                      <a:pt x="5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
              <p:cNvSpPr/>
              <p:nvPr/>
            </p:nvSpPr>
            <p:spPr>
              <a:xfrm>
                <a:off x="3999000" y="1616100"/>
                <a:ext cx="27100" cy="23150"/>
              </a:xfrm>
              <a:custGeom>
                <a:avLst/>
                <a:gdLst/>
                <a:ahLst/>
                <a:cxnLst/>
                <a:rect l="l" t="t" r="r" b="b"/>
                <a:pathLst>
                  <a:path w="1084" h="926" extrusionOk="0">
                    <a:moveTo>
                      <a:pt x="465" y="1"/>
                    </a:moveTo>
                    <a:cubicBezTo>
                      <a:pt x="215" y="1"/>
                      <a:pt x="12" y="203"/>
                      <a:pt x="0" y="453"/>
                    </a:cubicBezTo>
                    <a:lnTo>
                      <a:pt x="0" y="465"/>
                    </a:lnTo>
                    <a:cubicBezTo>
                      <a:pt x="0" y="739"/>
                      <a:pt x="229" y="925"/>
                      <a:pt x="466" y="925"/>
                    </a:cubicBezTo>
                    <a:cubicBezTo>
                      <a:pt x="579" y="925"/>
                      <a:pt x="694" y="883"/>
                      <a:pt x="786" y="786"/>
                    </a:cubicBezTo>
                    <a:cubicBezTo>
                      <a:pt x="1084" y="501"/>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
              <p:cNvSpPr/>
              <p:nvPr/>
            </p:nvSpPr>
            <p:spPr>
              <a:xfrm>
                <a:off x="3999000" y="1547050"/>
                <a:ext cx="27100" cy="23150"/>
              </a:xfrm>
              <a:custGeom>
                <a:avLst/>
                <a:gdLst/>
                <a:ahLst/>
                <a:cxnLst/>
                <a:rect l="l" t="t" r="r" b="b"/>
                <a:pathLst>
                  <a:path w="1084" h="926" extrusionOk="0">
                    <a:moveTo>
                      <a:pt x="465" y="0"/>
                    </a:moveTo>
                    <a:cubicBezTo>
                      <a:pt x="215" y="0"/>
                      <a:pt x="12" y="203"/>
                      <a:pt x="0" y="453"/>
                    </a:cubicBezTo>
                    <a:lnTo>
                      <a:pt x="0" y="465"/>
                    </a:lnTo>
                    <a:cubicBezTo>
                      <a:pt x="0" y="739"/>
                      <a:pt x="229" y="925"/>
                      <a:pt x="466" y="925"/>
                    </a:cubicBezTo>
                    <a:cubicBezTo>
                      <a:pt x="579" y="925"/>
                      <a:pt x="694" y="882"/>
                      <a:pt x="786" y="786"/>
                    </a:cubicBezTo>
                    <a:cubicBezTo>
                      <a:pt x="1084" y="500"/>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
              <p:cNvSpPr/>
              <p:nvPr/>
            </p:nvSpPr>
            <p:spPr>
              <a:xfrm>
                <a:off x="3998525" y="1479100"/>
                <a:ext cx="23425" cy="22550"/>
              </a:xfrm>
              <a:custGeom>
                <a:avLst/>
                <a:gdLst/>
                <a:ahLst/>
                <a:cxnLst/>
                <a:rect l="l" t="t" r="r" b="b"/>
                <a:pathLst>
                  <a:path w="937" h="902" extrusionOk="0">
                    <a:moveTo>
                      <a:pt x="482" y="1"/>
                    </a:moveTo>
                    <a:cubicBezTo>
                      <a:pt x="267" y="1"/>
                      <a:pt x="49" y="141"/>
                      <a:pt x="19" y="420"/>
                    </a:cubicBezTo>
                    <a:cubicBezTo>
                      <a:pt x="0" y="733"/>
                      <a:pt x="244" y="902"/>
                      <a:pt x="486" y="902"/>
                    </a:cubicBezTo>
                    <a:cubicBezTo>
                      <a:pt x="695" y="902"/>
                      <a:pt x="903" y="775"/>
                      <a:pt x="936" y="504"/>
                    </a:cubicBezTo>
                    <a:cubicBezTo>
                      <a:pt x="936" y="468"/>
                      <a:pt x="936" y="444"/>
                      <a:pt x="936" y="420"/>
                    </a:cubicBezTo>
                    <a:cubicBezTo>
                      <a:pt x="912" y="141"/>
                      <a:pt x="698" y="1"/>
                      <a:pt x="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
              <p:cNvSpPr/>
              <p:nvPr/>
            </p:nvSpPr>
            <p:spPr>
              <a:xfrm>
                <a:off x="3999000" y="1408925"/>
                <a:ext cx="27100" cy="23025"/>
              </a:xfrm>
              <a:custGeom>
                <a:avLst/>
                <a:gdLst/>
                <a:ahLst/>
                <a:cxnLst/>
                <a:rect l="l" t="t" r="r" b="b"/>
                <a:pathLst>
                  <a:path w="1084" h="921" extrusionOk="0">
                    <a:moveTo>
                      <a:pt x="465" y="1"/>
                    </a:moveTo>
                    <a:cubicBezTo>
                      <a:pt x="215" y="1"/>
                      <a:pt x="12" y="191"/>
                      <a:pt x="0" y="441"/>
                    </a:cubicBezTo>
                    <a:lnTo>
                      <a:pt x="0" y="453"/>
                    </a:lnTo>
                    <a:cubicBezTo>
                      <a:pt x="0" y="736"/>
                      <a:pt x="231" y="920"/>
                      <a:pt x="468" y="920"/>
                    </a:cubicBezTo>
                    <a:cubicBezTo>
                      <a:pt x="580" y="920"/>
                      <a:pt x="694" y="879"/>
                      <a:pt x="786" y="787"/>
                    </a:cubicBezTo>
                    <a:cubicBezTo>
                      <a:pt x="1084" y="489"/>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
              <p:cNvSpPr/>
              <p:nvPr/>
            </p:nvSpPr>
            <p:spPr>
              <a:xfrm>
                <a:off x="3999000" y="1339875"/>
                <a:ext cx="27100" cy="23000"/>
              </a:xfrm>
              <a:custGeom>
                <a:avLst/>
                <a:gdLst/>
                <a:ahLst/>
                <a:cxnLst/>
                <a:rect l="l" t="t" r="r" b="b"/>
                <a:pathLst>
                  <a:path w="1084" h="920" extrusionOk="0">
                    <a:moveTo>
                      <a:pt x="465" y="1"/>
                    </a:moveTo>
                    <a:cubicBezTo>
                      <a:pt x="215" y="1"/>
                      <a:pt x="12" y="203"/>
                      <a:pt x="0" y="441"/>
                    </a:cubicBezTo>
                    <a:lnTo>
                      <a:pt x="0" y="453"/>
                    </a:lnTo>
                    <a:cubicBezTo>
                      <a:pt x="0" y="736"/>
                      <a:pt x="225" y="920"/>
                      <a:pt x="462" y="920"/>
                    </a:cubicBezTo>
                    <a:cubicBezTo>
                      <a:pt x="575" y="920"/>
                      <a:pt x="691" y="878"/>
                      <a:pt x="786" y="786"/>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
              <p:cNvSpPr/>
              <p:nvPr/>
            </p:nvSpPr>
            <p:spPr>
              <a:xfrm>
                <a:off x="3974300" y="1326475"/>
                <a:ext cx="7450" cy="1525"/>
              </a:xfrm>
              <a:custGeom>
                <a:avLst/>
                <a:gdLst/>
                <a:ahLst/>
                <a:cxnLst/>
                <a:rect l="l" t="t" r="r" b="b"/>
                <a:pathLst>
                  <a:path w="298" h="61" extrusionOk="0">
                    <a:moveTo>
                      <a:pt x="298" y="1"/>
                    </a:moveTo>
                    <a:lnTo>
                      <a:pt x="0" y="48"/>
                    </a:lnTo>
                    <a:cubicBezTo>
                      <a:pt x="36" y="48"/>
                      <a:pt x="60" y="60"/>
                      <a:pt x="96" y="60"/>
                    </a:cubicBezTo>
                    <a:cubicBezTo>
                      <a:pt x="167" y="60"/>
                      <a:pt x="238" y="37"/>
                      <a:pt x="2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
              <p:cNvSpPr/>
              <p:nvPr/>
            </p:nvSpPr>
            <p:spPr>
              <a:xfrm>
                <a:off x="3964275" y="2411150"/>
                <a:ext cx="23725" cy="23200"/>
              </a:xfrm>
              <a:custGeom>
                <a:avLst/>
                <a:gdLst/>
                <a:ahLst/>
                <a:cxnLst/>
                <a:rect l="l" t="t" r="r" b="b"/>
                <a:pathLst>
                  <a:path w="949" h="928" extrusionOk="0">
                    <a:moveTo>
                      <a:pt x="491" y="0"/>
                    </a:moveTo>
                    <a:cubicBezTo>
                      <a:pt x="273" y="0"/>
                      <a:pt x="56" y="143"/>
                      <a:pt x="32" y="429"/>
                    </a:cubicBezTo>
                    <a:cubicBezTo>
                      <a:pt x="0" y="753"/>
                      <a:pt x="247" y="928"/>
                      <a:pt x="493" y="928"/>
                    </a:cubicBezTo>
                    <a:cubicBezTo>
                      <a:pt x="707" y="928"/>
                      <a:pt x="921" y="795"/>
                      <a:pt x="949" y="512"/>
                    </a:cubicBezTo>
                    <a:cubicBezTo>
                      <a:pt x="949" y="476"/>
                      <a:pt x="949" y="453"/>
                      <a:pt x="949" y="429"/>
                    </a:cubicBezTo>
                    <a:cubicBezTo>
                      <a:pt x="925" y="143"/>
                      <a:pt x="708" y="0"/>
                      <a:pt x="4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
              <p:cNvSpPr/>
              <p:nvPr/>
            </p:nvSpPr>
            <p:spPr>
              <a:xfrm>
                <a:off x="3959350" y="2338725"/>
                <a:ext cx="22825" cy="16650"/>
              </a:xfrm>
              <a:custGeom>
                <a:avLst/>
                <a:gdLst/>
                <a:ahLst/>
                <a:cxnLst/>
                <a:rect l="l" t="t" r="r" b="b"/>
                <a:pathLst>
                  <a:path w="913" h="666" extrusionOk="0">
                    <a:moveTo>
                      <a:pt x="462" y="1"/>
                    </a:moveTo>
                    <a:cubicBezTo>
                      <a:pt x="222" y="1"/>
                      <a:pt x="0" y="290"/>
                      <a:pt x="205" y="540"/>
                    </a:cubicBezTo>
                    <a:cubicBezTo>
                      <a:pt x="205" y="540"/>
                      <a:pt x="205" y="552"/>
                      <a:pt x="205" y="552"/>
                    </a:cubicBezTo>
                    <a:lnTo>
                      <a:pt x="229" y="564"/>
                    </a:lnTo>
                    <a:cubicBezTo>
                      <a:pt x="301" y="636"/>
                      <a:pt x="381" y="666"/>
                      <a:pt x="456" y="666"/>
                    </a:cubicBezTo>
                    <a:cubicBezTo>
                      <a:pt x="705" y="666"/>
                      <a:pt x="913" y="339"/>
                      <a:pt x="694" y="111"/>
                    </a:cubicBezTo>
                    <a:cubicBezTo>
                      <a:pt x="625" y="33"/>
                      <a:pt x="542" y="1"/>
                      <a:pt x="4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
              <p:cNvSpPr/>
              <p:nvPr/>
            </p:nvSpPr>
            <p:spPr>
              <a:xfrm>
                <a:off x="3964475" y="2272125"/>
                <a:ext cx="27700" cy="23150"/>
              </a:xfrm>
              <a:custGeom>
                <a:avLst/>
                <a:gdLst/>
                <a:ahLst/>
                <a:cxnLst/>
                <a:rect l="l" t="t" r="r" b="b"/>
                <a:pathLst>
                  <a:path w="1108" h="926" extrusionOk="0">
                    <a:moveTo>
                      <a:pt x="465" y="0"/>
                    </a:moveTo>
                    <a:cubicBezTo>
                      <a:pt x="214" y="0"/>
                      <a:pt x="12" y="187"/>
                      <a:pt x="0" y="430"/>
                    </a:cubicBezTo>
                    <a:lnTo>
                      <a:pt x="0" y="453"/>
                    </a:lnTo>
                    <a:lnTo>
                      <a:pt x="24" y="465"/>
                    </a:lnTo>
                    <a:cubicBezTo>
                      <a:pt x="24" y="739"/>
                      <a:pt x="253" y="926"/>
                      <a:pt x="489" y="926"/>
                    </a:cubicBezTo>
                    <a:cubicBezTo>
                      <a:pt x="603" y="926"/>
                      <a:pt x="718" y="883"/>
                      <a:pt x="810" y="787"/>
                    </a:cubicBezTo>
                    <a:cubicBezTo>
                      <a:pt x="1108" y="501"/>
                      <a:pt x="893" y="1"/>
                      <a:pt x="489" y="1"/>
                    </a:cubicBezTo>
                    <a:cubicBezTo>
                      <a:pt x="481" y="1"/>
                      <a:pt x="473"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
              <p:cNvSpPr/>
              <p:nvPr/>
            </p:nvSpPr>
            <p:spPr>
              <a:xfrm>
                <a:off x="3964275" y="2203900"/>
                <a:ext cx="23725" cy="23225"/>
              </a:xfrm>
              <a:custGeom>
                <a:avLst/>
                <a:gdLst/>
                <a:ahLst/>
                <a:cxnLst/>
                <a:rect l="l" t="t" r="r" b="b"/>
                <a:pathLst>
                  <a:path w="949" h="929" extrusionOk="0">
                    <a:moveTo>
                      <a:pt x="491" y="0"/>
                    </a:moveTo>
                    <a:cubicBezTo>
                      <a:pt x="273" y="0"/>
                      <a:pt x="56" y="140"/>
                      <a:pt x="32" y="420"/>
                    </a:cubicBezTo>
                    <a:cubicBezTo>
                      <a:pt x="0" y="750"/>
                      <a:pt x="247" y="928"/>
                      <a:pt x="492" y="928"/>
                    </a:cubicBezTo>
                    <a:cubicBezTo>
                      <a:pt x="707" y="928"/>
                      <a:pt x="921" y="792"/>
                      <a:pt x="949" y="503"/>
                    </a:cubicBezTo>
                    <a:cubicBezTo>
                      <a:pt x="949" y="480"/>
                      <a:pt x="949" y="456"/>
                      <a:pt x="949" y="420"/>
                    </a:cubicBezTo>
                    <a:cubicBezTo>
                      <a:pt x="925" y="140"/>
                      <a:pt x="708" y="0"/>
                      <a:pt x="4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
              <p:cNvSpPr/>
              <p:nvPr/>
            </p:nvSpPr>
            <p:spPr>
              <a:xfrm>
                <a:off x="3960725" y="2132300"/>
                <a:ext cx="22025" cy="16650"/>
              </a:xfrm>
              <a:custGeom>
                <a:avLst/>
                <a:gdLst/>
                <a:ahLst/>
                <a:cxnLst/>
                <a:rect l="l" t="t" r="r" b="b"/>
                <a:pathLst>
                  <a:path w="881" h="666" extrusionOk="0">
                    <a:moveTo>
                      <a:pt x="447" y="0"/>
                    </a:moveTo>
                    <a:cubicBezTo>
                      <a:pt x="223" y="0"/>
                      <a:pt x="1" y="240"/>
                      <a:pt x="150" y="498"/>
                    </a:cubicBezTo>
                    <a:lnTo>
                      <a:pt x="150" y="522"/>
                    </a:lnTo>
                    <a:lnTo>
                      <a:pt x="174" y="522"/>
                    </a:lnTo>
                    <a:cubicBezTo>
                      <a:pt x="249" y="623"/>
                      <a:pt x="343" y="665"/>
                      <a:pt x="435" y="665"/>
                    </a:cubicBezTo>
                    <a:cubicBezTo>
                      <a:pt x="667" y="665"/>
                      <a:pt x="880" y="400"/>
                      <a:pt x="710" y="153"/>
                    </a:cubicBezTo>
                    <a:cubicBezTo>
                      <a:pt x="642" y="45"/>
                      <a:pt x="544" y="0"/>
                      <a:pt x="4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
              <p:cNvSpPr/>
              <p:nvPr/>
            </p:nvSpPr>
            <p:spPr>
              <a:xfrm>
                <a:off x="3964775" y="2064950"/>
                <a:ext cx="27400" cy="23150"/>
              </a:xfrm>
              <a:custGeom>
                <a:avLst/>
                <a:gdLst/>
                <a:ahLst/>
                <a:cxnLst/>
                <a:rect l="l" t="t" r="r" b="b"/>
                <a:pathLst>
                  <a:path w="1096" h="926" extrusionOk="0">
                    <a:moveTo>
                      <a:pt x="455" y="1"/>
                    </a:moveTo>
                    <a:cubicBezTo>
                      <a:pt x="203" y="1"/>
                      <a:pt x="0" y="199"/>
                      <a:pt x="0" y="442"/>
                    </a:cubicBezTo>
                    <a:cubicBezTo>
                      <a:pt x="0" y="454"/>
                      <a:pt x="0" y="454"/>
                      <a:pt x="0" y="454"/>
                    </a:cubicBezTo>
                    <a:lnTo>
                      <a:pt x="12" y="454"/>
                    </a:lnTo>
                    <a:cubicBezTo>
                      <a:pt x="4" y="736"/>
                      <a:pt x="231" y="926"/>
                      <a:pt x="471" y="926"/>
                    </a:cubicBezTo>
                    <a:cubicBezTo>
                      <a:pt x="585" y="926"/>
                      <a:pt x="702" y="883"/>
                      <a:pt x="798" y="787"/>
                    </a:cubicBezTo>
                    <a:cubicBezTo>
                      <a:pt x="1096" y="501"/>
                      <a:pt x="893" y="1"/>
                      <a:pt x="477" y="1"/>
                    </a:cubicBezTo>
                    <a:cubicBezTo>
                      <a:pt x="469" y="1"/>
                      <a:pt x="462" y="1"/>
                      <a:pt x="4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
              <p:cNvSpPr/>
              <p:nvPr/>
            </p:nvSpPr>
            <p:spPr>
              <a:xfrm>
                <a:off x="3959325" y="1993200"/>
                <a:ext cx="22825" cy="16650"/>
              </a:xfrm>
              <a:custGeom>
                <a:avLst/>
                <a:gdLst/>
                <a:ahLst/>
                <a:cxnLst/>
                <a:rect l="l" t="t" r="r" b="b"/>
                <a:pathLst>
                  <a:path w="913" h="666" extrusionOk="0">
                    <a:moveTo>
                      <a:pt x="467" y="0"/>
                    </a:moveTo>
                    <a:cubicBezTo>
                      <a:pt x="226" y="0"/>
                      <a:pt x="0" y="298"/>
                      <a:pt x="206" y="549"/>
                    </a:cubicBezTo>
                    <a:cubicBezTo>
                      <a:pt x="206" y="549"/>
                      <a:pt x="206" y="549"/>
                      <a:pt x="206" y="561"/>
                    </a:cubicBezTo>
                    <a:lnTo>
                      <a:pt x="230" y="561"/>
                    </a:lnTo>
                    <a:cubicBezTo>
                      <a:pt x="303" y="635"/>
                      <a:pt x="384" y="665"/>
                      <a:pt x="460" y="665"/>
                    </a:cubicBezTo>
                    <a:cubicBezTo>
                      <a:pt x="707" y="665"/>
                      <a:pt x="913" y="345"/>
                      <a:pt x="695" y="109"/>
                    </a:cubicBezTo>
                    <a:cubicBezTo>
                      <a:pt x="627" y="32"/>
                      <a:pt x="546" y="0"/>
                      <a:pt x="4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
              <p:cNvSpPr/>
              <p:nvPr/>
            </p:nvSpPr>
            <p:spPr>
              <a:xfrm>
                <a:off x="3964475" y="1926550"/>
                <a:ext cx="27700" cy="23300"/>
              </a:xfrm>
              <a:custGeom>
                <a:avLst/>
                <a:gdLst/>
                <a:ahLst/>
                <a:cxnLst/>
                <a:rect l="l" t="t" r="r" b="b"/>
                <a:pathLst>
                  <a:path w="1108" h="932" extrusionOk="0">
                    <a:moveTo>
                      <a:pt x="468" y="0"/>
                    </a:moveTo>
                    <a:cubicBezTo>
                      <a:pt x="226" y="0"/>
                      <a:pt x="12" y="198"/>
                      <a:pt x="0" y="441"/>
                    </a:cubicBezTo>
                    <a:lnTo>
                      <a:pt x="0" y="465"/>
                    </a:lnTo>
                    <a:lnTo>
                      <a:pt x="24" y="465"/>
                    </a:lnTo>
                    <a:cubicBezTo>
                      <a:pt x="24" y="748"/>
                      <a:pt x="254" y="932"/>
                      <a:pt x="491" y="932"/>
                    </a:cubicBezTo>
                    <a:cubicBezTo>
                      <a:pt x="604" y="932"/>
                      <a:pt x="718" y="890"/>
                      <a:pt x="810" y="799"/>
                    </a:cubicBezTo>
                    <a:cubicBezTo>
                      <a:pt x="1108" y="501"/>
                      <a:pt x="893" y="13"/>
                      <a:pt x="489" y="1"/>
                    </a:cubicBezTo>
                    <a:cubicBezTo>
                      <a:pt x="481" y="0"/>
                      <a:pt x="474" y="0"/>
                      <a:pt x="4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
              <p:cNvSpPr/>
              <p:nvPr/>
            </p:nvSpPr>
            <p:spPr>
              <a:xfrm>
                <a:off x="3964275" y="1858400"/>
                <a:ext cx="23725" cy="23225"/>
              </a:xfrm>
              <a:custGeom>
                <a:avLst/>
                <a:gdLst/>
                <a:ahLst/>
                <a:cxnLst/>
                <a:rect l="l" t="t" r="r" b="b"/>
                <a:pathLst>
                  <a:path w="949" h="929" extrusionOk="0">
                    <a:moveTo>
                      <a:pt x="491" y="0"/>
                    </a:moveTo>
                    <a:cubicBezTo>
                      <a:pt x="273" y="0"/>
                      <a:pt x="56" y="143"/>
                      <a:pt x="32" y="429"/>
                    </a:cubicBezTo>
                    <a:cubicBezTo>
                      <a:pt x="0" y="753"/>
                      <a:pt x="247" y="928"/>
                      <a:pt x="493" y="928"/>
                    </a:cubicBezTo>
                    <a:cubicBezTo>
                      <a:pt x="707" y="928"/>
                      <a:pt x="921" y="795"/>
                      <a:pt x="949" y="512"/>
                    </a:cubicBezTo>
                    <a:cubicBezTo>
                      <a:pt x="949" y="488"/>
                      <a:pt x="949" y="453"/>
                      <a:pt x="949" y="429"/>
                    </a:cubicBezTo>
                    <a:cubicBezTo>
                      <a:pt x="925" y="143"/>
                      <a:pt x="708" y="0"/>
                      <a:pt x="4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
              <p:cNvSpPr/>
              <p:nvPr/>
            </p:nvSpPr>
            <p:spPr>
              <a:xfrm>
                <a:off x="3959350" y="1785975"/>
                <a:ext cx="22800" cy="16700"/>
              </a:xfrm>
              <a:custGeom>
                <a:avLst/>
                <a:gdLst/>
                <a:ahLst/>
                <a:cxnLst/>
                <a:rect l="l" t="t" r="r" b="b"/>
                <a:pathLst>
                  <a:path w="912" h="668" extrusionOk="0">
                    <a:moveTo>
                      <a:pt x="462" y="1"/>
                    </a:moveTo>
                    <a:cubicBezTo>
                      <a:pt x="222" y="1"/>
                      <a:pt x="0" y="290"/>
                      <a:pt x="205" y="540"/>
                    </a:cubicBezTo>
                    <a:cubicBezTo>
                      <a:pt x="205" y="552"/>
                      <a:pt x="205" y="552"/>
                      <a:pt x="205" y="564"/>
                    </a:cubicBezTo>
                    <a:lnTo>
                      <a:pt x="229" y="564"/>
                    </a:lnTo>
                    <a:cubicBezTo>
                      <a:pt x="302" y="637"/>
                      <a:pt x="383" y="667"/>
                      <a:pt x="459" y="667"/>
                    </a:cubicBezTo>
                    <a:cubicBezTo>
                      <a:pt x="706" y="667"/>
                      <a:pt x="912" y="348"/>
                      <a:pt x="694" y="111"/>
                    </a:cubicBezTo>
                    <a:cubicBezTo>
                      <a:pt x="625" y="33"/>
                      <a:pt x="542" y="1"/>
                      <a:pt x="4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
              <p:cNvSpPr/>
              <p:nvPr/>
            </p:nvSpPr>
            <p:spPr>
              <a:xfrm>
                <a:off x="3960725" y="1717800"/>
                <a:ext cx="22025" cy="16675"/>
              </a:xfrm>
              <a:custGeom>
                <a:avLst/>
                <a:gdLst/>
                <a:ahLst/>
                <a:cxnLst/>
                <a:rect l="l" t="t" r="r" b="b"/>
                <a:pathLst>
                  <a:path w="881" h="667" extrusionOk="0">
                    <a:moveTo>
                      <a:pt x="449" y="0"/>
                    </a:moveTo>
                    <a:cubicBezTo>
                      <a:pt x="224" y="0"/>
                      <a:pt x="0" y="238"/>
                      <a:pt x="150" y="505"/>
                    </a:cubicBezTo>
                    <a:lnTo>
                      <a:pt x="150" y="528"/>
                    </a:lnTo>
                    <a:lnTo>
                      <a:pt x="174" y="528"/>
                    </a:lnTo>
                    <a:cubicBezTo>
                      <a:pt x="248" y="626"/>
                      <a:pt x="342" y="666"/>
                      <a:pt x="433" y="666"/>
                    </a:cubicBezTo>
                    <a:cubicBezTo>
                      <a:pt x="665" y="666"/>
                      <a:pt x="881" y="404"/>
                      <a:pt x="710" y="147"/>
                    </a:cubicBezTo>
                    <a:cubicBezTo>
                      <a:pt x="642" y="44"/>
                      <a:pt x="545" y="0"/>
                      <a:pt x="4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
              <p:cNvSpPr/>
              <p:nvPr/>
            </p:nvSpPr>
            <p:spPr>
              <a:xfrm>
                <a:off x="3964275" y="1651225"/>
                <a:ext cx="23725" cy="23225"/>
              </a:xfrm>
              <a:custGeom>
                <a:avLst/>
                <a:gdLst/>
                <a:ahLst/>
                <a:cxnLst/>
                <a:rect l="l" t="t" r="r" b="b"/>
                <a:pathLst>
                  <a:path w="949" h="929" extrusionOk="0">
                    <a:moveTo>
                      <a:pt x="491" y="1"/>
                    </a:moveTo>
                    <a:cubicBezTo>
                      <a:pt x="273" y="1"/>
                      <a:pt x="56" y="143"/>
                      <a:pt x="32" y="429"/>
                    </a:cubicBezTo>
                    <a:cubicBezTo>
                      <a:pt x="0" y="754"/>
                      <a:pt x="247" y="928"/>
                      <a:pt x="493" y="928"/>
                    </a:cubicBezTo>
                    <a:cubicBezTo>
                      <a:pt x="707" y="928"/>
                      <a:pt x="921" y="795"/>
                      <a:pt x="949" y="512"/>
                    </a:cubicBezTo>
                    <a:cubicBezTo>
                      <a:pt x="949" y="489"/>
                      <a:pt x="949" y="453"/>
                      <a:pt x="949" y="429"/>
                    </a:cubicBezTo>
                    <a:cubicBezTo>
                      <a:pt x="925" y="143"/>
                      <a:pt x="708" y="1"/>
                      <a:pt x="4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
              <p:cNvSpPr/>
              <p:nvPr/>
            </p:nvSpPr>
            <p:spPr>
              <a:xfrm>
                <a:off x="3964475" y="1581275"/>
                <a:ext cx="27700" cy="23150"/>
              </a:xfrm>
              <a:custGeom>
                <a:avLst/>
                <a:gdLst/>
                <a:ahLst/>
                <a:cxnLst/>
                <a:rect l="l" t="t" r="r" b="b"/>
                <a:pathLst>
                  <a:path w="1108" h="926" extrusionOk="0">
                    <a:moveTo>
                      <a:pt x="466" y="0"/>
                    </a:moveTo>
                    <a:cubicBezTo>
                      <a:pt x="225" y="0"/>
                      <a:pt x="12" y="187"/>
                      <a:pt x="0" y="441"/>
                    </a:cubicBezTo>
                    <a:lnTo>
                      <a:pt x="0" y="465"/>
                    </a:lnTo>
                    <a:lnTo>
                      <a:pt x="24" y="465"/>
                    </a:lnTo>
                    <a:cubicBezTo>
                      <a:pt x="24" y="739"/>
                      <a:pt x="253" y="925"/>
                      <a:pt x="489" y="925"/>
                    </a:cubicBezTo>
                    <a:cubicBezTo>
                      <a:pt x="603" y="925"/>
                      <a:pt x="718" y="883"/>
                      <a:pt x="810" y="786"/>
                    </a:cubicBezTo>
                    <a:cubicBezTo>
                      <a:pt x="1108" y="501"/>
                      <a:pt x="893" y="1"/>
                      <a:pt x="489" y="1"/>
                    </a:cubicBezTo>
                    <a:cubicBezTo>
                      <a:pt x="481" y="0"/>
                      <a:pt x="474" y="0"/>
                      <a:pt x="4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
              <p:cNvSpPr/>
              <p:nvPr/>
            </p:nvSpPr>
            <p:spPr>
              <a:xfrm>
                <a:off x="3964275" y="1513125"/>
                <a:ext cx="23725" cy="23325"/>
              </a:xfrm>
              <a:custGeom>
                <a:avLst/>
                <a:gdLst/>
                <a:ahLst/>
                <a:cxnLst/>
                <a:rect l="l" t="t" r="r" b="b"/>
                <a:pathLst>
                  <a:path w="949" h="933" extrusionOk="0">
                    <a:moveTo>
                      <a:pt x="491" y="0"/>
                    </a:moveTo>
                    <a:cubicBezTo>
                      <a:pt x="273" y="0"/>
                      <a:pt x="56" y="143"/>
                      <a:pt x="32" y="429"/>
                    </a:cubicBezTo>
                    <a:cubicBezTo>
                      <a:pt x="0" y="754"/>
                      <a:pt x="249" y="933"/>
                      <a:pt x="496" y="933"/>
                    </a:cubicBezTo>
                    <a:cubicBezTo>
                      <a:pt x="709" y="933"/>
                      <a:pt x="921" y="799"/>
                      <a:pt x="949" y="512"/>
                    </a:cubicBezTo>
                    <a:cubicBezTo>
                      <a:pt x="949" y="488"/>
                      <a:pt x="949" y="452"/>
                      <a:pt x="949" y="429"/>
                    </a:cubicBezTo>
                    <a:cubicBezTo>
                      <a:pt x="925" y="143"/>
                      <a:pt x="708" y="0"/>
                      <a:pt x="4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
              <p:cNvSpPr/>
              <p:nvPr/>
            </p:nvSpPr>
            <p:spPr>
              <a:xfrm>
                <a:off x="3964475" y="1443450"/>
                <a:ext cx="27400" cy="23175"/>
              </a:xfrm>
              <a:custGeom>
                <a:avLst/>
                <a:gdLst/>
                <a:ahLst/>
                <a:cxnLst/>
                <a:rect l="l" t="t" r="r" b="b"/>
                <a:pathLst>
                  <a:path w="1096" h="927" extrusionOk="0">
                    <a:moveTo>
                      <a:pt x="467" y="0"/>
                    </a:moveTo>
                    <a:cubicBezTo>
                      <a:pt x="215" y="0"/>
                      <a:pt x="12" y="199"/>
                      <a:pt x="0" y="453"/>
                    </a:cubicBezTo>
                    <a:lnTo>
                      <a:pt x="24" y="453"/>
                    </a:lnTo>
                    <a:cubicBezTo>
                      <a:pt x="16" y="733"/>
                      <a:pt x="246" y="927"/>
                      <a:pt x="486" y="927"/>
                    </a:cubicBezTo>
                    <a:cubicBezTo>
                      <a:pt x="595" y="927"/>
                      <a:pt x="706" y="887"/>
                      <a:pt x="798" y="799"/>
                    </a:cubicBezTo>
                    <a:cubicBezTo>
                      <a:pt x="1096" y="513"/>
                      <a:pt x="905" y="13"/>
                      <a:pt x="500" y="1"/>
                    </a:cubicBezTo>
                    <a:lnTo>
                      <a:pt x="489" y="1"/>
                    </a:lnTo>
                    <a:cubicBezTo>
                      <a:pt x="481" y="1"/>
                      <a:pt x="474" y="0"/>
                      <a:pt x="4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
              <p:cNvSpPr/>
              <p:nvPr/>
            </p:nvSpPr>
            <p:spPr>
              <a:xfrm>
                <a:off x="3964475" y="1374100"/>
                <a:ext cx="27700" cy="23150"/>
              </a:xfrm>
              <a:custGeom>
                <a:avLst/>
                <a:gdLst/>
                <a:ahLst/>
                <a:cxnLst/>
                <a:rect l="l" t="t" r="r" b="b"/>
                <a:pathLst>
                  <a:path w="1108" h="926" extrusionOk="0">
                    <a:moveTo>
                      <a:pt x="466" y="0"/>
                    </a:moveTo>
                    <a:cubicBezTo>
                      <a:pt x="225" y="0"/>
                      <a:pt x="12" y="187"/>
                      <a:pt x="0" y="429"/>
                    </a:cubicBezTo>
                    <a:cubicBezTo>
                      <a:pt x="0" y="441"/>
                      <a:pt x="0" y="453"/>
                      <a:pt x="0" y="465"/>
                    </a:cubicBezTo>
                    <a:lnTo>
                      <a:pt x="24" y="465"/>
                    </a:lnTo>
                    <a:cubicBezTo>
                      <a:pt x="24" y="739"/>
                      <a:pt x="253" y="926"/>
                      <a:pt x="489" y="926"/>
                    </a:cubicBezTo>
                    <a:cubicBezTo>
                      <a:pt x="603" y="926"/>
                      <a:pt x="718" y="883"/>
                      <a:pt x="810" y="787"/>
                    </a:cubicBezTo>
                    <a:cubicBezTo>
                      <a:pt x="1108" y="501"/>
                      <a:pt x="893" y="1"/>
                      <a:pt x="489" y="1"/>
                    </a:cubicBezTo>
                    <a:cubicBezTo>
                      <a:pt x="481" y="0"/>
                      <a:pt x="474" y="0"/>
                      <a:pt x="4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
              <p:cNvSpPr/>
              <p:nvPr/>
            </p:nvSpPr>
            <p:spPr>
              <a:xfrm>
                <a:off x="3929950" y="2514125"/>
                <a:ext cx="11325" cy="13125"/>
              </a:xfrm>
              <a:custGeom>
                <a:avLst/>
                <a:gdLst/>
                <a:ahLst/>
                <a:cxnLst/>
                <a:rect l="l" t="t" r="r" b="b"/>
                <a:pathLst>
                  <a:path w="453" h="525" extrusionOk="0">
                    <a:moveTo>
                      <a:pt x="453" y="1"/>
                    </a:moveTo>
                    <a:cubicBezTo>
                      <a:pt x="203" y="1"/>
                      <a:pt x="12" y="203"/>
                      <a:pt x="0" y="453"/>
                    </a:cubicBezTo>
                    <a:cubicBezTo>
                      <a:pt x="0" y="477"/>
                      <a:pt x="0" y="501"/>
                      <a:pt x="0" y="525"/>
                    </a:cubicBezTo>
                    <a:lnTo>
                      <a:pt x="72" y="453"/>
                    </a:lnTo>
                    <a:lnTo>
                      <a:pt x="4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
              <p:cNvSpPr/>
              <p:nvPr/>
            </p:nvSpPr>
            <p:spPr>
              <a:xfrm>
                <a:off x="3929950" y="2444775"/>
                <a:ext cx="27100" cy="23025"/>
              </a:xfrm>
              <a:custGeom>
                <a:avLst/>
                <a:gdLst/>
                <a:ahLst/>
                <a:cxnLst/>
                <a:rect l="l" t="t" r="r" b="b"/>
                <a:pathLst>
                  <a:path w="1084" h="921" extrusionOk="0">
                    <a:moveTo>
                      <a:pt x="465" y="1"/>
                    </a:moveTo>
                    <a:cubicBezTo>
                      <a:pt x="215" y="1"/>
                      <a:pt x="12" y="203"/>
                      <a:pt x="12" y="453"/>
                    </a:cubicBezTo>
                    <a:lnTo>
                      <a:pt x="0" y="465"/>
                    </a:lnTo>
                    <a:cubicBezTo>
                      <a:pt x="0" y="739"/>
                      <a:pt x="229" y="920"/>
                      <a:pt x="470" y="920"/>
                    </a:cubicBezTo>
                    <a:cubicBezTo>
                      <a:pt x="584" y="920"/>
                      <a:pt x="702" y="879"/>
                      <a:pt x="798" y="786"/>
                    </a:cubicBezTo>
                    <a:cubicBezTo>
                      <a:pt x="1084" y="489"/>
                      <a:pt x="881"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
              <p:cNvSpPr/>
              <p:nvPr/>
            </p:nvSpPr>
            <p:spPr>
              <a:xfrm>
                <a:off x="3929725" y="2376025"/>
                <a:ext cx="27325" cy="23200"/>
              </a:xfrm>
              <a:custGeom>
                <a:avLst/>
                <a:gdLst/>
                <a:ahLst/>
                <a:cxnLst/>
                <a:rect l="l" t="t" r="r" b="b"/>
                <a:pathLst>
                  <a:path w="1093" h="928" extrusionOk="0">
                    <a:moveTo>
                      <a:pt x="474" y="0"/>
                    </a:moveTo>
                    <a:cubicBezTo>
                      <a:pt x="224" y="0"/>
                      <a:pt x="21" y="191"/>
                      <a:pt x="9" y="441"/>
                    </a:cubicBezTo>
                    <a:cubicBezTo>
                      <a:pt x="1" y="725"/>
                      <a:pt x="234" y="927"/>
                      <a:pt x="480" y="927"/>
                    </a:cubicBezTo>
                    <a:cubicBezTo>
                      <a:pt x="584" y="927"/>
                      <a:pt x="691" y="891"/>
                      <a:pt x="783" y="810"/>
                    </a:cubicBezTo>
                    <a:cubicBezTo>
                      <a:pt x="1093" y="536"/>
                      <a:pt x="902" y="24"/>
                      <a:pt x="4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
              <p:cNvSpPr/>
              <p:nvPr/>
            </p:nvSpPr>
            <p:spPr>
              <a:xfrm>
                <a:off x="3929950" y="2305525"/>
                <a:ext cx="23225" cy="23100"/>
              </a:xfrm>
              <a:custGeom>
                <a:avLst/>
                <a:gdLst/>
                <a:ahLst/>
                <a:cxnLst/>
                <a:rect l="l" t="t" r="r" b="b"/>
                <a:pathLst>
                  <a:path w="929" h="924" extrusionOk="0">
                    <a:moveTo>
                      <a:pt x="459" y="1"/>
                    </a:moveTo>
                    <a:cubicBezTo>
                      <a:pt x="244" y="1"/>
                      <a:pt x="29" y="135"/>
                      <a:pt x="0" y="415"/>
                    </a:cubicBezTo>
                    <a:cubicBezTo>
                      <a:pt x="0" y="451"/>
                      <a:pt x="0" y="475"/>
                      <a:pt x="0" y="498"/>
                    </a:cubicBezTo>
                    <a:cubicBezTo>
                      <a:pt x="29" y="786"/>
                      <a:pt x="246" y="923"/>
                      <a:pt x="463" y="923"/>
                    </a:cubicBezTo>
                    <a:cubicBezTo>
                      <a:pt x="696" y="923"/>
                      <a:pt x="929" y="765"/>
                      <a:pt x="929" y="463"/>
                    </a:cubicBezTo>
                    <a:cubicBezTo>
                      <a:pt x="929" y="159"/>
                      <a:pt x="694" y="1"/>
                      <a:pt x="4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
              <p:cNvSpPr/>
              <p:nvPr/>
            </p:nvSpPr>
            <p:spPr>
              <a:xfrm>
                <a:off x="3929950" y="2237600"/>
                <a:ext cx="27100" cy="23000"/>
              </a:xfrm>
              <a:custGeom>
                <a:avLst/>
                <a:gdLst/>
                <a:ahLst/>
                <a:cxnLst/>
                <a:rect l="l" t="t" r="r" b="b"/>
                <a:pathLst>
                  <a:path w="1084" h="920" extrusionOk="0">
                    <a:moveTo>
                      <a:pt x="465" y="1"/>
                    </a:moveTo>
                    <a:cubicBezTo>
                      <a:pt x="215" y="1"/>
                      <a:pt x="12" y="203"/>
                      <a:pt x="12" y="453"/>
                    </a:cubicBezTo>
                    <a:lnTo>
                      <a:pt x="0" y="453"/>
                    </a:lnTo>
                    <a:cubicBezTo>
                      <a:pt x="0" y="736"/>
                      <a:pt x="230" y="920"/>
                      <a:pt x="467" y="920"/>
                    </a:cubicBezTo>
                    <a:cubicBezTo>
                      <a:pt x="580" y="920"/>
                      <a:pt x="694" y="879"/>
                      <a:pt x="786" y="787"/>
                    </a:cubicBezTo>
                    <a:cubicBezTo>
                      <a:pt x="1084" y="501"/>
                      <a:pt x="881"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
              <p:cNvSpPr/>
              <p:nvPr/>
            </p:nvSpPr>
            <p:spPr>
              <a:xfrm>
                <a:off x="3929950" y="2168250"/>
                <a:ext cx="27100" cy="23225"/>
              </a:xfrm>
              <a:custGeom>
                <a:avLst/>
                <a:gdLst/>
                <a:ahLst/>
                <a:cxnLst/>
                <a:rect l="l" t="t" r="r" b="b"/>
                <a:pathLst>
                  <a:path w="1084" h="929" extrusionOk="0">
                    <a:moveTo>
                      <a:pt x="465" y="1"/>
                    </a:moveTo>
                    <a:cubicBezTo>
                      <a:pt x="215" y="1"/>
                      <a:pt x="12" y="215"/>
                      <a:pt x="12" y="465"/>
                    </a:cubicBezTo>
                    <a:lnTo>
                      <a:pt x="0" y="465"/>
                    </a:lnTo>
                    <a:cubicBezTo>
                      <a:pt x="0" y="745"/>
                      <a:pt x="226" y="928"/>
                      <a:pt x="464" y="928"/>
                    </a:cubicBezTo>
                    <a:cubicBezTo>
                      <a:pt x="581" y="928"/>
                      <a:pt x="700" y="884"/>
                      <a:pt x="798" y="786"/>
                    </a:cubicBezTo>
                    <a:cubicBezTo>
                      <a:pt x="1084" y="501"/>
                      <a:pt x="881"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
              <p:cNvSpPr/>
              <p:nvPr/>
            </p:nvSpPr>
            <p:spPr>
              <a:xfrm>
                <a:off x="3929950" y="2098350"/>
                <a:ext cx="23225" cy="23100"/>
              </a:xfrm>
              <a:custGeom>
                <a:avLst/>
                <a:gdLst/>
                <a:ahLst/>
                <a:cxnLst/>
                <a:rect l="l" t="t" r="r" b="b"/>
                <a:pathLst>
                  <a:path w="929" h="924" extrusionOk="0">
                    <a:moveTo>
                      <a:pt x="459" y="1"/>
                    </a:moveTo>
                    <a:cubicBezTo>
                      <a:pt x="244" y="1"/>
                      <a:pt x="29" y="136"/>
                      <a:pt x="0" y="415"/>
                    </a:cubicBezTo>
                    <a:cubicBezTo>
                      <a:pt x="0" y="439"/>
                      <a:pt x="0" y="475"/>
                      <a:pt x="0" y="499"/>
                    </a:cubicBezTo>
                    <a:cubicBezTo>
                      <a:pt x="29" y="786"/>
                      <a:pt x="246" y="923"/>
                      <a:pt x="463" y="923"/>
                    </a:cubicBezTo>
                    <a:cubicBezTo>
                      <a:pt x="696" y="923"/>
                      <a:pt x="929" y="765"/>
                      <a:pt x="929" y="463"/>
                    </a:cubicBezTo>
                    <a:cubicBezTo>
                      <a:pt x="929" y="159"/>
                      <a:pt x="694" y="1"/>
                      <a:pt x="4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
              <p:cNvSpPr/>
              <p:nvPr/>
            </p:nvSpPr>
            <p:spPr>
              <a:xfrm>
                <a:off x="3929950" y="2029850"/>
                <a:ext cx="27100" cy="23225"/>
              </a:xfrm>
              <a:custGeom>
                <a:avLst/>
                <a:gdLst/>
                <a:ahLst/>
                <a:cxnLst/>
                <a:rect l="l" t="t" r="r" b="b"/>
                <a:pathLst>
                  <a:path w="1084" h="929" extrusionOk="0">
                    <a:moveTo>
                      <a:pt x="465" y="0"/>
                    </a:moveTo>
                    <a:cubicBezTo>
                      <a:pt x="215" y="0"/>
                      <a:pt x="0" y="215"/>
                      <a:pt x="0" y="465"/>
                    </a:cubicBezTo>
                    <a:lnTo>
                      <a:pt x="0" y="476"/>
                    </a:lnTo>
                    <a:cubicBezTo>
                      <a:pt x="8" y="748"/>
                      <a:pt x="235" y="928"/>
                      <a:pt x="470" y="928"/>
                    </a:cubicBezTo>
                    <a:cubicBezTo>
                      <a:pt x="586" y="928"/>
                      <a:pt x="704" y="884"/>
                      <a:pt x="798" y="786"/>
                    </a:cubicBezTo>
                    <a:cubicBezTo>
                      <a:pt x="1084" y="488"/>
                      <a:pt x="869"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
              <p:cNvSpPr/>
              <p:nvPr/>
            </p:nvSpPr>
            <p:spPr>
              <a:xfrm>
                <a:off x="3929950" y="1960000"/>
                <a:ext cx="23225" cy="23075"/>
              </a:xfrm>
              <a:custGeom>
                <a:avLst/>
                <a:gdLst/>
                <a:ahLst/>
                <a:cxnLst/>
                <a:rect l="l" t="t" r="r" b="b"/>
                <a:pathLst>
                  <a:path w="929" h="923" extrusionOk="0">
                    <a:moveTo>
                      <a:pt x="463" y="0"/>
                    </a:moveTo>
                    <a:cubicBezTo>
                      <a:pt x="246" y="0"/>
                      <a:pt x="29" y="138"/>
                      <a:pt x="0" y="425"/>
                    </a:cubicBezTo>
                    <a:cubicBezTo>
                      <a:pt x="0" y="449"/>
                      <a:pt x="0" y="484"/>
                      <a:pt x="0" y="508"/>
                    </a:cubicBezTo>
                    <a:cubicBezTo>
                      <a:pt x="29" y="788"/>
                      <a:pt x="244" y="923"/>
                      <a:pt x="459" y="923"/>
                    </a:cubicBezTo>
                    <a:cubicBezTo>
                      <a:pt x="694" y="923"/>
                      <a:pt x="929" y="764"/>
                      <a:pt x="929" y="461"/>
                    </a:cubicBezTo>
                    <a:cubicBezTo>
                      <a:pt x="929" y="159"/>
                      <a:pt x="696" y="0"/>
                      <a:pt x="4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
              <p:cNvSpPr/>
              <p:nvPr/>
            </p:nvSpPr>
            <p:spPr>
              <a:xfrm>
                <a:off x="3929950" y="1892025"/>
                <a:ext cx="27100" cy="23150"/>
              </a:xfrm>
              <a:custGeom>
                <a:avLst/>
                <a:gdLst/>
                <a:ahLst/>
                <a:cxnLst/>
                <a:rect l="l" t="t" r="r" b="b"/>
                <a:pathLst>
                  <a:path w="1084" h="926" extrusionOk="0">
                    <a:moveTo>
                      <a:pt x="465" y="1"/>
                    </a:moveTo>
                    <a:cubicBezTo>
                      <a:pt x="215" y="1"/>
                      <a:pt x="12" y="203"/>
                      <a:pt x="12" y="465"/>
                    </a:cubicBezTo>
                    <a:lnTo>
                      <a:pt x="0" y="465"/>
                    </a:lnTo>
                    <a:cubicBezTo>
                      <a:pt x="0" y="739"/>
                      <a:pt x="229" y="925"/>
                      <a:pt x="466" y="925"/>
                    </a:cubicBezTo>
                    <a:cubicBezTo>
                      <a:pt x="579" y="925"/>
                      <a:pt x="694" y="883"/>
                      <a:pt x="786" y="786"/>
                    </a:cubicBezTo>
                    <a:cubicBezTo>
                      <a:pt x="1084" y="501"/>
                      <a:pt x="881"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
              <p:cNvSpPr/>
              <p:nvPr/>
            </p:nvSpPr>
            <p:spPr>
              <a:xfrm>
                <a:off x="3929950" y="1822975"/>
                <a:ext cx="27100" cy="23225"/>
              </a:xfrm>
              <a:custGeom>
                <a:avLst/>
                <a:gdLst/>
                <a:ahLst/>
                <a:cxnLst/>
                <a:rect l="l" t="t" r="r" b="b"/>
                <a:pathLst>
                  <a:path w="1084" h="929" extrusionOk="0">
                    <a:moveTo>
                      <a:pt x="465" y="0"/>
                    </a:moveTo>
                    <a:cubicBezTo>
                      <a:pt x="215" y="0"/>
                      <a:pt x="12" y="203"/>
                      <a:pt x="12" y="465"/>
                    </a:cubicBezTo>
                    <a:lnTo>
                      <a:pt x="0" y="465"/>
                    </a:lnTo>
                    <a:cubicBezTo>
                      <a:pt x="0" y="741"/>
                      <a:pt x="234" y="929"/>
                      <a:pt x="473" y="929"/>
                    </a:cubicBezTo>
                    <a:cubicBezTo>
                      <a:pt x="583" y="929"/>
                      <a:pt x="696" y="889"/>
                      <a:pt x="786" y="798"/>
                    </a:cubicBezTo>
                    <a:cubicBezTo>
                      <a:pt x="1084" y="500"/>
                      <a:pt x="881"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
              <p:cNvSpPr/>
              <p:nvPr/>
            </p:nvSpPr>
            <p:spPr>
              <a:xfrm>
                <a:off x="3929950" y="1752825"/>
                <a:ext cx="23225" cy="23075"/>
              </a:xfrm>
              <a:custGeom>
                <a:avLst/>
                <a:gdLst/>
                <a:ahLst/>
                <a:cxnLst/>
                <a:rect l="l" t="t" r="r" b="b"/>
                <a:pathLst>
                  <a:path w="929" h="923" extrusionOk="0">
                    <a:moveTo>
                      <a:pt x="463" y="0"/>
                    </a:moveTo>
                    <a:cubicBezTo>
                      <a:pt x="246" y="0"/>
                      <a:pt x="29" y="138"/>
                      <a:pt x="0" y="425"/>
                    </a:cubicBezTo>
                    <a:cubicBezTo>
                      <a:pt x="0" y="449"/>
                      <a:pt x="0" y="473"/>
                      <a:pt x="0" y="509"/>
                    </a:cubicBezTo>
                    <a:cubicBezTo>
                      <a:pt x="29" y="788"/>
                      <a:pt x="244" y="923"/>
                      <a:pt x="459" y="923"/>
                    </a:cubicBezTo>
                    <a:cubicBezTo>
                      <a:pt x="694" y="923"/>
                      <a:pt x="929" y="764"/>
                      <a:pt x="929" y="461"/>
                    </a:cubicBezTo>
                    <a:cubicBezTo>
                      <a:pt x="929" y="159"/>
                      <a:pt x="696" y="0"/>
                      <a:pt x="4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
              <p:cNvSpPr/>
              <p:nvPr/>
            </p:nvSpPr>
            <p:spPr>
              <a:xfrm>
                <a:off x="3929950" y="1684850"/>
                <a:ext cx="27100" cy="23150"/>
              </a:xfrm>
              <a:custGeom>
                <a:avLst/>
                <a:gdLst/>
                <a:ahLst/>
                <a:cxnLst/>
                <a:rect l="l" t="t" r="r" b="b"/>
                <a:pathLst>
                  <a:path w="1084" h="926" extrusionOk="0">
                    <a:moveTo>
                      <a:pt x="465" y="1"/>
                    </a:moveTo>
                    <a:cubicBezTo>
                      <a:pt x="215" y="1"/>
                      <a:pt x="12" y="203"/>
                      <a:pt x="12" y="453"/>
                    </a:cubicBezTo>
                    <a:lnTo>
                      <a:pt x="0" y="453"/>
                    </a:lnTo>
                    <a:cubicBezTo>
                      <a:pt x="0" y="736"/>
                      <a:pt x="230" y="925"/>
                      <a:pt x="467" y="925"/>
                    </a:cubicBezTo>
                    <a:cubicBezTo>
                      <a:pt x="580" y="925"/>
                      <a:pt x="694" y="883"/>
                      <a:pt x="786" y="787"/>
                    </a:cubicBezTo>
                    <a:cubicBezTo>
                      <a:pt x="1084" y="501"/>
                      <a:pt x="881"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
              <p:cNvSpPr/>
              <p:nvPr/>
            </p:nvSpPr>
            <p:spPr>
              <a:xfrm>
                <a:off x="3929950" y="1615800"/>
                <a:ext cx="27100" cy="23025"/>
              </a:xfrm>
              <a:custGeom>
                <a:avLst/>
                <a:gdLst/>
                <a:ahLst/>
                <a:cxnLst/>
                <a:rect l="l" t="t" r="r" b="b"/>
                <a:pathLst>
                  <a:path w="1084" h="921" extrusionOk="0">
                    <a:moveTo>
                      <a:pt x="465" y="1"/>
                    </a:moveTo>
                    <a:cubicBezTo>
                      <a:pt x="215" y="1"/>
                      <a:pt x="12" y="203"/>
                      <a:pt x="12" y="453"/>
                    </a:cubicBezTo>
                    <a:lnTo>
                      <a:pt x="0" y="465"/>
                    </a:lnTo>
                    <a:cubicBezTo>
                      <a:pt x="0" y="739"/>
                      <a:pt x="229" y="920"/>
                      <a:pt x="470" y="920"/>
                    </a:cubicBezTo>
                    <a:cubicBezTo>
                      <a:pt x="584" y="920"/>
                      <a:pt x="702" y="879"/>
                      <a:pt x="798" y="786"/>
                    </a:cubicBezTo>
                    <a:cubicBezTo>
                      <a:pt x="1084" y="489"/>
                      <a:pt x="881"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
              <p:cNvSpPr/>
              <p:nvPr/>
            </p:nvSpPr>
            <p:spPr>
              <a:xfrm>
                <a:off x="3929950" y="1545625"/>
                <a:ext cx="23225" cy="23125"/>
              </a:xfrm>
              <a:custGeom>
                <a:avLst/>
                <a:gdLst/>
                <a:ahLst/>
                <a:cxnLst/>
                <a:rect l="l" t="t" r="r" b="b"/>
                <a:pathLst>
                  <a:path w="929" h="925" extrusionOk="0">
                    <a:moveTo>
                      <a:pt x="459" y="0"/>
                    </a:moveTo>
                    <a:cubicBezTo>
                      <a:pt x="244" y="0"/>
                      <a:pt x="29" y="135"/>
                      <a:pt x="0" y="415"/>
                    </a:cubicBezTo>
                    <a:cubicBezTo>
                      <a:pt x="0" y="450"/>
                      <a:pt x="0" y="474"/>
                      <a:pt x="0" y="510"/>
                    </a:cubicBezTo>
                    <a:cubicBezTo>
                      <a:pt x="29" y="790"/>
                      <a:pt x="244" y="924"/>
                      <a:pt x="459" y="924"/>
                    </a:cubicBezTo>
                    <a:cubicBezTo>
                      <a:pt x="694" y="924"/>
                      <a:pt x="929" y="766"/>
                      <a:pt x="929" y="462"/>
                    </a:cubicBezTo>
                    <a:cubicBezTo>
                      <a:pt x="929" y="159"/>
                      <a:pt x="694" y="0"/>
                      <a:pt x="4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
              <p:cNvSpPr/>
              <p:nvPr/>
            </p:nvSpPr>
            <p:spPr>
              <a:xfrm>
                <a:off x="3929950" y="1477700"/>
                <a:ext cx="27100" cy="23000"/>
              </a:xfrm>
              <a:custGeom>
                <a:avLst/>
                <a:gdLst/>
                <a:ahLst/>
                <a:cxnLst/>
                <a:rect l="l" t="t" r="r" b="b"/>
                <a:pathLst>
                  <a:path w="1084" h="920" extrusionOk="0">
                    <a:moveTo>
                      <a:pt x="465" y="0"/>
                    </a:moveTo>
                    <a:cubicBezTo>
                      <a:pt x="215" y="0"/>
                      <a:pt x="12" y="203"/>
                      <a:pt x="12" y="453"/>
                    </a:cubicBezTo>
                    <a:lnTo>
                      <a:pt x="0" y="453"/>
                    </a:lnTo>
                    <a:cubicBezTo>
                      <a:pt x="0" y="735"/>
                      <a:pt x="230" y="919"/>
                      <a:pt x="467" y="919"/>
                    </a:cubicBezTo>
                    <a:cubicBezTo>
                      <a:pt x="580" y="919"/>
                      <a:pt x="694" y="878"/>
                      <a:pt x="786" y="786"/>
                    </a:cubicBezTo>
                    <a:cubicBezTo>
                      <a:pt x="1084" y="500"/>
                      <a:pt x="881"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
              <p:cNvSpPr/>
              <p:nvPr/>
            </p:nvSpPr>
            <p:spPr>
              <a:xfrm>
                <a:off x="3929950" y="1407500"/>
                <a:ext cx="23225" cy="23100"/>
              </a:xfrm>
              <a:custGeom>
                <a:avLst/>
                <a:gdLst/>
                <a:ahLst/>
                <a:cxnLst/>
                <a:rect l="l" t="t" r="r" b="b"/>
                <a:pathLst>
                  <a:path w="929" h="924" extrusionOk="0">
                    <a:moveTo>
                      <a:pt x="459" y="1"/>
                    </a:moveTo>
                    <a:cubicBezTo>
                      <a:pt x="244" y="1"/>
                      <a:pt x="29" y="135"/>
                      <a:pt x="0" y="415"/>
                    </a:cubicBezTo>
                    <a:cubicBezTo>
                      <a:pt x="0" y="439"/>
                      <a:pt x="0" y="475"/>
                      <a:pt x="0" y="498"/>
                    </a:cubicBezTo>
                    <a:cubicBezTo>
                      <a:pt x="29" y="786"/>
                      <a:pt x="246" y="923"/>
                      <a:pt x="463" y="923"/>
                    </a:cubicBezTo>
                    <a:cubicBezTo>
                      <a:pt x="696" y="923"/>
                      <a:pt x="929" y="765"/>
                      <a:pt x="929" y="463"/>
                    </a:cubicBezTo>
                    <a:cubicBezTo>
                      <a:pt x="929" y="159"/>
                      <a:pt x="694" y="1"/>
                      <a:pt x="4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
              <p:cNvSpPr/>
              <p:nvPr/>
            </p:nvSpPr>
            <p:spPr>
              <a:xfrm>
                <a:off x="3929950" y="1339575"/>
                <a:ext cx="27100" cy="23000"/>
              </a:xfrm>
              <a:custGeom>
                <a:avLst/>
                <a:gdLst/>
                <a:ahLst/>
                <a:cxnLst/>
                <a:rect l="l" t="t" r="r" b="b"/>
                <a:pathLst>
                  <a:path w="1084" h="920" extrusionOk="0">
                    <a:moveTo>
                      <a:pt x="445" y="0"/>
                    </a:moveTo>
                    <a:cubicBezTo>
                      <a:pt x="204" y="0"/>
                      <a:pt x="12" y="210"/>
                      <a:pt x="12" y="453"/>
                    </a:cubicBezTo>
                    <a:lnTo>
                      <a:pt x="0" y="453"/>
                    </a:lnTo>
                    <a:cubicBezTo>
                      <a:pt x="0" y="736"/>
                      <a:pt x="230" y="920"/>
                      <a:pt x="467" y="920"/>
                    </a:cubicBezTo>
                    <a:cubicBezTo>
                      <a:pt x="580" y="920"/>
                      <a:pt x="694" y="878"/>
                      <a:pt x="786" y="787"/>
                    </a:cubicBezTo>
                    <a:cubicBezTo>
                      <a:pt x="1084" y="501"/>
                      <a:pt x="881" y="1"/>
                      <a:pt x="465" y="1"/>
                    </a:cubicBezTo>
                    <a:cubicBezTo>
                      <a:pt x="458" y="0"/>
                      <a:pt x="451" y="0"/>
                      <a:pt x="4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
              <p:cNvSpPr/>
              <p:nvPr/>
            </p:nvSpPr>
            <p:spPr>
              <a:xfrm>
                <a:off x="3895425" y="2478200"/>
                <a:ext cx="23225" cy="23100"/>
              </a:xfrm>
              <a:custGeom>
                <a:avLst/>
                <a:gdLst/>
                <a:ahLst/>
                <a:cxnLst/>
                <a:rect l="l" t="t" r="r" b="b"/>
                <a:pathLst>
                  <a:path w="929" h="924" extrusionOk="0">
                    <a:moveTo>
                      <a:pt x="465" y="1"/>
                    </a:moveTo>
                    <a:cubicBezTo>
                      <a:pt x="249" y="1"/>
                      <a:pt x="35" y="138"/>
                      <a:pt x="12" y="426"/>
                    </a:cubicBezTo>
                    <a:cubicBezTo>
                      <a:pt x="0" y="449"/>
                      <a:pt x="0" y="473"/>
                      <a:pt x="12" y="509"/>
                    </a:cubicBezTo>
                    <a:cubicBezTo>
                      <a:pt x="35" y="789"/>
                      <a:pt x="247" y="923"/>
                      <a:pt x="461" y="923"/>
                    </a:cubicBezTo>
                    <a:cubicBezTo>
                      <a:pt x="693" y="923"/>
                      <a:pt x="929" y="765"/>
                      <a:pt x="929" y="461"/>
                    </a:cubicBezTo>
                    <a:cubicBezTo>
                      <a:pt x="929" y="159"/>
                      <a:pt x="696"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
              <p:cNvSpPr/>
              <p:nvPr/>
            </p:nvSpPr>
            <p:spPr>
              <a:xfrm>
                <a:off x="3895425" y="2410250"/>
                <a:ext cx="27100" cy="23000"/>
              </a:xfrm>
              <a:custGeom>
                <a:avLst/>
                <a:gdLst/>
                <a:ahLst/>
                <a:cxnLst/>
                <a:rect l="l" t="t" r="r" b="b"/>
                <a:pathLst>
                  <a:path w="1084" h="920" extrusionOk="0">
                    <a:moveTo>
                      <a:pt x="464" y="0"/>
                    </a:moveTo>
                    <a:cubicBezTo>
                      <a:pt x="214" y="0"/>
                      <a:pt x="0" y="203"/>
                      <a:pt x="12" y="453"/>
                    </a:cubicBezTo>
                    <a:cubicBezTo>
                      <a:pt x="4" y="735"/>
                      <a:pt x="231" y="920"/>
                      <a:pt x="468" y="920"/>
                    </a:cubicBezTo>
                    <a:cubicBezTo>
                      <a:pt x="580" y="920"/>
                      <a:pt x="694" y="878"/>
                      <a:pt x="786" y="786"/>
                    </a:cubicBezTo>
                    <a:cubicBezTo>
                      <a:pt x="1084" y="500"/>
                      <a:pt x="881" y="0"/>
                      <a:pt x="4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
              <p:cNvSpPr/>
              <p:nvPr/>
            </p:nvSpPr>
            <p:spPr>
              <a:xfrm>
                <a:off x="3895725" y="2341200"/>
                <a:ext cx="26800" cy="23000"/>
              </a:xfrm>
              <a:custGeom>
                <a:avLst/>
                <a:gdLst/>
                <a:ahLst/>
                <a:cxnLst/>
                <a:rect l="l" t="t" r="r" b="b"/>
                <a:pathLst>
                  <a:path w="1072" h="920" extrusionOk="0">
                    <a:moveTo>
                      <a:pt x="452" y="0"/>
                    </a:moveTo>
                    <a:cubicBezTo>
                      <a:pt x="202" y="0"/>
                      <a:pt x="0" y="203"/>
                      <a:pt x="0" y="453"/>
                    </a:cubicBezTo>
                    <a:cubicBezTo>
                      <a:pt x="0" y="735"/>
                      <a:pt x="225" y="919"/>
                      <a:pt x="462" y="919"/>
                    </a:cubicBezTo>
                    <a:cubicBezTo>
                      <a:pt x="575" y="919"/>
                      <a:pt x="690" y="878"/>
                      <a:pt x="786" y="786"/>
                    </a:cubicBezTo>
                    <a:cubicBezTo>
                      <a:pt x="1072" y="488"/>
                      <a:pt x="869" y="0"/>
                      <a:pt x="4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
              <p:cNvSpPr/>
              <p:nvPr/>
            </p:nvSpPr>
            <p:spPr>
              <a:xfrm>
                <a:off x="3895425" y="2271000"/>
                <a:ext cx="23225" cy="23100"/>
              </a:xfrm>
              <a:custGeom>
                <a:avLst/>
                <a:gdLst/>
                <a:ahLst/>
                <a:cxnLst/>
                <a:rect l="l" t="t" r="r" b="b"/>
                <a:pathLst>
                  <a:path w="929" h="924" extrusionOk="0">
                    <a:moveTo>
                      <a:pt x="461" y="1"/>
                    </a:moveTo>
                    <a:cubicBezTo>
                      <a:pt x="247" y="1"/>
                      <a:pt x="35" y="135"/>
                      <a:pt x="12" y="415"/>
                    </a:cubicBezTo>
                    <a:cubicBezTo>
                      <a:pt x="0" y="451"/>
                      <a:pt x="0" y="475"/>
                      <a:pt x="12" y="498"/>
                    </a:cubicBezTo>
                    <a:cubicBezTo>
                      <a:pt x="35" y="785"/>
                      <a:pt x="249" y="923"/>
                      <a:pt x="465" y="923"/>
                    </a:cubicBezTo>
                    <a:cubicBezTo>
                      <a:pt x="696" y="923"/>
                      <a:pt x="929" y="765"/>
                      <a:pt x="929" y="463"/>
                    </a:cubicBezTo>
                    <a:cubicBezTo>
                      <a:pt x="929" y="159"/>
                      <a:pt x="693" y="1"/>
                      <a:pt x="4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
              <p:cNvSpPr/>
              <p:nvPr/>
            </p:nvSpPr>
            <p:spPr>
              <a:xfrm>
                <a:off x="3895500" y="2203075"/>
                <a:ext cx="27025" cy="23000"/>
              </a:xfrm>
              <a:custGeom>
                <a:avLst/>
                <a:gdLst/>
                <a:ahLst/>
                <a:cxnLst/>
                <a:rect l="l" t="t" r="r" b="b"/>
                <a:pathLst>
                  <a:path w="1081" h="920" extrusionOk="0">
                    <a:moveTo>
                      <a:pt x="461" y="1"/>
                    </a:moveTo>
                    <a:cubicBezTo>
                      <a:pt x="211" y="1"/>
                      <a:pt x="9" y="203"/>
                      <a:pt x="9" y="453"/>
                    </a:cubicBezTo>
                    <a:cubicBezTo>
                      <a:pt x="1" y="736"/>
                      <a:pt x="223" y="920"/>
                      <a:pt x="459" y="920"/>
                    </a:cubicBezTo>
                    <a:cubicBezTo>
                      <a:pt x="572" y="920"/>
                      <a:pt x="687" y="878"/>
                      <a:pt x="783" y="786"/>
                    </a:cubicBezTo>
                    <a:cubicBezTo>
                      <a:pt x="1081" y="501"/>
                      <a:pt x="878"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
              <p:cNvSpPr/>
              <p:nvPr/>
            </p:nvSpPr>
            <p:spPr>
              <a:xfrm>
                <a:off x="3895725" y="2132850"/>
                <a:ext cx="24025" cy="24125"/>
              </a:xfrm>
              <a:custGeom>
                <a:avLst/>
                <a:gdLst/>
                <a:ahLst/>
                <a:cxnLst/>
                <a:rect l="l" t="t" r="r" b="b"/>
                <a:pathLst>
                  <a:path w="961" h="965" extrusionOk="0">
                    <a:moveTo>
                      <a:pt x="463" y="1"/>
                    </a:moveTo>
                    <a:cubicBezTo>
                      <a:pt x="247" y="1"/>
                      <a:pt x="34" y="134"/>
                      <a:pt x="12" y="417"/>
                    </a:cubicBezTo>
                    <a:cubicBezTo>
                      <a:pt x="0" y="440"/>
                      <a:pt x="0" y="476"/>
                      <a:pt x="12" y="500"/>
                    </a:cubicBezTo>
                    <a:lnTo>
                      <a:pt x="0" y="500"/>
                    </a:lnTo>
                    <a:cubicBezTo>
                      <a:pt x="0" y="809"/>
                      <a:pt x="232" y="964"/>
                      <a:pt x="464" y="964"/>
                    </a:cubicBezTo>
                    <a:cubicBezTo>
                      <a:pt x="697" y="964"/>
                      <a:pt x="929" y="809"/>
                      <a:pt x="929" y="500"/>
                    </a:cubicBezTo>
                    <a:cubicBezTo>
                      <a:pt x="960" y="176"/>
                      <a:pt x="710" y="1"/>
                      <a:pt x="4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
              <p:cNvSpPr/>
              <p:nvPr/>
            </p:nvSpPr>
            <p:spPr>
              <a:xfrm>
                <a:off x="3895500" y="2064675"/>
                <a:ext cx="27025" cy="23225"/>
              </a:xfrm>
              <a:custGeom>
                <a:avLst/>
                <a:gdLst/>
                <a:ahLst/>
                <a:cxnLst/>
                <a:rect l="l" t="t" r="r" b="b"/>
                <a:pathLst>
                  <a:path w="1081" h="929" extrusionOk="0">
                    <a:moveTo>
                      <a:pt x="461" y="0"/>
                    </a:moveTo>
                    <a:cubicBezTo>
                      <a:pt x="211" y="0"/>
                      <a:pt x="9" y="215"/>
                      <a:pt x="9" y="465"/>
                    </a:cubicBezTo>
                    <a:cubicBezTo>
                      <a:pt x="1" y="741"/>
                      <a:pt x="232" y="929"/>
                      <a:pt x="470" y="929"/>
                    </a:cubicBezTo>
                    <a:cubicBezTo>
                      <a:pt x="580" y="929"/>
                      <a:pt x="692" y="889"/>
                      <a:pt x="783" y="798"/>
                    </a:cubicBezTo>
                    <a:cubicBezTo>
                      <a:pt x="1081" y="512"/>
                      <a:pt x="878" y="12"/>
                      <a:pt x="4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
              <p:cNvSpPr/>
              <p:nvPr/>
            </p:nvSpPr>
            <p:spPr>
              <a:xfrm>
                <a:off x="3895725" y="1995625"/>
                <a:ext cx="26800" cy="23125"/>
              </a:xfrm>
              <a:custGeom>
                <a:avLst/>
                <a:gdLst/>
                <a:ahLst/>
                <a:cxnLst/>
                <a:rect l="l" t="t" r="r" b="b"/>
                <a:pathLst>
                  <a:path w="1072" h="925" extrusionOk="0">
                    <a:moveTo>
                      <a:pt x="452" y="0"/>
                    </a:moveTo>
                    <a:cubicBezTo>
                      <a:pt x="202" y="0"/>
                      <a:pt x="0" y="202"/>
                      <a:pt x="0" y="464"/>
                    </a:cubicBezTo>
                    <a:cubicBezTo>
                      <a:pt x="0" y="738"/>
                      <a:pt x="223" y="925"/>
                      <a:pt x="460" y="925"/>
                    </a:cubicBezTo>
                    <a:cubicBezTo>
                      <a:pt x="573" y="925"/>
                      <a:pt x="690" y="882"/>
                      <a:pt x="786" y="786"/>
                    </a:cubicBezTo>
                    <a:cubicBezTo>
                      <a:pt x="1072" y="500"/>
                      <a:pt x="869" y="0"/>
                      <a:pt x="4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
              <p:cNvSpPr/>
              <p:nvPr/>
            </p:nvSpPr>
            <p:spPr>
              <a:xfrm>
                <a:off x="3895425" y="1925475"/>
                <a:ext cx="23225" cy="23075"/>
              </a:xfrm>
              <a:custGeom>
                <a:avLst/>
                <a:gdLst/>
                <a:ahLst/>
                <a:cxnLst/>
                <a:rect l="l" t="t" r="r" b="b"/>
                <a:pathLst>
                  <a:path w="929" h="923" extrusionOk="0">
                    <a:moveTo>
                      <a:pt x="465" y="0"/>
                    </a:moveTo>
                    <a:cubicBezTo>
                      <a:pt x="249" y="0"/>
                      <a:pt x="35" y="138"/>
                      <a:pt x="12" y="425"/>
                    </a:cubicBezTo>
                    <a:cubicBezTo>
                      <a:pt x="0" y="449"/>
                      <a:pt x="0" y="484"/>
                      <a:pt x="12" y="508"/>
                    </a:cubicBezTo>
                    <a:cubicBezTo>
                      <a:pt x="35" y="788"/>
                      <a:pt x="247" y="923"/>
                      <a:pt x="461" y="923"/>
                    </a:cubicBezTo>
                    <a:cubicBezTo>
                      <a:pt x="693" y="923"/>
                      <a:pt x="929" y="764"/>
                      <a:pt x="929" y="461"/>
                    </a:cubicBezTo>
                    <a:cubicBezTo>
                      <a:pt x="929" y="159"/>
                      <a:pt x="696"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
              <p:cNvSpPr/>
              <p:nvPr/>
            </p:nvSpPr>
            <p:spPr>
              <a:xfrm>
                <a:off x="3895425" y="1857500"/>
                <a:ext cx="27100" cy="23150"/>
              </a:xfrm>
              <a:custGeom>
                <a:avLst/>
                <a:gdLst/>
                <a:ahLst/>
                <a:cxnLst/>
                <a:rect l="l" t="t" r="r" b="b"/>
                <a:pathLst>
                  <a:path w="1084" h="926" extrusionOk="0">
                    <a:moveTo>
                      <a:pt x="464" y="1"/>
                    </a:moveTo>
                    <a:cubicBezTo>
                      <a:pt x="214" y="1"/>
                      <a:pt x="0" y="203"/>
                      <a:pt x="12" y="465"/>
                    </a:cubicBezTo>
                    <a:cubicBezTo>
                      <a:pt x="4" y="739"/>
                      <a:pt x="230" y="925"/>
                      <a:pt x="466" y="925"/>
                    </a:cubicBezTo>
                    <a:cubicBezTo>
                      <a:pt x="579" y="925"/>
                      <a:pt x="693" y="883"/>
                      <a:pt x="786" y="786"/>
                    </a:cubicBezTo>
                    <a:cubicBezTo>
                      <a:pt x="1084" y="501"/>
                      <a:pt x="881" y="1"/>
                      <a:pt x="4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
              <p:cNvSpPr/>
              <p:nvPr/>
            </p:nvSpPr>
            <p:spPr>
              <a:xfrm>
                <a:off x="3895725" y="1788450"/>
                <a:ext cx="26800" cy="23000"/>
              </a:xfrm>
              <a:custGeom>
                <a:avLst/>
                <a:gdLst/>
                <a:ahLst/>
                <a:cxnLst/>
                <a:rect l="l" t="t" r="r" b="b"/>
                <a:pathLst>
                  <a:path w="1072" h="920" extrusionOk="0">
                    <a:moveTo>
                      <a:pt x="452" y="0"/>
                    </a:moveTo>
                    <a:cubicBezTo>
                      <a:pt x="202" y="0"/>
                      <a:pt x="0" y="203"/>
                      <a:pt x="0" y="453"/>
                    </a:cubicBezTo>
                    <a:lnTo>
                      <a:pt x="0" y="465"/>
                    </a:lnTo>
                    <a:cubicBezTo>
                      <a:pt x="0" y="739"/>
                      <a:pt x="224" y="920"/>
                      <a:pt x="460" y="920"/>
                    </a:cubicBezTo>
                    <a:cubicBezTo>
                      <a:pt x="573" y="920"/>
                      <a:pt x="690" y="878"/>
                      <a:pt x="786" y="786"/>
                    </a:cubicBezTo>
                    <a:cubicBezTo>
                      <a:pt x="1072" y="500"/>
                      <a:pt x="869" y="0"/>
                      <a:pt x="4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
              <p:cNvSpPr/>
              <p:nvPr/>
            </p:nvSpPr>
            <p:spPr>
              <a:xfrm>
                <a:off x="3895725" y="1719400"/>
                <a:ext cx="26800" cy="23125"/>
              </a:xfrm>
              <a:custGeom>
                <a:avLst/>
                <a:gdLst/>
                <a:ahLst/>
                <a:cxnLst/>
                <a:rect l="l" t="t" r="r" b="b"/>
                <a:pathLst>
                  <a:path w="1072" h="925" extrusionOk="0">
                    <a:moveTo>
                      <a:pt x="452" y="0"/>
                    </a:moveTo>
                    <a:cubicBezTo>
                      <a:pt x="202" y="0"/>
                      <a:pt x="0" y="202"/>
                      <a:pt x="0" y="452"/>
                    </a:cubicBezTo>
                    <a:lnTo>
                      <a:pt x="0" y="464"/>
                    </a:lnTo>
                    <a:cubicBezTo>
                      <a:pt x="0" y="738"/>
                      <a:pt x="223" y="925"/>
                      <a:pt x="460" y="925"/>
                    </a:cubicBezTo>
                    <a:cubicBezTo>
                      <a:pt x="573" y="925"/>
                      <a:pt x="690" y="882"/>
                      <a:pt x="786" y="786"/>
                    </a:cubicBezTo>
                    <a:cubicBezTo>
                      <a:pt x="1072" y="500"/>
                      <a:pt x="869" y="0"/>
                      <a:pt x="4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
              <p:cNvSpPr/>
              <p:nvPr/>
            </p:nvSpPr>
            <p:spPr>
              <a:xfrm>
                <a:off x="3895500" y="1650325"/>
                <a:ext cx="27025" cy="23150"/>
              </a:xfrm>
              <a:custGeom>
                <a:avLst/>
                <a:gdLst/>
                <a:ahLst/>
                <a:cxnLst/>
                <a:rect l="l" t="t" r="r" b="b"/>
                <a:pathLst>
                  <a:path w="1081" h="926" extrusionOk="0">
                    <a:moveTo>
                      <a:pt x="461" y="1"/>
                    </a:moveTo>
                    <a:cubicBezTo>
                      <a:pt x="211" y="1"/>
                      <a:pt x="9" y="203"/>
                      <a:pt x="9" y="453"/>
                    </a:cubicBezTo>
                    <a:cubicBezTo>
                      <a:pt x="1" y="736"/>
                      <a:pt x="228" y="925"/>
                      <a:pt x="464" y="925"/>
                    </a:cubicBezTo>
                    <a:cubicBezTo>
                      <a:pt x="577" y="925"/>
                      <a:pt x="691" y="882"/>
                      <a:pt x="783" y="787"/>
                    </a:cubicBezTo>
                    <a:cubicBezTo>
                      <a:pt x="1081" y="501"/>
                      <a:pt x="878"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
              <p:cNvSpPr/>
              <p:nvPr/>
            </p:nvSpPr>
            <p:spPr>
              <a:xfrm>
                <a:off x="3895425" y="1580150"/>
                <a:ext cx="23225" cy="23125"/>
              </a:xfrm>
              <a:custGeom>
                <a:avLst/>
                <a:gdLst/>
                <a:ahLst/>
                <a:cxnLst/>
                <a:rect l="l" t="t" r="r" b="b"/>
                <a:pathLst>
                  <a:path w="929" h="925" extrusionOk="0">
                    <a:moveTo>
                      <a:pt x="461" y="0"/>
                    </a:moveTo>
                    <a:cubicBezTo>
                      <a:pt x="247" y="0"/>
                      <a:pt x="35" y="135"/>
                      <a:pt x="12" y="415"/>
                    </a:cubicBezTo>
                    <a:cubicBezTo>
                      <a:pt x="0" y="450"/>
                      <a:pt x="0" y="474"/>
                      <a:pt x="12" y="510"/>
                    </a:cubicBezTo>
                    <a:cubicBezTo>
                      <a:pt x="35" y="790"/>
                      <a:pt x="247" y="924"/>
                      <a:pt x="461" y="924"/>
                    </a:cubicBezTo>
                    <a:cubicBezTo>
                      <a:pt x="693" y="924"/>
                      <a:pt x="929" y="766"/>
                      <a:pt x="929" y="462"/>
                    </a:cubicBezTo>
                    <a:cubicBezTo>
                      <a:pt x="929" y="159"/>
                      <a:pt x="693" y="0"/>
                      <a:pt x="4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
              <p:cNvSpPr/>
              <p:nvPr/>
            </p:nvSpPr>
            <p:spPr>
              <a:xfrm>
                <a:off x="3895425" y="1512225"/>
                <a:ext cx="27100" cy="23000"/>
              </a:xfrm>
              <a:custGeom>
                <a:avLst/>
                <a:gdLst/>
                <a:ahLst/>
                <a:cxnLst/>
                <a:rect l="l" t="t" r="r" b="b"/>
                <a:pathLst>
                  <a:path w="1084" h="920" extrusionOk="0">
                    <a:moveTo>
                      <a:pt x="464" y="0"/>
                    </a:moveTo>
                    <a:cubicBezTo>
                      <a:pt x="214" y="0"/>
                      <a:pt x="0" y="203"/>
                      <a:pt x="12" y="453"/>
                    </a:cubicBezTo>
                    <a:cubicBezTo>
                      <a:pt x="4" y="735"/>
                      <a:pt x="231" y="919"/>
                      <a:pt x="468" y="919"/>
                    </a:cubicBezTo>
                    <a:cubicBezTo>
                      <a:pt x="580" y="919"/>
                      <a:pt x="694" y="878"/>
                      <a:pt x="786" y="786"/>
                    </a:cubicBezTo>
                    <a:cubicBezTo>
                      <a:pt x="1084" y="500"/>
                      <a:pt x="881" y="0"/>
                      <a:pt x="4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
              <p:cNvSpPr/>
              <p:nvPr/>
            </p:nvSpPr>
            <p:spPr>
              <a:xfrm>
                <a:off x="3895725" y="1443150"/>
                <a:ext cx="26725" cy="23025"/>
              </a:xfrm>
              <a:custGeom>
                <a:avLst/>
                <a:gdLst/>
                <a:ahLst/>
                <a:cxnLst/>
                <a:rect l="l" t="t" r="r" b="b"/>
                <a:pathLst>
                  <a:path w="1069" h="921" extrusionOk="0">
                    <a:moveTo>
                      <a:pt x="467" y="1"/>
                    </a:moveTo>
                    <a:cubicBezTo>
                      <a:pt x="462" y="1"/>
                      <a:pt x="457" y="1"/>
                      <a:pt x="452" y="1"/>
                    </a:cubicBezTo>
                    <a:cubicBezTo>
                      <a:pt x="202" y="1"/>
                      <a:pt x="0" y="203"/>
                      <a:pt x="0" y="454"/>
                    </a:cubicBezTo>
                    <a:cubicBezTo>
                      <a:pt x="0" y="736"/>
                      <a:pt x="225" y="920"/>
                      <a:pt x="462" y="920"/>
                    </a:cubicBezTo>
                    <a:cubicBezTo>
                      <a:pt x="575" y="920"/>
                      <a:pt x="690" y="879"/>
                      <a:pt x="786" y="787"/>
                    </a:cubicBezTo>
                    <a:cubicBezTo>
                      <a:pt x="1068" y="493"/>
                      <a:pt x="874" y="1"/>
                      <a:pt x="4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
              <p:cNvSpPr/>
              <p:nvPr/>
            </p:nvSpPr>
            <p:spPr>
              <a:xfrm>
                <a:off x="3894375" y="1373050"/>
                <a:ext cx="31150" cy="28425"/>
              </a:xfrm>
              <a:custGeom>
                <a:avLst/>
                <a:gdLst/>
                <a:ahLst/>
                <a:cxnLst/>
                <a:rect l="l" t="t" r="r" b="b"/>
                <a:pathLst>
                  <a:path w="1246" h="1137" extrusionOk="0">
                    <a:moveTo>
                      <a:pt x="596" y="1"/>
                    </a:moveTo>
                    <a:cubicBezTo>
                      <a:pt x="369" y="1"/>
                      <a:pt x="145" y="129"/>
                      <a:pt x="66" y="424"/>
                    </a:cubicBezTo>
                    <a:cubicBezTo>
                      <a:pt x="54" y="448"/>
                      <a:pt x="54" y="483"/>
                      <a:pt x="66" y="507"/>
                    </a:cubicBezTo>
                    <a:lnTo>
                      <a:pt x="54" y="495"/>
                    </a:lnTo>
                    <a:lnTo>
                      <a:pt x="54" y="495"/>
                    </a:lnTo>
                    <a:cubicBezTo>
                      <a:pt x="1" y="906"/>
                      <a:pt x="310" y="1136"/>
                      <a:pt x="616" y="1136"/>
                    </a:cubicBezTo>
                    <a:cubicBezTo>
                      <a:pt x="860" y="1136"/>
                      <a:pt x="1103" y="991"/>
                      <a:pt x="1161" y="674"/>
                    </a:cubicBezTo>
                    <a:cubicBezTo>
                      <a:pt x="1245" y="261"/>
                      <a:pt x="918" y="1"/>
                      <a:pt x="5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
              <p:cNvSpPr/>
              <p:nvPr/>
            </p:nvSpPr>
            <p:spPr>
              <a:xfrm>
                <a:off x="3895425" y="2548050"/>
                <a:ext cx="16375" cy="18200"/>
              </a:xfrm>
              <a:custGeom>
                <a:avLst/>
                <a:gdLst/>
                <a:ahLst/>
                <a:cxnLst/>
                <a:rect l="l" t="t" r="r" b="b"/>
                <a:pathLst>
                  <a:path w="655" h="728" extrusionOk="0">
                    <a:moveTo>
                      <a:pt x="464" y="1"/>
                    </a:moveTo>
                    <a:cubicBezTo>
                      <a:pt x="214" y="1"/>
                      <a:pt x="0" y="215"/>
                      <a:pt x="0" y="465"/>
                    </a:cubicBezTo>
                    <a:lnTo>
                      <a:pt x="12" y="477"/>
                    </a:lnTo>
                    <a:cubicBezTo>
                      <a:pt x="12" y="561"/>
                      <a:pt x="36" y="644"/>
                      <a:pt x="83" y="727"/>
                    </a:cubicBezTo>
                    <a:lnTo>
                      <a:pt x="655" y="49"/>
                    </a:lnTo>
                    <a:cubicBezTo>
                      <a:pt x="595" y="25"/>
                      <a:pt x="524" y="13"/>
                      <a:pt x="4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
              <p:cNvSpPr/>
              <p:nvPr/>
            </p:nvSpPr>
            <p:spPr>
              <a:xfrm>
                <a:off x="3861175" y="2583550"/>
                <a:ext cx="19675" cy="20500"/>
              </a:xfrm>
              <a:custGeom>
                <a:avLst/>
                <a:gdLst/>
                <a:ahLst/>
                <a:cxnLst/>
                <a:rect l="l" t="t" r="r" b="b"/>
                <a:pathLst>
                  <a:path w="787" h="820" extrusionOk="0">
                    <a:moveTo>
                      <a:pt x="474" y="0"/>
                    </a:moveTo>
                    <a:cubicBezTo>
                      <a:pt x="347" y="0"/>
                      <a:pt x="221" y="51"/>
                      <a:pt x="132" y="153"/>
                    </a:cubicBezTo>
                    <a:cubicBezTo>
                      <a:pt x="60" y="236"/>
                      <a:pt x="25" y="343"/>
                      <a:pt x="13" y="450"/>
                    </a:cubicBezTo>
                    <a:lnTo>
                      <a:pt x="1" y="438"/>
                    </a:lnTo>
                    <a:lnTo>
                      <a:pt x="1" y="438"/>
                    </a:lnTo>
                    <a:cubicBezTo>
                      <a:pt x="1" y="581"/>
                      <a:pt x="72" y="724"/>
                      <a:pt x="203" y="819"/>
                    </a:cubicBezTo>
                    <a:lnTo>
                      <a:pt x="465" y="510"/>
                    </a:lnTo>
                    <a:lnTo>
                      <a:pt x="513" y="450"/>
                    </a:lnTo>
                    <a:lnTo>
                      <a:pt x="787" y="117"/>
                    </a:lnTo>
                    <a:cubicBezTo>
                      <a:pt x="698" y="39"/>
                      <a:pt x="586" y="0"/>
                      <a:pt x="4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
              <p:cNvSpPr/>
              <p:nvPr/>
            </p:nvSpPr>
            <p:spPr>
              <a:xfrm>
                <a:off x="3861175" y="2513825"/>
                <a:ext cx="27125" cy="23025"/>
              </a:xfrm>
              <a:custGeom>
                <a:avLst/>
                <a:gdLst/>
                <a:ahLst/>
                <a:cxnLst/>
                <a:rect l="l" t="t" r="r" b="b"/>
                <a:pathLst>
                  <a:path w="1085" h="921" extrusionOk="0">
                    <a:moveTo>
                      <a:pt x="465" y="1"/>
                    </a:moveTo>
                    <a:cubicBezTo>
                      <a:pt x="203" y="1"/>
                      <a:pt x="1" y="203"/>
                      <a:pt x="1" y="465"/>
                    </a:cubicBezTo>
                    <a:cubicBezTo>
                      <a:pt x="1" y="739"/>
                      <a:pt x="230" y="920"/>
                      <a:pt x="467" y="920"/>
                    </a:cubicBezTo>
                    <a:cubicBezTo>
                      <a:pt x="580" y="920"/>
                      <a:pt x="694" y="879"/>
                      <a:pt x="787" y="787"/>
                    </a:cubicBezTo>
                    <a:cubicBezTo>
                      <a:pt x="1084" y="489"/>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
              <p:cNvSpPr/>
              <p:nvPr/>
            </p:nvSpPr>
            <p:spPr>
              <a:xfrm>
                <a:off x="3861175" y="2444650"/>
                <a:ext cx="22950" cy="23025"/>
              </a:xfrm>
              <a:custGeom>
                <a:avLst/>
                <a:gdLst/>
                <a:ahLst/>
                <a:cxnLst/>
                <a:rect l="l" t="t" r="r" b="b"/>
                <a:pathLst>
                  <a:path w="918" h="921" extrusionOk="0">
                    <a:moveTo>
                      <a:pt x="419" y="1"/>
                    </a:moveTo>
                    <a:cubicBezTo>
                      <a:pt x="204" y="1"/>
                      <a:pt x="1" y="138"/>
                      <a:pt x="1" y="458"/>
                    </a:cubicBezTo>
                    <a:lnTo>
                      <a:pt x="1" y="470"/>
                    </a:lnTo>
                    <a:cubicBezTo>
                      <a:pt x="1" y="784"/>
                      <a:pt x="204" y="921"/>
                      <a:pt x="419" y="921"/>
                    </a:cubicBezTo>
                    <a:cubicBezTo>
                      <a:pt x="661" y="921"/>
                      <a:pt x="918" y="748"/>
                      <a:pt x="918" y="458"/>
                    </a:cubicBezTo>
                    <a:cubicBezTo>
                      <a:pt x="918" y="174"/>
                      <a:pt x="661" y="1"/>
                      <a:pt x="4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
              <p:cNvSpPr/>
              <p:nvPr/>
            </p:nvSpPr>
            <p:spPr>
              <a:xfrm>
                <a:off x="3861175" y="2375700"/>
                <a:ext cx="27125" cy="23025"/>
              </a:xfrm>
              <a:custGeom>
                <a:avLst/>
                <a:gdLst/>
                <a:ahLst/>
                <a:cxnLst/>
                <a:rect l="l" t="t" r="r" b="b"/>
                <a:pathLst>
                  <a:path w="1085" h="921" extrusionOk="0">
                    <a:moveTo>
                      <a:pt x="445" y="1"/>
                    </a:moveTo>
                    <a:cubicBezTo>
                      <a:pt x="204" y="1"/>
                      <a:pt x="1" y="210"/>
                      <a:pt x="1" y="454"/>
                    </a:cubicBezTo>
                    <a:cubicBezTo>
                      <a:pt x="1" y="736"/>
                      <a:pt x="225" y="920"/>
                      <a:pt x="463" y="920"/>
                    </a:cubicBezTo>
                    <a:cubicBezTo>
                      <a:pt x="575" y="920"/>
                      <a:pt x="691" y="879"/>
                      <a:pt x="787" y="787"/>
                    </a:cubicBezTo>
                    <a:cubicBezTo>
                      <a:pt x="1084" y="501"/>
                      <a:pt x="882" y="1"/>
                      <a:pt x="465" y="1"/>
                    </a:cubicBezTo>
                    <a:cubicBezTo>
                      <a:pt x="459" y="1"/>
                      <a:pt x="452" y="1"/>
                      <a:pt x="4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
              <p:cNvSpPr/>
              <p:nvPr/>
            </p:nvSpPr>
            <p:spPr>
              <a:xfrm>
                <a:off x="3861175" y="2306850"/>
                <a:ext cx="22950" cy="23025"/>
              </a:xfrm>
              <a:custGeom>
                <a:avLst/>
                <a:gdLst/>
                <a:ahLst/>
                <a:cxnLst/>
                <a:rect l="l" t="t" r="r" b="b"/>
                <a:pathLst>
                  <a:path w="918" h="921" extrusionOk="0">
                    <a:moveTo>
                      <a:pt x="419" y="0"/>
                    </a:moveTo>
                    <a:cubicBezTo>
                      <a:pt x="204" y="0"/>
                      <a:pt x="1" y="138"/>
                      <a:pt x="1" y="457"/>
                    </a:cubicBezTo>
                    <a:lnTo>
                      <a:pt x="1" y="469"/>
                    </a:lnTo>
                    <a:cubicBezTo>
                      <a:pt x="1" y="783"/>
                      <a:pt x="204" y="920"/>
                      <a:pt x="419" y="920"/>
                    </a:cubicBezTo>
                    <a:cubicBezTo>
                      <a:pt x="661" y="920"/>
                      <a:pt x="918" y="747"/>
                      <a:pt x="918" y="457"/>
                    </a:cubicBezTo>
                    <a:cubicBezTo>
                      <a:pt x="918" y="174"/>
                      <a:pt x="661" y="0"/>
                      <a:pt x="4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
              <p:cNvSpPr/>
              <p:nvPr/>
            </p:nvSpPr>
            <p:spPr>
              <a:xfrm>
                <a:off x="3861175" y="2237900"/>
                <a:ext cx="27125" cy="23150"/>
              </a:xfrm>
              <a:custGeom>
                <a:avLst/>
                <a:gdLst/>
                <a:ahLst/>
                <a:cxnLst/>
                <a:rect l="l" t="t" r="r" b="b"/>
                <a:pathLst>
                  <a:path w="1085" h="926" extrusionOk="0">
                    <a:moveTo>
                      <a:pt x="465" y="1"/>
                    </a:moveTo>
                    <a:cubicBezTo>
                      <a:pt x="215" y="1"/>
                      <a:pt x="13" y="203"/>
                      <a:pt x="1" y="453"/>
                    </a:cubicBezTo>
                    <a:lnTo>
                      <a:pt x="1" y="465"/>
                    </a:lnTo>
                    <a:cubicBezTo>
                      <a:pt x="1" y="739"/>
                      <a:pt x="224" y="926"/>
                      <a:pt x="461" y="926"/>
                    </a:cubicBezTo>
                    <a:cubicBezTo>
                      <a:pt x="574" y="926"/>
                      <a:pt x="690" y="883"/>
                      <a:pt x="787" y="787"/>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
              <p:cNvSpPr/>
              <p:nvPr/>
            </p:nvSpPr>
            <p:spPr>
              <a:xfrm>
                <a:off x="3861175" y="2168725"/>
                <a:ext cx="22650" cy="22750"/>
              </a:xfrm>
              <a:custGeom>
                <a:avLst/>
                <a:gdLst/>
                <a:ahLst/>
                <a:cxnLst/>
                <a:rect l="l" t="t" r="r" b="b"/>
                <a:pathLst>
                  <a:path w="906" h="910" extrusionOk="0">
                    <a:moveTo>
                      <a:pt x="434" y="0"/>
                    </a:moveTo>
                    <a:cubicBezTo>
                      <a:pt x="218" y="0"/>
                      <a:pt x="7" y="141"/>
                      <a:pt x="1" y="446"/>
                    </a:cubicBezTo>
                    <a:lnTo>
                      <a:pt x="1" y="458"/>
                    </a:lnTo>
                    <a:cubicBezTo>
                      <a:pt x="7" y="766"/>
                      <a:pt x="222" y="909"/>
                      <a:pt x="441" y="909"/>
                    </a:cubicBezTo>
                    <a:cubicBezTo>
                      <a:pt x="671" y="909"/>
                      <a:pt x="906" y="751"/>
                      <a:pt x="906" y="458"/>
                    </a:cubicBezTo>
                    <a:cubicBezTo>
                      <a:pt x="906" y="162"/>
                      <a:pt x="667" y="0"/>
                      <a:pt x="4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
              <p:cNvSpPr/>
              <p:nvPr/>
            </p:nvSpPr>
            <p:spPr>
              <a:xfrm>
                <a:off x="3861175" y="2099675"/>
                <a:ext cx="22650" cy="22725"/>
              </a:xfrm>
              <a:custGeom>
                <a:avLst/>
                <a:gdLst/>
                <a:ahLst/>
                <a:cxnLst/>
                <a:rect l="l" t="t" r="r" b="b"/>
                <a:pathLst>
                  <a:path w="906" h="909" extrusionOk="0">
                    <a:moveTo>
                      <a:pt x="434" y="0"/>
                    </a:moveTo>
                    <a:cubicBezTo>
                      <a:pt x="218" y="0"/>
                      <a:pt x="7" y="141"/>
                      <a:pt x="1" y="446"/>
                    </a:cubicBezTo>
                    <a:lnTo>
                      <a:pt x="1" y="458"/>
                    </a:lnTo>
                    <a:cubicBezTo>
                      <a:pt x="7" y="765"/>
                      <a:pt x="222" y="909"/>
                      <a:pt x="441" y="909"/>
                    </a:cubicBezTo>
                    <a:cubicBezTo>
                      <a:pt x="671" y="909"/>
                      <a:pt x="906" y="750"/>
                      <a:pt x="906" y="458"/>
                    </a:cubicBezTo>
                    <a:cubicBezTo>
                      <a:pt x="906" y="162"/>
                      <a:pt x="667" y="0"/>
                      <a:pt x="4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
              <p:cNvSpPr/>
              <p:nvPr/>
            </p:nvSpPr>
            <p:spPr>
              <a:xfrm>
                <a:off x="3861175" y="2030725"/>
                <a:ext cx="27125" cy="23025"/>
              </a:xfrm>
              <a:custGeom>
                <a:avLst/>
                <a:gdLst/>
                <a:ahLst/>
                <a:cxnLst/>
                <a:rect l="l" t="t" r="r" b="b"/>
                <a:pathLst>
                  <a:path w="1085" h="921" extrusionOk="0">
                    <a:moveTo>
                      <a:pt x="465" y="1"/>
                    </a:moveTo>
                    <a:cubicBezTo>
                      <a:pt x="215" y="1"/>
                      <a:pt x="13" y="191"/>
                      <a:pt x="1" y="441"/>
                    </a:cubicBezTo>
                    <a:lnTo>
                      <a:pt x="1" y="453"/>
                    </a:lnTo>
                    <a:cubicBezTo>
                      <a:pt x="1" y="736"/>
                      <a:pt x="225" y="920"/>
                      <a:pt x="463" y="920"/>
                    </a:cubicBezTo>
                    <a:cubicBezTo>
                      <a:pt x="575" y="920"/>
                      <a:pt x="691" y="879"/>
                      <a:pt x="787" y="787"/>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
              <p:cNvSpPr/>
              <p:nvPr/>
            </p:nvSpPr>
            <p:spPr>
              <a:xfrm>
                <a:off x="3861175" y="1960800"/>
                <a:ext cx="27125" cy="23000"/>
              </a:xfrm>
              <a:custGeom>
                <a:avLst/>
                <a:gdLst/>
                <a:ahLst/>
                <a:cxnLst/>
                <a:rect l="l" t="t" r="r" b="b"/>
                <a:pathLst>
                  <a:path w="1085" h="920" extrusionOk="0">
                    <a:moveTo>
                      <a:pt x="465" y="0"/>
                    </a:moveTo>
                    <a:cubicBezTo>
                      <a:pt x="215" y="0"/>
                      <a:pt x="1" y="191"/>
                      <a:pt x="1" y="441"/>
                    </a:cubicBezTo>
                    <a:lnTo>
                      <a:pt x="1" y="464"/>
                    </a:lnTo>
                    <a:cubicBezTo>
                      <a:pt x="1" y="738"/>
                      <a:pt x="230" y="920"/>
                      <a:pt x="467" y="920"/>
                    </a:cubicBezTo>
                    <a:cubicBezTo>
                      <a:pt x="580" y="920"/>
                      <a:pt x="694" y="878"/>
                      <a:pt x="787" y="786"/>
                    </a:cubicBezTo>
                    <a:cubicBezTo>
                      <a:pt x="1084" y="500"/>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
              <p:cNvSpPr/>
              <p:nvPr/>
            </p:nvSpPr>
            <p:spPr>
              <a:xfrm>
                <a:off x="3861175" y="1891725"/>
                <a:ext cx="27125" cy="23000"/>
              </a:xfrm>
              <a:custGeom>
                <a:avLst/>
                <a:gdLst/>
                <a:ahLst/>
                <a:cxnLst/>
                <a:rect l="l" t="t" r="r" b="b"/>
                <a:pathLst>
                  <a:path w="1085" h="920" extrusionOk="0">
                    <a:moveTo>
                      <a:pt x="1" y="453"/>
                    </a:moveTo>
                    <a:lnTo>
                      <a:pt x="1" y="465"/>
                    </a:lnTo>
                    <a:cubicBezTo>
                      <a:pt x="1" y="463"/>
                      <a:pt x="1" y="461"/>
                      <a:pt x="1" y="459"/>
                    </a:cubicBezTo>
                    <a:lnTo>
                      <a:pt x="1" y="459"/>
                    </a:lnTo>
                    <a:cubicBezTo>
                      <a:pt x="1" y="457"/>
                      <a:pt x="1" y="455"/>
                      <a:pt x="1" y="453"/>
                    </a:cubicBezTo>
                    <a:close/>
                    <a:moveTo>
                      <a:pt x="465" y="1"/>
                    </a:moveTo>
                    <a:cubicBezTo>
                      <a:pt x="217" y="1"/>
                      <a:pt x="4" y="200"/>
                      <a:pt x="1" y="459"/>
                    </a:cubicBezTo>
                    <a:lnTo>
                      <a:pt x="1" y="459"/>
                    </a:lnTo>
                    <a:cubicBezTo>
                      <a:pt x="4" y="738"/>
                      <a:pt x="227" y="920"/>
                      <a:pt x="463" y="920"/>
                    </a:cubicBezTo>
                    <a:cubicBezTo>
                      <a:pt x="575" y="920"/>
                      <a:pt x="691" y="878"/>
                      <a:pt x="787" y="787"/>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
              <p:cNvSpPr/>
              <p:nvPr/>
            </p:nvSpPr>
            <p:spPr>
              <a:xfrm>
                <a:off x="3861175" y="1822675"/>
                <a:ext cx="27125" cy="23000"/>
              </a:xfrm>
              <a:custGeom>
                <a:avLst/>
                <a:gdLst/>
                <a:ahLst/>
                <a:cxnLst/>
                <a:rect l="l" t="t" r="r" b="b"/>
                <a:pathLst>
                  <a:path w="1085" h="920" extrusionOk="0">
                    <a:moveTo>
                      <a:pt x="1" y="453"/>
                    </a:moveTo>
                    <a:lnTo>
                      <a:pt x="1" y="465"/>
                    </a:lnTo>
                    <a:cubicBezTo>
                      <a:pt x="1" y="463"/>
                      <a:pt x="1" y="461"/>
                      <a:pt x="1" y="459"/>
                    </a:cubicBezTo>
                    <a:lnTo>
                      <a:pt x="1" y="459"/>
                    </a:lnTo>
                    <a:cubicBezTo>
                      <a:pt x="1" y="457"/>
                      <a:pt x="1" y="455"/>
                      <a:pt x="1" y="453"/>
                    </a:cubicBezTo>
                    <a:close/>
                    <a:moveTo>
                      <a:pt x="465" y="1"/>
                    </a:moveTo>
                    <a:cubicBezTo>
                      <a:pt x="217" y="1"/>
                      <a:pt x="4" y="200"/>
                      <a:pt x="1" y="459"/>
                    </a:cubicBezTo>
                    <a:lnTo>
                      <a:pt x="1" y="459"/>
                    </a:lnTo>
                    <a:cubicBezTo>
                      <a:pt x="4" y="738"/>
                      <a:pt x="227" y="920"/>
                      <a:pt x="463" y="920"/>
                    </a:cubicBezTo>
                    <a:cubicBezTo>
                      <a:pt x="575" y="920"/>
                      <a:pt x="691" y="878"/>
                      <a:pt x="787" y="786"/>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
              <p:cNvSpPr/>
              <p:nvPr/>
            </p:nvSpPr>
            <p:spPr>
              <a:xfrm>
                <a:off x="3861175" y="1753600"/>
                <a:ext cx="27125" cy="23025"/>
              </a:xfrm>
              <a:custGeom>
                <a:avLst/>
                <a:gdLst/>
                <a:ahLst/>
                <a:cxnLst/>
                <a:rect l="l" t="t" r="r" b="b"/>
                <a:pathLst>
                  <a:path w="1085" h="921" extrusionOk="0">
                    <a:moveTo>
                      <a:pt x="445" y="1"/>
                    </a:moveTo>
                    <a:cubicBezTo>
                      <a:pt x="204" y="1"/>
                      <a:pt x="1" y="210"/>
                      <a:pt x="1" y="454"/>
                    </a:cubicBezTo>
                    <a:cubicBezTo>
                      <a:pt x="1" y="736"/>
                      <a:pt x="231" y="920"/>
                      <a:pt x="468" y="920"/>
                    </a:cubicBezTo>
                    <a:cubicBezTo>
                      <a:pt x="581" y="920"/>
                      <a:pt x="695" y="879"/>
                      <a:pt x="787" y="787"/>
                    </a:cubicBezTo>
                    <a:cubicBezTo>
                      <a:pt x="1084" y="489"/>
                      <a:pt x="870" y="1"/>
                      <a:pt x="465" y="1"/>
                    </a:cubicBezTo>
                    <a:cubicBezTo>
                      <a:pt x="459" y="1"/>
                      <a:pt x="452" y="1"/>
                      <a:pt x="4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
              <p:cNvSpPr/>
              <p:nvPr/>
            </p:nvSpPr>
            <p:spPr>
              <a:xfrm>
                <a:off x="3861175" y="1684575"/>
                <a:ext cx="27125" cy="23000"/>
              </a:xfrm>
              <a:custGeom>
                <a:avLst/>
                <a:gdLst/>
                <a:ahLst/>
                <a:cxnLst/>
                <a:rect l="l" t="t" r="r" b="b"/>
                <a:pathLst>
                  <a:path w="1085" h="920" extrusionOk="0">
                    <a:moveTo>
                      <a:pt x="465" y="0"/>
                    </a:moveTo>
                    <a:cubicBezTo>
                      <a:pt x="215" y="0"/>
                      <a:pt x="1" y="202"/>
                      <a:pt x="1" y="452"/>
                    </a:cubicBezTo>
                    <a:cubicBezTo>
                      <a:pt x="1" y="735"/>
                      <a:pt x="225" y="919"/>
                      <a:pt x="463" y="919"/>
                    </a:cubicBezTo>
                    <a:cubicBezTo>
                      <a:pt x="575" y="919"/>
                      <a:pt x="691" y="878"/>
                      <a:pt x="787" y="786"/>
                    </a:cubicBezTo>
                    <a:cubicBezTo>
                      <a:pt x="1084"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
              <p:cNvSpPr/>
              <p:nvPr/>
            </p:nvSpPr>
            <p:spPr>
              <a:xfrm>
                <a:off x="3861175" y="1615200"/>
                <a:ext cx="27125" cy="23300"/>
              </a:xfrm>
              <a:custGeom>
                <a:avLst/>
                <a:gdLst/>
                <a:ahLst/>
                <a:cxnLst/>
                <a:rect l="l" t="t" r="r" b="b"/>
                <a:pathLst>
                  <a:path w="1085" h="932" extrusionOk="0">
                    <a:moveTo>
                      <a:pt x="465" y="1"/>
                    </a:moveTo>
                    <a:cubicBezTo>
                      <a:pt x="203" y="1"/>
                      <a:pt x="1" y="215"/>
                      <a:pt x="1" y="465"/>
                    </a:cubicBezTo>
                    <a:cubicBezTo>
                      <a:pt x="1" y="748"/>
                      <a:pt x="231" y="932"/>
                      <a:pt x="468" y="932"/>
                    </a:cubicBezTo>
                    <a:cubicBezTo>
                      <a:pt x="581" y="932"/>
                      <a:pt x="695" y="891"/>
                      <a:pt x="787" y="799"/>
                    </a:cubicBezTo>
                    <a:cubicBezTo>
                      <a:pt x="1084" y="501"/>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
              <p:cNvSpPr/>
              <p:nvPr/>
            </p:nvSpPr>
            <p:spPr>
              <a:xfrm>
                <a:off x="3861175" y="1546150"/>
                <a:ext cx="27125" cy="23225"/>
              </a:xfrm>
              <a:custGeom>
                <a:avLst/>
                <a:gdLst/>
                <a:ahLst/>
                <a:cxnLst/>
                <a:rect l="l" t="t" r="r" b="b"/>
                <a:pathLst>
                  <a:path w="1085" h="929" extrusionOk="0">
                    <a:moveTo>
                      <a:pt x="465" y="1"/>
                    </a:moveTo>
                    <a:cubicBezTo>
                      <a:pt x="215" y="1"/>
                      <a:pt x="1" y="203"/>
                      <a:pt x="1" y="465"/>
                    </a:cubicBezTo>
                    <a:cubicBezTo>
                      <a:pt x="1" y="745"/>
                      <a:pt x="226" y="928"/>
                      <a:pt x="461" y="928"/>
                    </a:cubicBezTo>
                    <a:cubicBezTo>
                      <a:pt x="576" y="928"/>
                      <a:pt x="693" y="884"/>
                      <a:pt x="787" y="786"/>
                    </a:cubicBezTo>
                    <a:cubicBezTo>
                      <a:pt x="1084" y="501"/>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
              <p:cNvSpPr/>
              <p:nvPr/>
            </p:nvSpPr>
            <p:spPr>
              <a:xfrm>
                <a:off x="3861175" y="1477375"/>
                <a:ext cx="27125" cy="22950"/>
              </a:xfrm>
              <a:custGeom>
                <a:avLst/>
                <a:gdLst/>
                <a:ahLst/>
                <a:cxnLst/>
                <a:rect l="l" t="t" r="r" b="b"/>
                <a:pathLst>
                  <a:path w="1085" h="918" extrusionOk="0">
                    <a:moveTo>
                      <a:pt x="445" y="1"/>
                    </a:moveTo>
                    <a:cubicBezTo>
                      <a:pt x="204" y="1"/>
                      <a:pt x="1" y="210"/>
                      <a:pt x="1" y="454"/>
                    </a:cubicBezTo>
                    <a:cubicBezTo>
                      <a:pt x="1" y="730"/>
                      <a:pt x="229" y="918"/>
                      <a:pt x="468" y="918"/>
                    </a:cubicBezTo>
                    <a:cubicBezTo>
                      <a:pt x="579" y="918"/>
                      <a:pt x="692" y="878"/>
                      <a:pt x="787" y="787"/>
                    </a:cubicBezTo>
                    <a:cubicBezTo>
                      <a:pt x="1084" y="501"/>
                      <a:pt x="882" y="1"/>
                      <a:pt x="465" y="1"/>
                    </a:cubicBezTo>
                    <a:cubicBezTo>
                      <a:pt x="459" y="1"/>
                      <a:pt x="452" y="1"/>
                      <a:pt x="4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
              <p:cNvSpPr/>
              <p:nvPr/>
            </p:nvSpPr>
            <p:spPr>
              <a:xfrm>
                <a:off x="3861175" y="1408050"/>
                <a:ext cx="27125" cy="23200"/>
              </a:xfrm>
              <a:custGeom>
                <a:avLst/>
                <a:gdLst/>
                <a:ahLst/>
                <a:cxnLst/>
                <a:rect l="l" t="t" r="r" b="b"/>
                <a:pathLst>
                  <a:path w="1085" h="928" extrusionOk="0">
                    <a:moveTo>
                      <a:pt x="465" y="0"/>
                    </a:moveTo>
                    <a:cubicBezTo>
                      <a:pt x="215" y="0"/>
                      <a:pt x="1" y="203"/>
                      <a:pt x="1" y="453"/>
                    </a:cubicBezTo>
                    <a:lnTo>
                      <a:pt x="1" y="464"/>
                    </a:lnTo>
                    <a:cubicBezTo>
                      <a:pt x="1" y="744"/>
                      <a:pt x="226" y="928"/>
                      <a:pt x="461" y="928"/>
                    </a:cubicBezTo>
                    <a:cubicBezTo>
                      <a:pt x="576" y="928"/>
                      <a:pt x="693" y="884"/>
                      <a:pt x="787" y="786"/>
                    </a:cubicBezTo>
                    <a:cubicBezTo>
                      <a:pt x="1084" y="500"/>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
              <p:cNvSpPr/>
              <p:nvPr/>
            </p:nvSpPr>
            <p:spPr>
              <a:xfrm>
                <a:off x="3860725" y="1341375"/>
                <a:ext cx="25775" cy="21775"/>
              </a:xfrm>
              <a:custGeom>
                <a:avLst/>
                <a:gdLst/>
                <a:ahLst/>
                <a:cxnLst/>
                <a:rect l="l" t="t" r="r" b="b"/>
                <a:pathLst>
                  <a:path w="1031" h="871" extrusionOk="0">
                    <a:moveTo>
                      <a:pt x="686" y="0"/>
                    </a:moveTo>
                    <a:lnTo>
                      <a:pt x="483" y="24"/>
                    </a:lnTo>
                    <a:lnTo>
                      <a:pt x="174" y="60"/>
                    </a:lnTo>
                    <a:cubicBezTo>
                      <a:pt x="78" y="143"/>
                      <a:pt x="19" y="262"/>
                      <a:pt x="19" y="381"/>
                    </a:cubicBezTo>
                    <a:cubicBezTo>
                      <a:pt x="1" y="664"/>
                      <a:pt x="228" y="870"/>
                      <a:pt x="479" y="870"/>
                    </a:cubicBezTo>
                    <a:cubicBezTo>
                      <a:pt x="556" y="870"/>
                      <a:pt x="635" y="851"/>
                      <a:pt x="709" y="810"/>
                    </a:cubicBezTo>
                    <a:cubicBezTo>
                      <a:pt x="1031" y="631"/>
                      <a:pt x="1019" y="167"/>
                      <a:pt x="6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
              <p:cNvSpPr/>
              <p:nvPr/>
            </p:nvSpPr>
            <p:spPr>
              <a:xfrm>
                <a:off x="3826350" y="2548350"/>
                <a:ext cx="27125" cy="23150"/>
              </a:xfrm>
              <a:custGeom>
                <a:avLst/>
                <a:gdLst/>
                <a:ahLst/>
                <a:cxnLst/>
                <a:rect l="l" t="t" r="r" b="b"/>
                <a:pathLst>
                  <a:path w="1085" h="926" extrusionOk="0">
                    <a:moveTo>
                      <a:pt x="465" y="1"/>
                    </a:moveTo>
                    <a:cubicBezTo>
                      <a:pt x="215" y="1"/>
                      <a:pt x="1" y="203"/>
                      <a:pt x="1" y="465"/>
                    </a:cubicBezTo>
                    <a:cubicBezTo>
                      <a:pt x="1" y="739"/>
                      <a:pt x="230" y="926"/>
                      <a:pt x="470" y="926"/>
                    </a:cubicBezTo>
                    <a:cubicBezTo>
                      <a:pt x="585" y="926"/>
                      <a:pt x="702" y="883"/>
                      <a:pt x="799" y="787"/>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
              <p:cNvSpPr/>
              <p:nvPr/>
            </p:nvSpPr>
            <p:spPr>
              <a:xfrm>
                <a:off x="3826350" y="2479300"/>
                <a:ext cx="27125" cy="23150"/>
              </a:xfrm>
              <a:custGeom>
                <a:avLst/>
                <a:gdLst/>
                <a:ahLst/>
                <a:cxnLst/>
                <a:rect l="l" t="t" r="r" b="b"/>
                <a:pathLst>
                  <a:path w="1085" h="926" extrusionOk="0">
                    <a:moveTo>
                      <a:pt x="465" y="1"/>
                    </a:moveTo>
                    <a:cubicBezTo>
                      <a:pt x="215" y="1"/>
                      <a:pt x="13" y="191"/>
                      <a:pt x="1" y="453"/>
                    </a:cubicBezTo>
                    <a:lnTo>
                      <a:pt x="1" y="465"/>
                    </a:lnTo>
                    <a:cubicBezTo>
                      <a:pt x="1" y="739"/>
                      <a:pt x="230" y="925"/>
                      <a:pt x="470" y="925"/>
                    </a:cubicBezTo>
                    <a:cubicBezTo>
                      <a:pt x="585" y="925"/>
                      <a:pt x="702" y="883"/>
                      <a:pt x="799" y="786"/>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
              <p:cNvSpPr/>
              <p:nvPr/>
            </p:nvSpPr>
            <p:spPr>
              <a:xfrm>
                <a:off x="3825725" y="2411150"/>
                <a:ext cx="23875" cy="23200"/>
              </a:xfrm>
              <a:custGeom>
                <a:avLst/>
                <a:gdLst/>
                <a:ahLst/>
                <a:cxnLst/>
                <a:rect l="l" t="t" r="r" b="b"/>
                <a:pathLst>
                  <a:path w="955" h="928" extrusionOk="0">
                    <a:moveTo>
                      <a:pt x="490" y="0"/>
                    </a:moveTo>
                    <a:cubicBezTo>
                      <a:pt x="270" y="0"/>
                      <a:pt x="50" y="143"/>
                      <a:pt x="26" y="429"/>
                    </a:cubicBezTo>
                    <a:cubicBezTo>
                      <a:pt x="0" y="753"/>
                      <a:pt x="250" y="928"/>
                      <a:pt x="497" y="928"/>
                    </a:cubicBezTo>
                    <a:cubicBezTo>
                      <a:pt x="713" y="928"/>
                      <a:pt x="927" y="795"/>
                      <a:pt x="955" y="512"/>
                    </a:cubicBezTo>
                    <a:cubicBezTo>
                      <a:pt x="955" y="476"/>
                      <a:pt x="955" y="453"/>
                      <a:pt x="955" y="429"/>
                    </a:cubicBezTo>
                    <a:cubicBezTo>
                      <a:pt x="931" y="143"/>
                      <a:pt x="710" y="0"/>
                      <a:pt x="4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
              <p:cNvSpPr/>
              <p:nvPr/>
            </p:nvSpPr>
            <p:spPr>
              <a:xfrm>
                <a:off x="3826350" y="2341200"/>
                <a:ext cx="27125" cy="23000"/>
              </a:xfrm>
              <a:custGeom>
                <a:avLst/>
                <a:gdLst/>
                <a:ahLst/>
                <a:cxnLst/>
                <a:rect l="l" t="t" r="r" b="b"/>
                <a:pathLst>
                  <a:path w="1085" h="920" extrusionOk="0">
                    <a:moveTo>
                      <a:pt x="465" y="0"/>
                    </a:moveTo>
                    <a:cubicBezTo>
                      <a:pt x="215" y="0"/>
                      <a:pt x="1" y="203"/>
                      <a:pt x="1" y="465"/>
                    </a:cubicBezTo>
                    <a:cubicBezTo>
                      <a:pt x="1" y="738"/>
                      <a:pt x="230" y="920"/>
                      <a:pt x="470" y="920"/>
                    </a:cubicBezTo>
                    <a:cubicBezTo>
                      <a:pt x="585" y="920"/>
                      <a:pt x="702" y="878"/>
                      <a:pt x="799" y="786"/>
                    </a:cubicBezTo>
                    <a:cubicBezTo>
                      <a:pt x="1084"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
              <p:cNvSpPr/>
              <p:nvPr/>
            </p:nvSpPr>
            <p:spPr>
              <a:xfrm>
                <a:off x="3826350" y="2272125"/>
                <a:ext cx="27125" cy="23025"/>
              </a:xfrm>
              <a:custGeom>
                <a:avLst/>
                <a:gdLst/>
                <a:ahLst/>
                <a:cxnLst/>
                <a:rect l="l" t="t" r="r" b="b"/>
                <a:pathLst>
                  <a:path w="1085" h="921" extrusionOk="0">
                    <a:moveTo>
                      <a:pt x="444" y="0"/>
                    </a:moveTo>
                    <a:cubicBezTo>
                      <a:pt x="204" y="0"/>
                      <a:pt x="12" y="198"/>
                      <a:pt x="1" y="441"/>
                    </a:cubicBezTo>
                    <a:lnTo>
                      <a:pt x="1" y="453"/>
                    </a:lnTo>
                    <a:lnTo>
                      <a:pt x="1" y="465"/>
                    </a:lnTo>
                    <a:cubicBezTo>
                      <a:pt x="1" y="739"/>
                      <a:pt x="230" y="920"/>
                      <a:pt x="470" y="920"/>
                    </a:cubicBezTo>
                    <a:cubicBezTo>
                      <a:pt x="585" y="920"/>
                      <a:pt x="702" y="879"/>
                      <a:pt x="799" y="787"/>
                    </a:cubicBezTo>
                    <a:cubicBezTo>
                      <a:pt x="1084" y="501"/>
                      <a:pt x="882" y="1"/>
                      <a:pt x="465" y="1"/>
                    </a:cubicBezTo>
                    <a:cubicBezTo>
                      <a:pt x="458" y="1"/>
                      <a:pt x="451" y="0"/>
                      <a:pt x="4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
              <p:cNvSpPr/>
              <p:nvPr/>
            </p:nvSpPr>
            <p:spPr>
              <a:xfrm>
                <a:off x="3825725" y="2203900"/>
                <a:ext cx="23875" cy="23275"/>
              </a:xfrm>
              <a:custGeom>
                <a:avLst/>
                <a:gdLst/>
                <a:ahLst/>
                <a:cxnLst/>
                <a:rect l="l" t="t" r="r" b="b"/>
                <a:pathLst>
                  <a:path w="955" h="931" extrusionOk="0">
                    <a:moveTo>
                      <a:pt x="490" y="0"/>
                    </a:moveTo>
                    <a:cubicBezTo>
                      <a:pt x="270" y="0"/>
                      <a:pt x="50" y="140"/>
                      <a:pt x="26" y="420"/>
                    </a:cubicBezTo>
                    <a:cubicBezTo>
                      <a:pt x="0" y="752"/>
                      <a:pt x="252" y="930"/>
                      <a:pt x="500" y="930"/>
                    </a:cubicBezTo>
                    <a:cubicBezTo>
                      <a:pt x="715" y="930"/>
                      <a:pt x="927" y="797"/>
                      <a:pt x="955" y="515"/>
                    </a:cubicBezTo>
                    <a:cubicBezTo>
                      <a:pt x="955" y="480"/>
                      <a:pt x="955" y="456"/>
                      <a:pt x="955" y="420"/>
                    </a:cubicBezTo>
                    <a:cubicBezTo>
                      <a:pt x="931" y="140"/>
                      <a:pt x="710" y="0"/>
                      <a:pt x="4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
              <p:cNvSpPr/>
              <p:nvPr/>
            </p:nvSpPr>
            <p:spPr>
              <a:xfrm>
                <a:off x="3826350" y="2134000"/>
                <a:ext cx="27125" cy="23025"/>
              </a:xfrm>
              <a:custGeom>
                <a:avLst/>
                <a:gdLst/>
                <a:ahLst/>
                <a:cxnLst/>
                <a:rect l="l" t="t" r="r" b="b"/>
                <a:pathLst>
                  <a:path w="1085" h="921" extrusionOk="0">
                    <a:moveTo>
                      <a:pt x="444" y="1"/>
                    </a:moveTo>
                    <a:cubicBezTo>
                      <a:pt x="204" y="1"/>
                      <a:pt x="12" y="199"/>
                      <a:pt x="1" y="442"/>
                    </a:cubicBezTo>
                    <a:lnTo>
                      <a:pt x="1" y="454"/>
                    </a:lnTo>
                    <a:cubicBezTo>
                      <a:pt x="1" y="737"/>
                      <a:pt x="231" y="921"/>
                      <a:pt x="472" y="921"/>
                    </a:cubicBezTo>
                    <a:cubicBezTo>
                      <a:pt x="586" y="921"/>
                      <a:pt x="703" y="879"/>
                      <a:pt x="799" y="787"/>
                    </a:cubicBezTo>
                    <a:cubicBezTo>
                      <a:pt x="1084" y="490"/>
                      <a:pt x="882" y="1"/>
                      <a:pt x="465" y="1"/>
                    </a:cubicBezTo>
                    <a:cubicBezTo>
                      <a:pt x="458" y="1"/>
                      <a:pt x="451" y="1"/>
                      <a:pt x="4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
              <p:cNvSpPr/>
              <p:nvPr/>
            </p:nvSpPr>
            <p:spPr>
              <a:xfrm>
                <a:off x="3826350" y="2064950"/>
                <a:ext cx="27125" cy="23025"/>
              </a:xfrm>
              <a:custGeom>
                <a:avLst/>
                <a:gdLst/>
                <a:ahLst/>
                <a:cxnLst/>
                <a:rect l="l" t="t" r="r" b="b"/>
                <a:pathLst>
                  <a:path w="1085" h="921" extrusionOk="0">
                    <a:moveTo>
                      <a:pt x="455" y="1"/>
                    </a:moveTo>
                    <a:cubicBezTo>
                      <a:pt x="204" y="1"/>
                      <a:pt x="13" y="199"/>
                      <a:pt x="13" y="442"/>
                    </a:cubicBezTo>
                    <a:lnTo>
                      <a:pt x="1" y="454"/>
                    </a:lnTo>
                    <a:cubicBezTo>
                      <a:pt x="1" y="736"/>
                      <a:pt x="231" y="920"/>
                      <a:pt x="468" y="920"/>
                    </a:cubicBezTo>
                    <a:cubicBezTo>
                      <a:pt x="581" y="920"/>
                      <a:pt x="695" y="879"/>
                      <a:pt x="787" y="787"/>
                    </a:cubicBezTo>
                    <a:cubicBezTo>
                      <a:pt x="1084" y="501"/>
                      <a:pt x="882" y="1"/>
                      <a:pt x="477" y="1"/>
                    </a:cubicBezTo>
                    <a:cubicBezTo>
                      <a:pt x="470" y="1"/>
                      <a:pt x="462" y="1"/>
                      <a:pt x="4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
              <p:cNvSpPr/>
              <p:nvPr/>
            </p:nvSpPr>
            <p:spPr>
              <a:xfrm>
                <a:off x="3826350" y="1995625"/>
                <a:ext cx="27125" cy="23300"/>
              </a:xfrm>
              <a:custGeom>
                <a:avLst/>
                <a:gdLst/>
                <a:ahLst/>
                <a:cxnLst/>
                <a:rect l="l" t="t" r="r" b="b"/>
                <a:pathLst>
                  <a:path w="1085" h="932" extrusionOk="0">
                    <a:moveTo>
                      <a:pt x="465" y="0"/>
                    </a:moveTo>
                    <a:cubicBezTo>
                      <a:pt x="215" y="0"/>
                      <a:pt x="1" y="214"/>
                      <a:pt x="1" y="464"/>
                    </a:cubicBezTo>
                    <a:cubicBezTo>
                      <a:pt x="1" y="747"/>
                      <a:pt x="231" y="931"/>
                      <a:pt x="472" y="931"/>
                    </a:cubicBezTo>
                    <a:cubicBezTo>
                      <a:pt x="586" y="931"/>
                      <a:pt x="703" y="890"/>
                      <a:pt x="799" y="798"/>
                    </a:cubicBezTo>
                    <a:cubicBezTo>
                      <a:pt x="1084"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
              <p:cNvSpPr/>
              <p:nvPr/>
            </p:nvSpPr>
            <p:spPr>
              <a:xfrm>
                <a:off x="3826350" y="1926550"/>
                <a:ext cx="27125" cy="23300"/>
              </a:xfrm>
              <a:custGeom>
                <a:avLst/>
                <a:gdLst/>
                <a:ahLst/>
                <a:cxnLst/>
                <a:rect l="l" t="t" r="r" b="b"/>
                <a:pathLst>
                  <a:path w="1085" h="932" extrusionOk="0">
                    <a:moveTo>
                      <a:pt x="465" y="1"/>
                    </a:moveTo>
                    <a:cubicBezTo>
                      <a:pt x="215" y="1"/>
                      <a:pt x="13" y="203"/>
                      <a:pt x="1" y="453"/>
                    </a:cubicBezTo>
                    <a:lnTo>
                      <a:pt x="1" y="465"/>
                    </a:lnTo>
                    <a:cubicBezTo>
                      <a:pt x="1" y="748"/>
                      <a:pt x="231" y="932"/>
                      <a:pt x="472" y="932"/>
                    </a:cubicBezTo>
                    <a:cubicBezTo>
                      <a:pt x="586" y="932"/>
                      <a:pt x="703" y="890"/>
                      <a:pt x="799" y="799"/>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
              <p:cNvSpPr/>
              <p:nvPr/>
            </p:nvSpPr>
            <p:spPr>
              <a:xfrm>
                <a:off x="3825725" y="1858400"/>
                <a:ext cx="23875" cy="23225"/>
              </a:xfrm>
              <a:custGeom>
                <a:avLst/>
                <a:gdLst/>
                <a:ahLst/>
                <a:cxnLst/>
                <a:rect l="l" t="t" r="r" b="b"/>
                <a:pathLst>
                  <a:path w="955" h="929" extrusionOk="0">
                    <a:moveTo>
                      <a:pt x="490" y="0"/>
                    </a:moveTo>
                    <a:cubicBezTo>
                      <a:pt x="270" y="0"/>
                      <a:pt x="50" y="143"/>
                      <a:pt x="26" y="429"/>
                    </a:cubicBezTo>
                    <a:cubicBezTo>
                      <a:pt x="0" y="753"/>
                      <a:pt x="250" y="928"/>
                      <a:pt x="497" y="928"/>
                    </a:cubicBezTo>
                    <a:cubicBezTo>
                      <a:pt x="713" y="928"/>
                      <a:pt x="927" y="795"/>
                      <a:pt x="955" y="512"/>
                    </a:cubicBezTo>
                    <a:cubicBezTo>
                      <a:pt x="955" y="488"/>
                      <a:pt x="955" y="453"/>
                      <a:pt x="955" y="429"/>
                    </a:cubicBezTo>
                    <a:cubicBezTo>
                      <a:pt x="931" y="143"/>
                      <a:pt x="710" y="0"/>
                      <a:pt x="4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
              <p:cNvSpPr/>
              <p:nvPr/>
            </p:nvSpPr>
            <p:spPr>
              <a:xfrm>
                <a:off x="3826350" y="1788450"/>
                <a:ext cx="27125" cy="23200"/>
              </a:xfrm>
              <a:custGeom>
                <a:avLst/>
                <a:gdLst/>
                <a:ahLst/>
                <a:cxnLst/>
                <a:rect l="l" t="t" r="r" b="b"/>
                <a:pathLst>
                  <a:path w="1085" h="928" extrusionOk="0">
                    <a:moveTo>
                      <a:pt x="465" y="0"/>
                    </a:moveTo>
                    <a:cubicBezTo>
                      <a:pt x="215" y="0"/>
                      <a:pt x="1" y="215"/>
                      <a:pt x="1" y="465"/>
                    </a:cubicBezTo>
                    <a:cubicBezTo>
                      <a:pt x="1" y="744"/>
                      <a:pt x="226" y="928"/>
                      <a:pt x="465" y="928"/>
                    </a:cubicBezTo>
                    <a:cubicBezTo>
                      <a:pt x="581" y="928"/>
                      <a:pt x="701" y="884"/>
                      <a:pt x="799" y="786"/>
                    </a:cubicBezTo>
                    <a:cubicBezTo>
                      <a:pt x="1084"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
              <p:cNvSpPr/>
              <p:nvPr/>
            </p:nvSpPr>
            <p:spPr>
              <a:xfrm>
                <a:off x="3826350" y="1719400"/>
                <a:ext cx="27125" cy="23200"/>
              </a:xfrm>
              <a:custGeom>
                <a:avLst/>
                <a:gdLst/>
                <a:ahLst/>
                <a:cxnLst/>
                <a:rect l="l" t="t" r="r" b="b"/>
                <a:pathLst>
                  <a:path w="1085" h="928" extrusionOk="0">
                    <a:moveTo>
                      <a:pt x="465" y="0"/>
                    </a:moveTo>
                    <a:cubicBezTo>
                      <a:pt x="215" y="0"/>
                      <a:pt x="13" y="202"/>
                      <a:pt x="1" y="452"/>
                    </a:cubicBezTo>
                    <a:lnTo>
                      <a:pt x="1" y="464"/>
                    </a:lnTo>
                    <a:cubicBezTo>
                      <a:pt x="1" y="744"/>
                      <a:pt x="226" y="927"/>
                      <a:pt x="465" y="927"/>
                    </a:cubicBezTo>
                    <a:cubicBezTo>
                      <a:pt x="581" y="927"/>
                      <a:pt x="701" y="884"/>
                      <a:pt x="799" y="786"/>
                    </a:cubicBezTo>
                    <a:cubicBezTo>
                      <a:pt x="1084"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
              <p:cNvSpPr/>
              <p:nvPr/>
            </p:nvSpPr>
            <p:spPr>
              <a:xfrm>
                <a:off x="3825725" y="1651225"/>
                <a:ext cx="23875" cy="23225"/>
              </a:xfrm>
              <a:custGeom>
                <a:avLst/>
                <a:gdLst/>
                <a:ahLst/>
                <a:cxnLst/>
                <a:rect l="l" t="t" r="r" b="b"/>
                <a:pathLst>
                  <a:path w="955" h="929" extrusionOk="0">
                    <a:moveTo>
                      <a:pt x="490" y="1"/>
                    </a:moveTo>
                    <a:cubicBezTo>
                      <a:pt x="270" y="1"/>
                      <a:pt x="50" y="143"/>
                      <a:pt x="26" y="429"/>
                    </a:cubicBezTo>
                    <a:cubicBezTo>
                      <a:pt x="0" y="754"/>
                      <a:pt x="250" y="928"/>
                      <a:pt x="497" y="928"/>
                    </a:cubicBezTo>
                    <a:cubicBezTo>
                      <a:pt x="713" y="928"/>
                      <a:pt x="927" y="795"/>
                      <a:pt x="955" y="512"/>
                    </a:cubicBezTo>
                    <a:cubicBezTo>
                      <a:pt x="955" y="489"/>
                      <a:pt x="955" y="453"/>
                      <a:pt x="955" y="429"/>
                    </a:cubicBezTo>
                    <a:cubicBezTo>
                      <a:pt x="931" y="143"/>
                      <a:pt x="710" y="1"/>
                      <a:pt x="4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
              <p:cNvSpPr/>
              <p:nvPr/>
            </p:nvSpPr>
            <p:spPr>
              <a:xfrm>
                <a:off x="3826350" y="1581275"/>
                <a:ext cx="27125" cy="23150"/>
              </a:xfrm>
              <a:custGeom>
                <a:avLst/>
                <a:gdLst/>
                <a:ahLst/>
                <a:cxnLst/>
                <a:rect l="l" t="t" r="r" b="b"/>
                <a:pathLst>
                  <a:path w="1085" h="926" extrusionOk="0">
                    <a:moveTo>
                      <a:pt x="465" y="1"/>
                    </a:moveTo>
                    <a:cubicBezTo>
                      <a:pt x="215" y="1"/>
                      <a:pt x="13" y="191"/>
                      <a:pt x="1" y="453"/>
                    </a:cubicBezTo>
                    <a:lnTo>
                      <a:pt x="1" y="465"/>
                    </a:lnTo>
                    <a:cubicBezTo>
                      <a:pt x="1" y="739"/>
                      <a:pt x="230" y="925"/>
                      <a:pt x="470" y="925"/>
                    </a:cubicBezTo>
                    <a:cubicBezTo>
                      <a:pt x="585" y="925"/>
                      <a:pt x="702" y="883"/>
                      <a:pt x="799" y="786"/>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
              <p:cNvSpPr/>
              <p:nvPr/>
            </p:nvSpPr>
            <p:spPr>
              <a:xfrm>
                <a:off x="3825725" y="1513125"/>
                <a:ext cx="23875" cy="23325"/>
              </a:xfrm>
              <a:custGeom>
                <a:avLst/>
                <a:gdLst/>
                <a:ahLst/>
                <a:cxnLst/>
                <a:rect l="l" t="t" r="r" b="b"/>
                <a:pathLst>
                  <a:path w="955" h="933" extrusionOk="0">
                    <a:moveTo>
                      <a:pt x="490" y="0"/>
                    </a:moveTo>
                    <a:cubicBezTo>
                      <a:pt x="270" y="0"/>
                      <a:pt x="50" y="143"/>
                      <a:pt x="26" y="429"/>
                    </a:cubicBezTo>
                    <a:cubicBezTo>
                      <a:pt x="0" y="754"/>
                      <a:pt x="252" y="933"/>
                      <a:pt x="500" y="933"/>
                    </a:cubicBezTo>
                    <a:cubicBezTo>
                      <a:pt x="715" y="933"/>
                      <a:pt x="927" y="799"/>
                      <a:pt x="955" y="512"/>
                    </a:cubicBezTo>
                    <a:cubicBezTo>
                      <a:pt x="955" y="488"/>
                      <a:pt x="955" y="452"/>
                      <a:pt x="955" y="429"/>
                    </a:cubicBezTo>
                    <a:cubicBezTo>
                      <a:pt x="931" y="143"/>
                      <a:pt x="710" y="0"/>
                      <a:pt x="4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
              <p:cNvSpPr/>
              <p:nvPr/>
            </p:nvSpPr>
            <p:spPr>
              <a:xfrm>
                <a:off x="3826350" y="1443175"/>
                <a:ext cx="27125" cy="23000"/>
              </a:xfrm>
              <a:custGeom>
                <a:avLst/>
                <a:gdLst/>
                <a:ahLst/>
                <a:cxnLst/>
                <a:rect l="l" t="t" r="r" b="b"/>
                <a:pathLst>
                  <a:path w="1085" h="920" extrusionOk="0">
                    <a:moveTo>
                      <a:pt x="465" y="0"/>
                    </a:moveTo>
                    <a:cubicBezTo>
                      <a:pt x="215" y="0"/>
                      <a:pt x="1" y="202"/>
                      <a:pt x="1" y="453"/>
                    </a:cubicBezTo>
                    <a:lnTo>
                      <a:pt x="1" y="464"/>
                    </a:lnTo>
                    <a:cubicBezTo>
                      <a:pt x="1" y="738"/>
                      <a:pt x="230" y="920"/>
                      <a:pt x="470" y="920"/>
                    </a:cubicBezTo>
                    <a:cubicBezTo>
                      <a:pt x="585" y="920"/>
                      <a:pt x="702" y="878"/>
                      <a:pt x="799" y="786"/>
                    </a:cubicBezTo>
                    <a:cubicBezTo>
                      <a:pt x="1084" y="488"/>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
              <p:cNvSpPr/>
              <p:nvPr/>
            </p:nvSpPr>
            <p:spPr>
              <a:xfrm>
                <a:off x="3826350" y="1374100"/>
                <a:ext cx="27125" cy="23025"/>
              </a:xfrm>
              <a:custGeom>
                <a:avLst/>
                <a:gdLst/>
                <a:ahLst/>
                <a:cxnLst/>
                <a:rect l="l" t="t" r="r" b="b"/>
                <a:pathLst>
                  <a:path w="1085" h="921" extrusionOk="0">
                    <a:moveTo>
                      <a:pt x="444" y="0"/>
                    </a:moveTo>
                    <a:cubicBezTo>
                      <a:pt x="204" y="0"/>
                      <a:pt x="12" y="198"/>
                      <a:pt x="1" y="441"/>
                    </a:cubicBezTo>
                    <a:lnTo>
                      <a:pt x="1" y="465"/>
                    </a:lnTo>
                    <a:cubicBezTo>
                      <a:pt x="1" y="739"/>
                      <a:pt x="230" y="920"/>
                      <a:pt x="470" y="920"/>
                    </a:cubicBezTo>
                    <a:cubicBezTo>
                      <a:pt x="585" y="920"/>
                      <a:pt x="702" y="879"/>
                      <a:pt x="799" y="787"/>
                    </a:cubicBezTo>
                    <a:cubicBezTo>
                      <a:pt x="1084" y="501"/>
                      <a:pt x="882" y="1"/>
                      <a:pt x="465" y="1"/>
                    </a:cubicBezTo>
                    <a:cubicBezTo>
                      <a:pt x="458" y="0"/>
                      <a:pt x="451" y="0"/>
                      <a:pt x="4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
              <p:cNvSpPr/>
              <p:nvPr/>
            </p:nvSpPr>
            <p:spPr>
              <a:xfrm>
                <a:off x="3826350" y="2617725"/>
                <a:ext cx="22050" cy="22325"/>
              </a:xfrm>
              <a:custGeom>
                <a:avLst/>
                <a:gdLst/>
                <a:ahLst/>
                <a:cxnLst/>
                <a:rect l="l" t="t" r="r" b="b"/>
                <a:pathLst>
                  <a:path w="882" h="893" extrusionOk="0">
                    <a:moveTo>
                      <a:pt x="468" y="0"/>
                    </a:moveTo>
                    <a:cubicBezTo>
                      <a:pt x="238" y="0"/>
                      <a:pt x="8" y="168"/>
                      <a:pt x="1" y="452"/>
                    </a:cubicBezTo>
                    <a:cubicBezTo>
                      <a:pt x="1" y="655"/>
                      <a:pt x="144" y="845"/>
                      <a:pt x="358" y="893"/>
                    </a:cubicBezTo>
                    <a:lnTo>
                      <a:pt x="882" y="274"/>
                    </a:lnTo>
                    <a:cubicBezTo>
                      <a:pt x="798" y="85"/>
                      <a:pt x="633" y="0"/>
                      <a:pt x="4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
              <p:cNvSpPr/>
              <p:nvPr/>
            </p:nvSpPr>
            <p:spPr>
              <a:xfrm>
                <a:off x="3792425" y="1349700"/>
                <a:ext cx="22650" cy="12025"/>
              </a:xfrm>
              <a:custGeom>
                <a:avLst/>
                <a:gdLst/>
                <a:ahLst/>
                <a:cxnLst/>
                <a:rect l="l" t="t" r="r" b="b"/>
                <a:pathLst>
                  <a:path w="906" h="481" extrusionOk="0">
                    <a:moveTo>
                      <a:pt x="905" y="1"/>
                    </a:moveTo>
                    <a:lnTo>
                      <a:pt x="477" y="48"/>
                    </a:lnTo>
                    <a:lnTo>
                      <a:pt x="441" y="48"/>
                    </a:lnTo>
                    <a:lnTo>
                      <a:pt x="1" y="108"/>
                    </a:lnTo>
                    <a:cubicBezTo>
                      <a:pt x="46" y="361"/>
                      <a:pt x="245" y="481"/>
                      <a:pt x="445" y="481"/>
                    </a:cubicBezTo>
                    <a:cubicBezTo>
                      <a:pt x="668" y="481"/>
                      <a:pt x="893" y="331"/>
                      <a:pt x="905" y="48"/>
                    </a:cubicBezTo>
                    <a:cubicBezTo>
                      <a:pt x="905" y="36"/>
                      <a:pt x="905" y="12"/>
                      <a:pt x="9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
              <p:cNvSpPr/>
              <p:nvPr/>
            </p:nvSpPr>
            <p:spPr>
              <a:xfrm>
                <a:off x="3791825" y="2650775"/>
                <a:ext cx="23875" cy="24125"/>
              </a:xfrm>
              <a:custGeom>
                <a:avLst/>
                <a:gdLst/>
                <a:ahLst/>
                <a:cxnLst/>
                <a:rect l="l" t="t" r="r" b="b"/>
                <a:pathLst>
                  <a:path w="955" h="965" extrusionOk="0">
                    <a:moveTo>
                      <a:pt x="458" y="0"/>
                    </a:moveTo>
                    <a:cubicBezTo>
                      <a:pt x="242" y="0"/>
                      <a:pt x="28" y="133"/>
                      <a:pt x="1" y="416"/>
                    </a:cubicBezTo>
                    <a:cubicBezTo>
                      <a:pt x="1" y="440"/>
                      <a:pt x="1" y="476"/>
                      <a:pt x="1" y="500"/>
                    </a:cubicBezTo>
                    <a:lnTo>
                      <a:pt x="1" y="512"/>
                    </a:lnTo>
                    <a:cubicBezTo>
                      <a:pt x="1" y="750"/>
                      <a:pt x="179" y="952"/>
                      <a:pt x="417" y="964"/>
                    </a:cubicBezTo>
                    <a:cubicBezTo>
                      <a:pt x="465" y="964"/>
                      <a:pt x="525" y="952"/>
                      <a:pt x="572" y="940"/>
                    </a:cubicBezTo>
                    <a:lnTo>
                      <a:pt x="929" y="524"/>
                    </a:lnTo>
                    <a:lnTo>
                      <a:pt x="929" y="500"/>
                    </a:lnTo>
                    <a:cubicBezTo>
                      <a:pt x="955" y="175"/>
                      <a:pt x="705" y="0"/>
                      <a:pt x="4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
              <p:cNvSpPr/>
              <p:nvPr/>
            </p:nvSpPr>
            <p:spPr>
              <a:xfrm>
                <a:off x="3791200" y="2583775"/>
                <a:ext cx="23875" cy="23225"/>
              </a:xfrm>
              <a:custGeom>
                <a:avLst/>
                <a:gdLst/>
                <a:ahLst/>
                <a:cxnLst/>
                <a:rect l="l" t="t" r="r" b="b"/>
                <a:pathLst>
                  <a:path w="955" h="929" extrusionOk="0">
                    <a:moveTo>
                      <a:pt x="490" y="1"/>
                    </a:moveTo>
                    <a:cubicBezTo>
                      <a:pt x="270" y="1"/>
                      <a:pt x="50" y="144"/>
                      <a:pt x="26" y="429"/>
                    </a:cubicBezTo>
                    <a:cubicBezTo>
                      <a:pt x="0" y="754"/>
                      <a:pt x="250" y="929"/>
                      <a:pt x="497" y="929"/>
                    </a:cubicBezTo>
                    <a:cubicBezTo>
                      <a:pt x="713" y="929"/>
                      <a:pt x="927" y="796"/>
                      <a:pt x="954" y="513"/>
                    </a:cubicBezTo>
                    <a:cubicBezTo>
                      <a:pt x="954" y="489"/>
                      <a:pt x="954" y="453"/>
                      <a:pt x="954" y="429"/>
                    </a:cubicBezTo>
                    <a:cubicBezTo>
                      <a:pt x="931" y="144"/>
                      <a:pt x="710" y="1"/>
                      <a:pt x="4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
              <p:cNvSpPr/>
              <p:nvPr/>
            </p:nvSpPr>
            <p:spPr>
              <a:xfrm>
                <a:off x="3791825" y="2513825"/>
                <a:ext cx="27125" cy="23225"/>
              </a:xfrm>
              <a:custGeom>
                <a:avLst/>
                <a:gdLst/>
                <a:ahLst/>
                <a:cxnLst/>
                <a:rect l="l" t="t" r="r" b="b"/>
                <a:pathLst>
                  <a:path w="1085" h="929" extrusionOk="0">
                    <a:moveTo>
                      <a:pt x="465" y="1"/>
                    </a:moveTo>
                    <a:cubicBezTo>
                      <a:pt x="215" y="1"/>
                      <a:pt x="1" y="203"/>
                      <a:pt x="1" y="465"/>
                    </a:cubicBezTo>
                    <a:cubicBezTo>
                      <a:pt x="1" y="745"/>
                      <a:pt x="226" y="928"/>
                      <a:pt x="465" y="928"/>
                    </a:cubicBezTo>
                    <a:cubicBezTo>
                      <a:pt x="581" y="928"/>
                      <a:pt x="701" y="884"/>
                      <a:pt x="798" y="787"/>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
              <p:cNvSpPr/>
              <p:nvPr/>
            </p:nvSpPr>
            <p:spPr>
              <a:xfrm>
                <a:off x="3791825" y="2444775"/>
                <a:ext cx="27125" cy="23200"/>
              </a:xfrm>
              <a:custGeom>
                <a:avLst/>
                <a:gdLst/>
                <a:ahLst/>
                <a:cxnLst/>
                <a:rect l="l" t="t" r="r" b="b"/>
                <a:pathLst>
                  <a:path w="1085" h="928" extrusionOk="0">
                    <a:moveTo>
                      <a:pt x="465" y="1"/>
                    </a:moveTo>
                    <a:cubicBezTo>
                      <a:pt x="215" y="1"/>
                      <a:pt x="13" y="203"/>
                      <a:pt x="1" y="453"/>
                    </a:cubicBezTo>
                    <a:lnTo>
                      <a:pt x="1" y="465"/>
                    </a:lnTo>
                    <a:cubicBezTo>
                      <a:pt x="1" y="745"/>
                      <a:pt x="226" y="928"/>
                      <a:pt x="465" y="928"/>
                    </a:cubicBezTo>
                    <a:cubicBezTo>
                      <a:pt x="581" y="928"/>
                      <a:pt x="701" y="884"/>
                      <a:pt x="798" y="786"/>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
              <p:cNvSpPr/>
              <p:nvPr/>
            </p:nvSpPr>
            <p:spPr>
              <a:xfrm>
                <a:off x="3791200" y="2376600"/>
                <a:ext cx="23875" cy="23225"/>
              </a:xfrm>
              <a:custGeom>
                <a:avLst/>
                <a:gdLst/>
                <a:ahLst/>
                <a:cxnLst/>
                <a:rect l="l" t="t" r="r" b="b"/>
                <a:pathLst>
                  <a:path w="955" h="929" extrusionOk="0">
                    <a:moveTo>
                      <a:pt x="490" y="1"/>
                    </a:moveTo>
                    <a:cubicBezTo>
                      <a:pt x="270" y="1"/>
                      <a:pt x="50" y="144"/>
                      <a:pt x="26" y="430"/>
                    </a:cubicBezTo>
                    <a:cubicBezTo>
                      <a:pt x="0" y="754"/>
                      <a:pt x="250" y="929"/>
                      <a:pt x="497" y="929"/>
                    </a:cubicBezTo>
                    <a:cubicBezTo>
                      <a:pt x="713" y="929"/>
                      <a:pt x="927" y="796"/>
                      <a:pt x="954" y="513"/>
                    </a:cubicBezTo>
                    <a:cubicBezTo>
                      <a:pt x="954" y="477"/>
                      <a:pt x="954" y="453"/>
                      <a:pt x="954" y="430"/>
                    </a:cubicBezTo>
                    <a:cubicBezTo>
                      <a:pt x="931" y="144"/>
                      <a:pt x="710" y="1"/>
                      <a:pt x="4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
              <p:cNvSpPr/>
              <p:nvPr/>
            </p:nvSpPr>
            <p:spPr>
              <a:xfrm>
                <a:off x="3791825" y="2306675"/>
                <a:ext cx="27125" cy="23125"/>
              </a:xfrm>
              <a:custGeom>
                <a:avLst/>
                <a:gdLst/>
                <a:ahLst/>
                <a:cxnLst/>
                <a:rect l="l" t="t" r="r" b="b"/>
                <a:pathLst>
                  <a:path w="1085" h="925" extrusionOk="0">
                    <a:moveTo>
                      <a:pt x="465" y="0"/>
                    </a:moveTo>
                    <a:cubicBezTo>
                      <a:pt x="215" y="0"/>
                      <a:pt x="13" y="191"/>
                      <a:pt x="1" y="441"/>
                    </a:cubicBezTo>
                    <a:lnTo>
                      <a:pt x="1" y="464"/>
                    </a:lnTo>
                    <a:cubicBezTo>
                      <a:pt x="1" y="738"/>
                      <a:pt x="230" y="925"/>
                      <a:pt x="470" y="925"/>
                    </a:cubicBezTo>
                    <a:cubicBezTo>
                      <a:pt x="585" y="925"/>
                      <a:pt x="702" y="882"/>
                      <a:pt x="798" y="786"/>
                    </a:cubicBezTo>
                    <a:cubicBezTo>
                      <a:pt x="1084"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
              <p:cNvSpPr/>
              <p:nvPr/>
            </p:nvSpPr>
            <p:spPr>
              <a:xfrm>
                <a:off x="3791200" y="2238425"/>
                <a:ext cx="23875" cy="23225"/>
              </a:xfrm>
              <a:custGeom>
                <a:avLst/>
                <a:gdLst/>
                <a:ahLst/>
                <a:cxnLst/>
                <a:rect l="l" t="t" r="r" b="b"/>
                <a:pathLst>
                  <a:path w="955" h="929" extrusionOk="0">
                    <a:moveTo>
                      <a:pt x="490" y="1"/>
                    </a:moveTo>
                    <a:cubicBezTo>
                      <a:pt x="270" y="1"/>
                      <a:pt x="50" y="140"/>
                      <a:pt x="26" y="420"/>
                    </a:cubicBezTo>
                    <a:cubicBezTo>
                      <a:pt x="0" y="751"/>
                      <a:pt x="249" y="928"/>
                      <a:pt x="496" y="928"/>
                    </a:cubicBezTo>
                    <a:cubicBezTo>
                      <a:pt x="712" y="928"/>
                      <a:pt x="927" y="792"/>
                      <a:pt x="954" y="504"/>
                    </a:cubicBezTo>
                    <a:cubicBezTo>
                      <a:pt x="954" y="480"/>
                      <a:pt x="954" y="456"/>
                      <a:pt x="954" y="420"/>
                    </a:cubicBezTo>
                    <a:cubicBezTo>
                      <a:pt x="931" y="140"/>
                      <a:pt x="710" y="1"/>
                      <a:pt x="4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
              <p:cNvSpPr/>
              <p:nvPr/>
            </p:nvSpPr>
            <p:spPr>
              <a:xfrm>
                <a:off x="3791825" y="2168550"/>
                <a:ext cx="27125" cy="23125"/>
              </a:xfrm>
              <a:custGeom>
                <a:avLst/>
                <a:gdLst/>
                <a:ahLst/>
                <a:cxnLst/>
                <a:rect l="l" t="t" r="r" b="b"/>
                <a:pathLst>
                  <a:path w="1085" h="925" extrusionOk="0">
                    <a:moveTo>
                      <a:pt x="465" y="1"/>
                    </a:moveTo>
                    <a:cubicBezTo>
                      <a:pt x="215" y="1"/>
                      <a:pt x="1" y="203"/>
                      <a:pt x="1" y="453"/>
                    </a:cubicBezTo>
                    <a:cubicBezTo>
                      <a:pt x="1" y="735"/>
                      <a:pt x="231" y="925"/>
                      <a:pt x="471" y="925"/>
                    </a:cubicBezTo>
                    <a:cubicBezTo>
                      <a:pt x="586" y="925"/>
                      <a:pt x="703" y="882"/>
                      <a:pt x="798" y="786"/>
                    </a:cubicBezTo>
                    <a:cubicBezTo>
                      <a:pt x="1084" y="489"/>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
              <p:cNvSpPr/>
              <p:nvPr/>
            </p:nvSpPr>
            <p:spPr>
              <a:xfrm>
                <a:off x="3791825" y="2101525"/>
                <a:ext cx="18775" cy="18575"/>
              </a:xfrm>
              <a:custGeom>
                <a:avLst/>
                <a:gdLst/>
                <a:ahLst/>
                <a:cxnLst/>
                <a:rect l="l" t="t" r="r" b="b"/>
                <a:pathLst>
                  <a:path w="751" h="743" extrusionOk="0">
                    <a:moveTo>
                      <a:pt x="363" y="1"/>
                    </a:moveTo>
                    <a:cubicBezTo>
                      <a:pt x="183" y="1"/>
                      <a:pt x="7" y="118"/>
                      <a:pt x="1" y="372"/>
                    </a:cubicBezTo>
                    <a:cubicBezTo>
                      <a:pt x="7" y="626"/>
                      <a:pt x="183" y="743"/>
                      <a:pt x="363" y="743"/>
                    </a:cubicBezTo>
                    <a:cubicBezTo>
                      <a:pt x="555" y="743"/>
                      <a:pt x="751" y="611"/>
                      <a:pt x="751" y="372"/>
                    </a:cubicBezTo>
                    <a:cubicBezTo>
                      <a:pt x="751" y="133"/>
                      <a:pt x="555" y="1"/>
                      <a:pt x="3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
              <p:cNvSpPr/>
              <p:nvPr/>
            </p:nvSpPr>
            <p:spPr>
              <a:xfrm>
                <a:off x="3791200" y="2031250"/>
                <a:ext cx="23875" cy="23225"/>
              </a:xfrm>
              <a:custGeom>
                <a:avLst/>
                <a:gdLst/>
                <a:ahLst/>
                <a:cxnLst/>
                <a:rect l="l" t="t" r="r" b="b"/>
                <a:pathLst>
                  <a:path w="955" h="929" extrusionOk="0">
                    <a:moveTo>
                      <a:pt x="490" y="1"/>
                    </a:moveTo>
                    <a:cubicBezTo>
                      <a:pt x="270" y="1"/>
                      <a:pt x="50" y="141"/>
                      <a:pt x="26" y="420"/>
                    </a:cubicBezTo>
                    <a:cubicBezTo>
                      <a:pt x="0" y="751"/>
                      <a:pt x="249" y="929"/>
                      <a:pt x="496" y="929"/>
                    </a:cubicBezTo>
                    <a:cubicBezTo>
                      <a:pt x="712" y="929"/>
                      <a:pt x="927" y="793"/>
                      <a:pt x="954" y="504"/>
                    </a:cubicBezTo>
                    <a:cubicBezTo>
                      <a:pt x="954" y="480"/>
                      <a:pt x="954" y="444"/>
                      <a:pt x="954" y="420"/>
                    </a:cubicBezTo>
                    <a:cubicBezTo>
                      <a:pt x="931" y="141"/>
                      <a:pt x="710" y="1"/>
                      <a:pt x="4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
              <p:cNvSpPr/>
              <p:nvPr/>
            </p:nvSpPr>
            <p:spPr>
              <a:xfrm>
                <a:off x="3791825" y="1962575"/>
                <a:ext cx="19975" cy="19925"/>
              </a:xfrm>
              <a:custGeom>
                <a:avLst/>
                <a:gdLst/>
                <a:ahLst/>
                <a:cxnLst/>
                <a:rect l="l" t="t" r="r" b="b"/>
                <a:pathLst>
                  <a:path w="799" h="797" extrusionOk="0">
                    <a:moveTo>
                      <a:pt x="391" y="0"/>
                    </a:moveTo>
                    <a:cubicBezTo>
                      <a:pt x="197" y="0"/>
                      <a:pt x="7" y="126"/>
                      <a:pt x="1" y="393"/>
                    </a:cubicBezTo>
                    <a:lnTo>
                      <a:pt x="1" y="405"/>
                    </a:lnTo>
                    <a:cubicBezTo>
                      <a:pt x="7" y="671"/>
                      <a:pt x="195" y="797"/>
                      <a:pt x="387" y="797"/>
                    </a:cubicBezTo>
                    <a:cubicBezTo>
                      <a:pt x="591" y="797"/>
                      <a:pt x="798" y="657"/>
                      <a:pt x="798" y="393"/>
                    </a:cubicBezTo>
                    <a:cubicBezTo>
                      <a:pt x="798" y="138"/>
                      <a:pt x="593" y="0"/>
                      <a:pt x="3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
              <p:cNvSpPr/>
              <p:nvPr/>
            </p:nvSpPr>
            <p:spPr>
              <a:xfrm>
                <a:off x="3791825" y="1892325"/>
                <a:ext cx="27125" cy="23000"/>
              </a:xfrm>
              <a:custGeom>
                <a:avLst/>
                <a:gdLst/>
                <a:ahLst/>
                <a:cxnLst/>
                <a:rect l="l" t="t" r="r" b="b"/>
                <a:pathLst>
                  <a:path w="1085" h="920" extrusionOk="0">
                    <a:moveTo>
                      <a:pt x="455" y="0"/>
                    </a:moveTo>
                    <a:cubicBezTo>
                      <a:pt x="204" y="0"/>
                      <a:pt x="13" y="198"/>
                      <a:pt x="13" y="453"/>
                    </a:cubicBezTo>
                    <a:lnTo>
                      <a:pt x="1" y="453"/>
                    </a:lnTo>
                    <a:cubicBezTo>
                      <a:pt x="1" y="736"/>
                      <a:pt x="231" y="920"/>
                      <a:pt x="468" y="920"/>
                    </a:cubicBezTo>
                    <a:cubicBezTo>
                      <a:pt x="580" y="920"/>
                      <a:pt x="695" y="878"/>
                      <a:pt x="787" y="786"/>
                    </a:cubicBezTo>
                    <a:cubicBezTo>
                      <a:pt x="1084" y="501"/>
                      <a:pt x="882" y="1"/>
                      <a:pt x="477" y="1"/>
                    </a:cubicBezTo>
                    <a:cubicBezTo>
                      <a:pt x="470" y="0"/>
                      <a:pt x="462" y="0"/>
                      <a:pt x="4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
              <p:cNvSpPr/>
              <p:nvPr/>
            </p:nvSpPr>
            <p:spPr>
              <a:xfrm>
                <a:off x="3791200" y="1823875"/>
                <a:ext cx="23875" cy="23200"/>
              </a:xfrm>
              <a:custGeom>
                <a:avLst/>
                <a:gdLst/>
                <a:ahLst/>
                <a:cxnLst/>
                <a:rect l="l" t="t" r="r" b="b"/>
                <a:pathLst>
                  <a:path w="955" h="928" extrusionOk="0">
                    <a:moveTo>
                      <a:pt x="490" y="0"/>
                    </a:moveTo>
                    <a:cubicBezTo>
                      <a:pt x="270" y="0"/>
                      <a:pt x="50" y="143"/>
                      <a:pt x="26" y="429"/>
                    </a:cubicBezTo>
                    <a:cubicBezTo>
                      <a:pt x="0" y="753"/>
                      <a:pt x="250" y="928"/>
                      <a:pt x="497" y="928"/>
                    </a:cubicBezTo>
                    <a:cubicBezTo>
                      <a:pt x="713" y="928"/>
                      <a:pt x="927" y="795"/>
                      <a:pt x="954" y="512"/>
                    </a:cubicBezTo>
                    <a:cubicBezTo>
                      <a:pt x="954" y="488"/>
                      <a:pt x="954" y="453"/>
                      <a:pt x="954" y="429"/>
                    </a:cubicBezTo>
                    <a:cubicBezTo>
                      <a:pt x="931" y="143"/>
                      <a:pt x="710" y="0"/>
                      <a:pt x="4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
              <p:cNvSpPr/>
              <p:nvPr/>
            </p:nvSpPr>
            <p:spPr>
              <a:xfrm>
                <a:off x="3791825" y="1754200"/>
                <a:ext cx="27125" cy="23150"/>
              </a:xfrm>
              <a:custGeom>
                <a:avLst/>
                <a:gdLst/>
                <a:ahLst/>
                <a:cxnLst/>
                <a:rect l="l" t="t" r="r" b="b"/>
                <a:pathLst>
                  <a:path w="1085" h="926" extrusionOk="0">
                    <a:moveTo>
                      <a:pt x="444" y="1"/>
                    </a:moveTo>
                    <a:cubicBezTo>
                      <a:pt x="204" y="1"/>
                      <a:pt x="12" y="199"/>
                      <a:pt x="1" y="442"/>
                    </a:cubicBezTo>
                    <a:lnTo>
                      <a:pt x="1" y="454"/>
                    </a:lnTo>
                    <a:lnTo>
                      <a:pt x="1" y="465"/>
                    </a:lnTo>
                    <a:cubicBezTo>
                      <a:pt x="1" y="739"/>
                      <a:pt x="230" y="926"/>
                      <a:pt x="470" y="926"/>
                    </a:cubicBezTo>
                    <a:cubicBezTo>
                      <a:pt x="585" y="926"/>
                      <a:pt x="702" y="883"/>
                      <a:pt x="798" y="787"/>
                    </a:cubicBezTo>
                    <a:cubicBezTo>
                      <a:pt x="1084" y="501"/>
                      <a:pt x="882" y="1"/>
                      <a:pt x="465" y="1"/>
                    </a:cubicBezTo>
                    <a:cubicBezTo>
                      <a:pt x="458" y="1"/>
                      <a:pt x="451" y="1"/>
                      <a:pt x="4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
              <p:cNvSpPr/>
              <p:nvPr/>
            </p:nvSpPr>
            <p:spPr>
              <a:xfrm>
                <a:off x="3791200" y="1685750"/>
                <a:ext cx="23875" cy="23225"/>
              </a:xfrm>
              <a:custGeom>
                <a:avLst/>
                <a:gdLst/>
                <a:ahLst/>
                <a:cxnLst/>
                <a:rect l="l" t="t" r="r" b="b"/>
                <a:pathLst>
                  <a:path w="955" h="929" extrusionOk="0">
                    <a:moveTo>
                      <a:pt x="490" y="1"/>
                    </a:moveTo>
                    <a:cubicBezTo>
                      <a:pt x="270" y="1"/>
                      <a:pt x="50" y="144"/>
                      <a:pt x="26" y="429"/>
                    </a:cubicBezTo>
                    <a:cubicBezTo>
                      <a:pt x="0" y="754"/>
                      <a:pt x="250" y="928"/>
                      <a:pt x="497" y="928"/>
                    </a:cubicBezTo>
                    <a:cubicBezTo>
                      <a:pt x="713" y="928"/>
                      <a:pt x="927" y="795"/>
                      <a:pt x="954" y="513"/>
                    </a:cubicBezTo>
                    <a:cubicBezTo>
                      <a:pt x="954" y="477"/>
                      <a:pt x="954" y="453"/>
                      <a:pt x="954" y="429"/>
                    </a:cubicBezTo>
                    <a:cubicBezTo>
                      <a:pt x="931" y="144"/>
                      <a:pt x="710" y="1"/>
                      <a:pt x="4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
              <p:cNvSpPr/>
              <p:nvPr/>
            </p:nvSpPr>
            <p:spPr>
              <a:xfrm>
                <a:off x="3791825" y="1615800"/>
                <a:ext cx="27125" cy="23150"/>
              </a:xfrm>
              <a:custGeom>
                <a:avLst/>
                <a:gdLst/>
                <a:ahLst/>
                <a:cxnLst/>
                <a:rect l="l" t="t" r="r" b="b"/>
                <a:pathLst>
                  <a:path w="1085" h="926" extrusionOk="0">
                    <a:moveTo>
                      <a:pt x="465" y="1"/>
                    </a:moveTo>
                    <a:cubicBezTo>
                      <a:pt x="215" y="1"/>
                      <a:pt x="1" y="203"/>
                      <a:pt x="1" y="465"/>
                    </a:cubicBezTo>
                    <a:cubicBezTo>
                      <a:pt x="1" y="739"/>
                      <a:pt x="230" y="926"/>
                      <a:pt x="470" y="926"/>
                    </a:cubicBezTo>
                    <a:cubicBezTo>
                      <a:pt x="585" y="926"/>
                      <a:pt x="702" y="883"/>
                      <a:pt x="798" y="786"/>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
              <p:cNvSpPr/>
              <p:nvPr/>
            </p:nvSpPr>
            <p:spPr>
              <a:xfrm>
                <a:off x="3791825" y="1546750"/>
                <a:ext cx="27125" cy="23200"/>
              </a:xfrm>
              <a:custGeom>
                <a:avLst/>
                <a:gdLst/>
                <a:ahLst/>
                <a:cxnLst/>
                <a:rect l="l" t="t" r="r" b="b"/>
                <a:pathLst>
                  <a:path w="1085" h="928" extrusionOk="0">
                    <a:moveTo>
                      <a:pt x="465" y="0"/>
                    </a:moveTo>
                    <a:cubicBezTo>
                      <a:pt x="215" y="0"/>
                      <a:pt x="13" y="191"/>
                      <a:pt x="1" y="453"/>
                    </a:cubicBezTo>
                    <a:lnTo>
                      <a:pt x="1" y="465"/>
                    </a:lnTo>
                    <a:cubicBezTo>
                      <a:pt x="1" y="745"/>
                      <a:pt x="226" y="928"/>
                      <a:pt x="465" y="928"/>
                    </a:cubicBezTo>
                    <a:cubicBezTo>
                      <a:pt x="581" y="928"/>
                      <a:pt x="701" y="884"/>
                      <a:pt x="798" y="786"/>
                    </a:cubicBezTo>
                    <a:cubicBezTo>
                      <a:pt x="1084" y="501"/>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
              <p:cNvSpPr/>
              <p:nvPr/>
            </p:nvSpPr>
            <p:spPr>
              <a:xfrm>
                <a:off x="3791200" y="1478575"/>
                <a:ext cx="23875" cy="23225"/>
              </a:xfrm>
              <a:custGeom>
                <a:avLst/>
                <a:gdLst/>
                <a:ahLst/>
                <a:cxnLst/>
                <a:rect l="l" t="t" r="r" b="b"/>
                <a:pathLst>
                  <a:path w="955" h="929" extrusionOk="0">
                    <a:moveTo>
                      <a:pt x="490" y="1"/>
                    </a:moveTo>
                    <a:cubicBezTo>
                      <a:pt x="270" y="1"/>
                      <a:pt x="50" y="144"/>
                      <a:pt x="26" y="430"/>
                    </a:cubicBezTo>
                    <a:cubicBezTo>
                      <a:pt x="0" y="754"/>
                      <a:pt x="250" y="929"/>
                      <a:pt x="497" y="929"/>
                    </a:cubicBezTo>
                    <a:cubicBezTo>
                      <a:pt x="713" y="929"/>
                      <a:pt x="927" y="796"/>
                      <a:pt x="954" y="513"/>
                    </a:cubicBezTo>
                    <a:cubicBezTo>
                      <a:pt x="954" y="477"/>
                      <a:pt x="954" y="453"/>
                      <a:pt x="954" y="430"/>
                    </a:cubicBezTo>
                    <a:cubicBezTo>
                      <a:pt x="931" y="144"/>
                      <a:pt x="710" y="1"/>
                      <a:pt x="4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
              <p:cNvSpPr/>
              <p:nvPr/>
            </p:nvSpPr>
            <p:spPr>
              <a:xfrm>
                <a:off x="3791825" y="1408625"/>
                <a:ext cx="27125" cy="23150"/>
              </a:xfrm>
              <a:custGeom>
                <a:avLst/>
                <a:gdLst/>
                <a:ahLst/>
                <a:cxnLst/>
                <a:rect l="l" t="t" r="r" b="b"/>
                <a:pathLst>
                  <a:path w="1085" h="926" extrusionOk="0">
                    <a:moveTo>
                      <a:pt x="465" y="1"/>
                    </a:moveTo>
                    <a:cubicBezTo>
                      <a:pt x="215" y="1"/>
                      <a:pt x="13" y="191"/>
                      <a:pt x="1" y="441"/>
                    </a:cubicBezTo>
                    <a:lnTo>
                      <a:pt x="1" y="465"/>
                    </a:lnTo>
                    <a:cubicBezTo>
                      <a:pt x="1" y="739"/>
                      <a:pt x="230" y="926"/>
                      <a:pt x="470" y="926"/>
                    </a:cubicBezTo>
                    <a:cubicBezTo>
                      <a:pt x="585" y="926"/>
                      <a:pt x="702" y="883"/>
                      <a:pt x="798" y="787"/>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
              <p:cNvSpPr/>
              <p:nvPr/>
            </p:nvSpPr>
            <p:spPr>
              <a:xfrm>
                <a:off x="3757300" y="2686475"/>
                <a:ext cx="27125" cy="23000"/>
              </a:xfrm>
              <a:custGeom>
                <a:avLst/>
                <a:gdLst/>
                <a:ahLst/>
                <a:cxnLst/>
                <a:rect l="l" t="t" r="r" b="b"/>
                <a:pathLst>
                  <a:path w="1085" h="920" extrusionOk="0">
                    <a:moveTo>
                      <a:pt x="465" y="0"/>
                    </a:moveTo>
                    <a:cubicBezTo>
                      <a:pt x="215" y="0"/>
                      <a:pt x="1" y="203"/>
                      <a:pt x="1" y="453"/>
                    </a:cubicBezTo>
                    <a:lnTo>
                      <a:pt x="1" y="465"/>
                    </a:lnTo>
                    <a:cubicBezTo>
                      <a:pt x="1" y="739"/>
                      <a:pt x="230" y="920"/>
                      <a:pt x="466" y="920"/>
                    </a:cubicBezTo>
                    <a:cubicBezTo>
                      <a:pt x="579" y="920"/>
                      <a:pt x="694" y="879"/>
                      <a:pt x="786" y="786"/>
                    </a:cubicBezTo>
                    <a:cubicBezTo>
                      <a:pt x="1084" y="500"/>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
              <p:cNvSpPr/>
              <p:nvPr/>
            </p:nvSpPr>
            <p:spPr>
              <a:xfrm>
                <a:off x="3757300" y="2617425"/>
                <a:ext cx="27125" cy="23225"/>
              </a:xfrm>
              <a:custGeom>
                <a:avLst/>
                <a:gdLst/>
                <a:ahLst/>
                <a:cxnLst/>
                <a:rect l="l" t="t" r="r" b="b"/>
                <a:pathLst>
                  <a:path w="1085" h="929" extrusionOk="0">
                    <a:moveTo>
                      <a:pt x="465" y="0"/>
                    </a:moveTo>
                    <a:cubicBezTo>
                      <a:pt x="203" y="0"/>
                      <a:pt x="1" y="203"/>
                      <a:pt x="1" y="464"/>
                    </a:cubicBezTo>
                    <a:cubicBezTo>
                      <a:pt x="1" y="741"/>
                      <a:pt x="228" y="929"/>
                      <a:pt x="468" y="929"/>
                    </a:cubicBezTo>
                    <a:cubicBezTo>
                      <a:pt x="579" y="929"/>
                      <a:pt x="692" y="888"/>
                      <a:pt x="786" y="798"/>
                    </a:cubicBezTo>
                    <a:cubicBezTo>
                      <a:pt x="1084"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
              <p:cNvSpPr/>
              <p:nvPr/>
            </p:nvSpPr>
            <p:spPr>
              <a:xfrm>
                <a:off x="3757300" y="2548350"/>
                <a:ext cx="27125" cy="23025"/>
              </a:xfrm>
              <a:custGeom>
                <a:avLst/>
                <a:gdLst/>
                <a:ahLst/>
                <a:cxnLst/>
                <a:rect l="l" t="t" r="r" b="b"/>
                <a:pathLst>
                  <a:path w="1085" h="921" extrusionOk="0">
                    <a:moveTo>
                      <a:pt x="465" y="1"/>
                    </a:moveTo>
                    <a:cubicBezTo>
                      <a:pt x="215" y="1"/>
                      <a:pt x="1" y="203"/>
                      <a:pt x="1" y="453"/>
                    </a:cubicBezTo>
                    <a:lnTo>
                      <a:pt x="1" y="465"/>
                    </a:lnTo>
                    <a:cubicBezTo>
                      <a:pt x="1" y="739"/>
                      <a:pt x="230" y="920"/>
                      <a:pt x="466" y="920"/>
                    </a:cubicBezTo>
                    <a:cubicBezTo>
                      <a:pt x="579" y="920"/>
                      <a:pt x="694" y="879"/>
                      <a:pt x="786" y="787"/>
                    </a:cubicBezTo>
                    <a:cubicBezTo>
                      <a:pt x="1084" y="489"/>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
              <p:cNvSpPr/>
              <p:nvPr/>
            </p:nvSpPr>
            <p:spPr>
              <a:xfrm>
                <a:off x="3757300" y="2479300"/>
                <a:ext cx="27125" cy="23025"/>
              </a:xfrm>
              <a:custGeom>
                <a:avLst/>
                <a:gdLst/>
                <a:ahLst/>
                <a:cxnLst/>
                <a:rect l="l" t="t" r="r" b="b"/>
                <a:pathLst>
                  <a:path w="1085" h="921" extrusionOk="0">
                    <a:moveTo>
                      <a:pt x="465" y="1"/>
                    </a:moveTo>
                    <a:cubicBezTo>
                      <a:pt x="215" y="1"/>
                      <a:pt x="1" y="203"/>
                      <a:pt x="1" y="453"/>
                    </a:cubicBezTo>
                    <a:lnTo>
                      <a:pt x="1" y="465"/>
                    </a:lnTo>
                    <a:cubicBezTo>
                      <a:pt x="1" y="739"/>
                      <a:pt x="230" y="920"/>
                      <a:pt x="466" y="920"/>
                    </a:cubicBezTo>
                    <a:cubicBezTo>
                      <a:pt x="579" y="920"/>
                      <a:pt x="694" y="879"/>
                      <a:pt x="786" y="786"/>
                    </a:cubicBezTo>
                    <a:cubicBezTo>
                      <a:pt x="1084" y="489"/>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
              <p:cNvSpPr/>
              <p:nvPr/>
            </p:nvSpPr>
            <p:spPr>
              <a:xfrm>
                <a:off x="3757300" y="2410250"/>
                <a:ext cx="27125" cy="23000"/>
              </a:xfrm>
              <a:custGeom>
                <a:avLst/>
                <a:gdLst/>
                <a:ahLst/>
                <a:cxnLst/>
                <a:rect l="l" t="t" r="r" b="b"/>
                <a:pathLst>
                  <a:path w="1085" h="920" extrusionOk="0">
                    <a:moveTo>
                      <a:pt x="465" y="0"/>
                    </a:moveTo>
                    <a:cubicBezTo>
                      <a:pt x="203" y="0"/>
                      <a:pt x="1" y="203"/>
                      <a:pt x="1" y="453"/>
                    </a:cubicBezTo>
                    <a:cubicBezTo>
                      <a:pt x="1" y="735"/>
                      <a:pt x="225" y="920"/>
                      <a:pt x="463" y="920"/>
                    </a:cubicBezTo>
                    <a:cubicBezTo>
                      <a:pt x="575" y="920"/>
                      <a:pt x="691" y="878"/>
                      <a:pt x="786" y="786"/>
                    </a:cubicBezTo>
                    <a:cubicBezTo>
                      <a:pt x="1084"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
              <p:cNvSpPr/>
              <p:nvPr/>
            </p:nvSpPr>
            <p:spPr>
              <a:xfrm>
                <a:off x="3757300" y="2341200"/>
                <a:ext cx="27125" cy="23000"/>
              </a:xfrm>
              <a:custGeom>
                <a:avLst/>
                <a:gdLst/>
                <a:ahLst/>
                <a:cxnLst/>
                <a:rect l="l" t="t" r="r" b="b"/>
                <a:pathLst>
                  <a:path w="1085" h="920" extrusionOk="0">
                    <a:moveTo>
                      <a:pt x="465" y="0"/>
                    </a:moveTo>
                    <a:cubicBezTo>
                      <a:pt x="215" y="0"/>
                      <a:pt x="1" y="203"/>
                      <a:pt x="1" y="453"/>
                    </a:cubicBezTo>
                    <a:cubicBezTo>
                      <a:pt x="1" y="735"/>
                      <a:pt x="231" y="919"/>
                      <a:pt x="468" y="919"/>
                    </a:cubicBezTo>
                    <a:cubicBezTo>
                      <a:pt x="580" y="919"/>
                      <a:pt x="694" y="878"/>
                      <a:pt x="786" y="786"/>
                    </a:cubicBezTo>
                    <a:cubicBezTo>
                      <a:pt x="1084" y="488"/>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
              <p:cNvSpPr/>
              <p:nvPr/>
            </p:nvSpPr>
            <p:spPr>
              <a:xfrm>
                <a:off x="3757300" y="2272125"/>
                <a:ext cx="27125" cy="23025"/>
              </a:xfrm>
              <a:custGeom>
                <a:avLst/>
                <a:gdLst/>
                <a:ahLst/>
                <a:cxnLst/>
                <a:rect l="l" t="t" r="r" b="b"/>
                <a:pathLst>
                  <a:path w="1085" h="921" extrusionOk="0">
                    <a:moveTo>
                      <a:pt x="465" y="1"/>
                    </a:moveTo>
                    <a:cubicBezTo>
                      <a:pt x="215" y="1"/>
                      <a:pt x="1" y="203"/>
                      <a:pt x="1" y="453"/>
                    </a:cubicBezTo>
                    <a:cubicBezTo>
                      <a:pt x="1" y="736"/>
                      <a:pt x="231" y="920"/>
                      <a:pt x="468" y="920"/>
                    </a:cubicBezTo>
                    <a:cubicBezTo>
                      <a:pt x="580" y="920"/>
                      <a:pt x="694" y="879"/>
                      <a:pt x="786" y="787"/>
                    </a:cubicBezTo>
                    <a:cubicBezTo>
                      <a:pt x="1084" y="489"/>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
              <p:cNvSpPr/>
              <p:nvPr/>
            </p:nvSpPr>
            <p:spPr>
              <a:xfrm>
                <a:off x="3757300" y="2203075"/>
                <a:ext cx="27125" cy="23000"/>
              </a:xfrm>
              <a:custGeom>
                <a:avLst/>
                <a:gdLst/>
                <a:ahLst/>
                <a:cxnLst/>
                <a:rect l="l" t="t" r="r" b="b"/>
                <a:pathLst>
                  <a:path w="1085" h="920" extrusionOk="0">
                    <a:moveTo>
                      <a:pt x="465" y="1"/>
                    </a:moveTo>
                    <a:cubicBezTo>
                      <a:pt x="215" y="1"/>
                      <a:pt x="1" y="203"/>
                      <a:pt x="1" y="453"/>
                    </a:cubicBezTo>
                    <a:cubicBezTo>
                      <a:pt x="1" y="736"/>
                      <a:pt x="225" y="920"/>
                      <a:pt x="463" y="920"/>
                    </a:cubicBezTo>
                    <a:cubicBezTo>
                      <a:pt x="575" y="920"/>
                      <a:pt x="691" y="878"/>
                      <a:pt x="786" y="786"/>
                    </a:cubicBezTo>
                    <a:cubicBezTo>
                      <a:pt x="1084" y="501"/>
                      <a:pt x="882" y="1"/>
                      <a:pt x="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
              <p:cNvSpPr/>
              <p:nvPr/>
            </p:nvSpPr>
            <p:spPr>
              <a:xfrm>
                <a:off x="3757300" y="2134025"/>
                <a:ext cx="27125" cy="23225"/>
              </a:xfrm>
              <a:custGeom>
                <a:avLst/>
                <a:gdLst/>
                <a:ahLst/>
                <a:cxnLst/>
                <a:rect l="l" t="t" r="r" b="b"/>
                <a:pathLst>
                  <a:path w="1085" h="929" extrusionOk="0">
                    <a:moveTo>
                      <a:pt x="477" y="0"/>
                    </a:moveTo>
                    <a:cubicBezTo>
                      <a:pt x="215" y="0"/>
                      <a:pt x="13" y="203"/>
                      <a:pt x="13" y="453"/>
                    </a:cubicBezTo>
                    <a:lnTo>
                      <a:pt x="1" y="453"/>
                    </a:lnTo>
                    <a:cubicBezTo>
                      <a:pt x="1" y="738"/>
                      <a:pt x="229" y="929"/>
                      <a:pt x="469" y="929"/>
                    </a:cubicBezTo>
                    <a:cubicBezTo>
                      <a:pt x="580" y="929"/>
                      <a:pt x="693" y="888"/>
                      <a:pt x="786" y="798"/>
                    </a:cubicBezTo>
                    <a:cubicBezTo>
                      <a:pt x="1084" y="512"/>
                      <a:pt x="882" y="12"/>
                      <a:pt x="4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
              <p:cNvSpPr/>
              <p:nvPr/>
            </p:nvSpPr>
            <p:spPr>
              <a:xfrm>
                <a:off x="3757300" y="2064675"/>
                <a:ext cx="27125" cy="23225"/>
              </a:xfrm>
              <a:custGeom>
                <a:avLst/>
                <a:gdLst/>
                <a:ahLst/>
                <a:cxnLst/>
                <a:rect l="l" t="t" r="r" b="b"/>
                <a:pathLst>
                  <a:path w="1085" h="929" extrusionOk="0">
                    <a:moveTo>
                      <a:pt x="465" y="0"/>
                    </a:moveTo>
                    <a:cubicBezTo>
                      <a:pt x="203" y="0"/>
                      <a:pt x="1" y="215"/>
                      <a:pt x="1" y="465"/>
                    </a:cubicBezTo>
                    <a:cubicBezTo>
                      <a:pt x="1" y="741"/>
                      <a:pt x="228" y="929"/>
                      <a:pt x="468" y="929"/>
                    </a:cubicBezTo>
                    <a:cubicBezTo>
                      <a:pt x="579" y="929"/>
                      <a:pt x="692" y="889"/>
                      <a:pt x="786" y="798"/>
                    </a:cubicBezTo>
                    <a:cubicBezTo>
                      <a:pt x="1084" y="512"/>
                      <a:pt x="882" y="12"/>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
              <p:cNvSpPr/>
              <p:nvPr/>
            </p:nvSpPr>
            <p:spPr>
              <a:xfrm>
                <a:off x="3757300" y="1995625"/>
                <a:ext cx="27125" cy="23125"/>
              </a:xfrm>
              <a:custGeom>
                <a:avLst/>
                <a:gdLst/>
                <a:ahLst/>
                <a:cxnLst/>
                <a:rect l="l" t="t" r="r" b="b"/>
                <a:pathLst>
                  <a:path w="1085" h="925" extrusionOk="0">
                    <a:moveTo>
                      <a:pt x="465" y="0"/>
                    </a:moveTo>
                    <a:cubicBezTo>
                      <a:pt x="215" y="0"/>
                      <a:pt x="1" y="202"/>
                      <a:pt x="1" y="464"/>
                    </a:cubicBezTo>
                    <a:cubicBezTo>
                      <a:pt x="1" y="738"/>
                      <a:pt x="229" y="925"/>
                      <a:pt x="466" y="925"/>
                    </a:cubicBezTo>
                    <a:cubicBezTo>
                      <a:pt x="579" y="925"/>
                      <a:pt x="694" y="882"/>
                      <a:pt x="786" y="786"/>
                    </a:cubicBezTo>
                    <a:cubicBezTo>
                      <a:pt x="1084" y="500"/>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
              <p:cNvSpPr/>
              <p:nvPr/>
            </p:nvSpPr>
            <p:spPr>
              <a:xfrm>
                <a:off x="3757300" y="1926550"/>
                <a:ext cx="27125" cy="23150"/>
              </a:xfrm>
              <a:custGeom>
                <a:avLst/>
                <a:gdLst/>
                <a:ahLst/>
                <a:cxnLst/>
                <a:rect l="l" t="t" r="r" b="b"/>
                <a:pathLst>
                  <a:path w="1085" h="926" extrusionOk="0">
                    <a:moveTo>
                      <a:pt x="465" y="1"/>
                    </a:moveTo>
                    <a:cubicBezTo>
                      <a:pt x="215" y="1"/>
                      <a:pt x="1" y="203"/>
                      <a:pt x="1" y="465"/>
                    </a:cubicBezTo>
                    <a:cubicBezTo>
                      <a:pt x="1" y="739"/>
                      <a:pt x="229" y="926"/>
                      <a:pt x="466" y="926"/>
                    </a:cubicBezTo>
                    <a:cubicBezTo>
                      <a:pt x="579" y="926"/>
                      <a:pt x="694" y="883"/>
                      <a:pt x="786" y="787"/>
                    </a:cubicBezTo>
                    <a:cubicBezTo>
                      <a:pt x="1084" y="501"/>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
              <p:cNvSpPr/>
              <p:nvPr/>
            </p:nvSpPr>
            <p:spPr>
              <a:xfrm>
                <a:off x="3757300" y="1857500"/>
                <a:ext cx="27125" cy="23150"/>
              </a:xfrm>
              <a:custGeom>
                <a:avLst/>
                <a:gdLst/>
                <a:ahLst/>
                <a:cxnLst/>
                <a:rect l="l" t="t" r="r" b="b"/>
                <a:pathLst>
                  <a:path w="1085" h="926" extrusionOk="0">
                    <a:moveTo>
                      <a:pt x="465" y="1"/>
                    </a:moveTo>
                    <a:cubicBezTo>
                      <a:pt x="203" y="1"/>
                      <a:pt x="1" y="203"/>
                      <a:pt x="1" y="465"/>
                    </a:cubicBezTo>
                    <a:cubicBezTo>
                      <a:pt x="1" y="739"/>
                      <a:pt x="224" y="925"/>
                      <a:pt x="461" y="925"/>
                    </a:cubicBezTo>
                    <a:cubicBezTo>
                      <a:pt x="574" y="925"/>
                      <a:pt x="690" y="883"/>
                      <a:pt x="786" y="786"/>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
              <p:cNvSpPr/>
              <p:nvPr/>
            </p:nvSpPr>
            <p:spPr>
              <a:xfrm>
                <a:off x="3757300" y="1788450"/>
                <a:ext cx="27125" cy="23000"/>
              </a:xfrm>
              <a:custGeom>
                <a:avLst/>
                <a:gdLst/>
                <a:ahLst/>
                <a:cxnLst/>
                <a:rect l="l" t="t" r="r" b="b"/>
                <a:pathLst>
                  <a:path w="1085" h="920" extrusionOk="0">
                    <a:moveTo>
                      <a:pt x="465" y="0"/>
                    </a:moveTo>
                    <a:cubicBezTo>
                      <a:pt x="215" y="0"/>
                      <a:pt x="1" y="203"/>
                      <a:pt x="1" y="453"/>
                    </a:cubicBezTo>
                    <a:lnTo>
                      <a:pt x="1" y="465"/>
                    </a:lnTo>
                    <a:cubicBezTo>
                      <a:pt x="1" y="739"/>
                      <a:pt x="230" y="920"/>
                      <a:pt x="466" y="920"/>
                    </a:cubicBezTo>
                    <a:cubicBezTo>
                      <a:pt x="579" y="920"/>
                      <a:pt x="694" y="878"/>
                      <a:pt x="786" y="786"/>
                    </a:cubicBezTo>
                    <a:cubicBezTo>
                      <a:pt x="1084" y="500"/>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
              <p:cNvSpPr/>
              <p:nvPr/>
            </p:nvSpPr>
            <p:spPr>
              <a:xfrm>
                <a:off x="3757300" y="1719400"/>
                <a:ext cx="27125" cy="23125"/>
              </a:xfrm>
              <a:custGeom>
                <a:avLst/>
                <a:gdLst/>
                <a:ahLst/>
                <a:cxnLst/>
                <a:rect l="l" t="t" r="r" b="b"/>
                <a:pathLst>
                  <a:path w="1085" h="925" extrusionOk="0">
                    <a:moveTo>
                      <a:pt x="465" y="0"/>
                    </a:moveTo>
                    <a:cubicBezTo>
                      <a:pt x="215" y="0"/>
                      <a:pt x="1" y="202"/>
                      <a:pt x="1" y="452"/>
                    </a:cubicBezTo>
                    <a:lnTo>
                      <a:pt x="1" y="464"/>
                    </a:lnTo>
                    <a:cubicBezTo>
                      <a:pt x="1" y="738"/>
                      <a:pt x="229" y="925"/>
                      <a:pt x="466" y="925"/>
                    </a:cubicBezTo>
                    <a:cubicBezTo>
                      <a:pt x="579" y="925"/>
                      <a:pt x="694" y="882"/>
                      <a:pt x="786" y="786"/>
                    </a:cubicBezTo>
                    <a:cubicBezTo>
                      <a:pt x="1084" y="500"/>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
              <p:cNvSpPr/>
              <p:nvPr/>
            </p:nvSpPr>
            <p:spPr>
              <a:xfrm>
                <a:off x="3757300" y="1650325"/>
                <a:ext cx="27125" cy="23150"/>
              </a:xfrm>
              <a:custGeom>
                <a:avLst/>
                <a:gdLst/>
                <a:ahLst/>
                <a:cxnLst/>
                <a:rect l="l" t="t" r="r" b="b"/>
                <a:pathLst>
                  <a:path w="1085" h="926" extrusionOk="0">
                    <a:moveTo>
                      <a:pt x="465" y="1"/>
                    </a:moveTo>
                    <a:cubicBezTo>
                      <a:pt x="215" y="1"/>
                      <a:pt x="1" y="203"/>
                      <a:pt x="1" y="453"/>
                    </a:cubicBezTo>
                    <a:cubicBezTo>
                      <a:pt x="1" y="736"/>
                      <a:pt x="225" y="925"/>
                      <a:pt x="462" y="925"/>
                    </a:cubicBezTo>
                    <a:cubicBezTo>
                      <a:pt x="575" y="925"/>
                      <a:pt x="691" y="882"/>
                      <a:pt x="786" y="787"/>
                    </a:cubicBezTo>
                    <a:cubicBezTo>
                      <a:pt x="1084" y="501"/>
                      <a:pt x="882" y="13"/>
                      <a:pt x="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
              <p:cNvSpPr/>
              <p:nvPr/>
            </p:nvSpPr>
            <p:spPr>
              <a:xfrm>
                <a:off x="3757300" y="1581275"/>
                <a:ext cx="27125" cy="23025"/>
              </a:xfrm>
              <a:custGeom>
                <a:avLst/>
                <a:gdLst/>
                <a:ahLst/>
                <a:cxnLst/>
                <a:rect l="l" t="t" r="r" b="b"/>
                <a:pathLst>
                  <a:path w="1085" h="921" extrusionOk="0">
                    <a:moveTo>
                      <a:pt x="465" y="1"/>
                    </a:moveTo>
                    <a:cubicBezTo>
                      <a:pt x="215" y="1"/>
                      <a:pt x="1" y="203"/>
                      <a:pt x="1" y="453"/>
                    </a:cubicBezTo>
                    <a:lnTo>
                      <a:pt x="1" y="465"/>
                    </a:lnTo>
                    <a:cubicBezTo>
                      <a:pt x="1" y="739"/>
                      <a:pt x="230" y="920"/>
                      <a:pt x="466" y="920"/>
                    </a:cubicBezTo>
                    <a:cubicBezTo>
                      <a:pt x="579" y="920"/>
                      <a:pt x="694" y="879"/>
                      <a:pt x="786" y="786"/>
                    </a:cubicBezTo>
                    <a:cubicBezTo>
                      <a:pt x="1084" y="489"/>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
              <p:cNvSpPr/>
              <p:nvPr/>
            </p:nvSpPr>
            <p:spPr>
              <a:xfrm>
                <a:off x="3757300" y="1512225"/>
                <a:ext cx="27125" cy="23000"/>
              </a:xfrm>
              <a:custGeom>
                <a:avLst/>
                <a:gdLst/>
                <a:ahLst/>
                <a:cxnLst/>
                <a:rect l="l" t="t" r="r" b="b"/>
                <a:pathLst>
                  <a:path w="1085" h="920" extrusionOk="0">
                    <a:moveTo>
                      <a:pt x="465" y="0"/>
                    </a:moveTo>
                    <a:cubicBezTo>
                      <a:pt x="203" y="0"/>
                      <a:pt x="1" y="203"/>
                      <a:pt x="1" y="453"/>
                    </a:cubicBezTo>
                    <a:cubicBezTo>
                      <a:pt x="1" y="735"/>
                      <a:pt x="225" y="919"/>
                      <a:pt x="463" y="919"/>
                    </a:cubicBezTo>
                    <a:cubicBezTo>
                      <a:pt x="575" y="919"/>
                      <a:pt x="691" y="878"/>
                      <a:pt x="786" y="786"/>
                    </a:cubicBezTo>
                    <a:cubicBezTo>
                      <a:pt x="1084"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
              <p:cNvSpPr/>
              <p:nvPr/>
            </p:nvSpPr>
            <p:spPr>
              <a:xfrm>
                <a:off x="3757300" y="1443150"/>
                <a:ext cx="27025" cy="23025"/>
              </a:xfrm>
              <a:custGeom>
                <a:avLst/>
                <a:gdLst/>
                <a:ahLst/>
                <a:cxnLst/>
                <a:rect l="l" t="t" r="r" b="b"/>
                <a:pathLst>
                  <a:path w="1081" h="921" extrusionOk="0">
                    <a:moveTo>
                      <a:pt x="445" y="1"/>
                    </a:moveTo>
                    <a:cubicBezTo>
                      <a:pt x="204" y="1"/>
                      <a:pt x="1" y="210"/>
                      <a:pt x="1" y="454"/>
                    </a:cubicBezTo>
                    <a:cubicBezTo>
                      <a:pt x="1" y="736"/>
                      <a:pt x="231" y="920"/>
                      <a:pt x="468" y="920"/>
                    </a:cubicBezTo>
                    <a:cubicBezTo>
                      <a:pt x="580" y="920"/>
                      <a:pt x="694" y="879"/>
                      <a:pt x="786" y="787"/>
                    </a:cubicBezTo>
                    <a:cubicBezTo>
                      <a:pt x="1081" y="493"/>
                      <a:pt x="875" y="1"/>
                      <a:pt x="479" y="1"/>
                    </a:cubicBezTo>
                    <a:cubicBezTo>
                      <a:pt x="474" y="1"/>
                      <a:pt x="470" y="1"/>
                      <a:pt x="465" y="1"/>
                    </a:cubicBezTo>
                    <a:cubicBezTo>
                      <a:pt x="458" y="1"/>
                      <a:pt x="452" y="1"/>
                      <a:pt x="4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
              <p:cNvSpPr/>
              <p:nvPr/>
            </p:nvSpPr>
            <p:spPr>
              <a:xfrm>
                <a:off x="3757300" y="1374100"/>
                <a:ext cx="27125" cy="23000"/>
              </a:xfrm>
              <a:custGeom>
                <a:avLst/>
                <a:gdLst/>
                <a:ahLst/>
                <a:cxnLst/>
                <a:rect l="l" t="t" r="r" b="b"/>
                <a:pathLst>
                  <a:path w="1085" h="920" extrusionOk="0">
                    <a:moveTo>
                      <a:pt x="465" y="1"/>
                    </a:moveTo>
                    <a:cubicBezTo>
                      <a:pt x="215" y="1"/>
                      <a:pt x="1" y="203"/>
                      <a:pt x="1" y="453"/>
                    </a:cubicBezTo>
                    <a:cubicBezTo>
                      <a:pt x="1" y="736"/>
                      <a:pt x="231" y="920"/>
                      <a:pt x="468" y="920"/>
                    </a:cubicBezTo>
                    <a:cubicBezTo>
                      <a:pt x="580" y="920"/>
                      <a:pt x="694" y="879"/>
                      <a:pt x="786" y="787"/>
                    </a:cubicBezTo>
                    <a:cubicBezTo>
                      <a:pt x="1084" y="489"/>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
              <p:cNvSpPr/>
              <p:nvPr/>
            </p:nvSpPr>
            <p:spPr>
              <a:xfrm>
                <a:off x="3729325" y="1359525"/>
                <a:ext cx="12525" cy="3000"/>
              </a:xfrm>
              <a:custGeom>
                <a:avLst/>
                <a:gdLst/>
                <a:ahLst/>
                <a:cxnLst/>
                <a:rect l="l" t="t" r="r" b="b"/>
                <a:pathLst>
                  <a:path w="501" h="120" extrusionOk="0">
                    <a:moveTo>
                      <a:pt x="500" y="0"/>
                    </a:moveTo>
                    <a:lnTo>
                      <a:pt x="203" y="48"/>
                    </a:lnTo>
                    <a:lnTo>
                      <a:pt x="0" y="72"/>
                    </a:lnTo>
                    <a:cubicBezTo>
                      <a:pt x="60" y="96"/>
                      <a:pt x="131" y="119"/>
                      <a:pt x="203" y="119"/>
                    </a:cubicBezTo>
                    <a:cubicBezTo>
                      <a:pt x="310" y="119"/>
                      <a:pt x="417" y="72"/>
                      <a:pt x="5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
              <p:cNvSpPr/>
              <p:nvPr/>
            </p:nvSpPr>
            <p:spPr>
              <a:xfrm>
                <a:off x="3722775" y="2721000"/>
                <a:ext cx="27100" cy="23025"/>
              </a:xfrm>
              <a:custGeom>
                <a:avLst/>
                <a:gdLst/>
                <a:ahLst/>
                <a:cxnLst/>
                <a:rect l="l" t="t" r="r" b="b"/>
                <a:pathLst>
                  <a:path w="1084" h="921" extrusionOk="0">
                    <a:moveTo>
                      <a:pt x="465" y="0"/>
                    </a:moveTo>
                    <a:cubicBezTo>
                      <a:pt x="215" y="0"/>
                      <a:pt x="0" y="203"/>
                      <a:pt x="0" y="453"/>
                    </a:cubicBezTo>
                    <a:lnTo>
                      <a:pt x="0" y="465"/>
                    </a:lnTo>
                    <a:cubicBezTo>
                      <a:pt x="0" y="739"/>
                      <a:pt x="229" y="920"/>
                      <a:pt x="466" y="920"/>
                    </a:cubicBezTo>
                    <a:cubicBezTo>
                      <a:pt x="579" y="920"/>
                      <a:pt x="694" y="879"/>
                      <a:pt x="786" y="786"/>
                    </a:cubicBezTo>
                    <a:cubicBezTo>
                      <a:pt x="1084" y="501"/>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
              <p:cNvSpPr/>
              <p:nvPr/>
            </p:nvSpPr>
            <p:spPr>
              <a:xfrm>
                <a:off x="3722775" y="2650850"/>
                <a:ext cx="22950" cy="23100"/>
              </a:xfrm>
              <a:custGeom>
                <a:avLst/>
                <a:gdLst/>
                <a:ahLst/>
                <a:cxnLst/>
                <a:rect l="l" t="t" r="r" b="b"/>
                <a:pathLst>
                  <a:path w="918" h="924" extrusionOk="0">
                    <a:moveTo>
                      <a:pt x="458" y="1"/>
                    </a:moveTo>
                    <a:cubicBezTo>
                      <a:pt x="244" y="1"/>
                      <a:pt x="29" y="138"/>
                      <a:pt x="0" y="425"/>
                    </a:cubicBezTo>
                    <a:cubicBezTo>
                      <a:pt x="0" y="449"/>
                      <a:pt x="0" y="473"/>
                      <a:pt x="0" y="509"/>
                    </a:cubicBezTo>
                    <a:cubicBezTo>
                      <a:pt x="29" y="788"/>
                      <a:pt x="241" y="923"/>
                      <a:pt x="454" y="923"/>
                    </a:cubicBezTo>
                    <a:cubicBezTo>
                      <a:pt x="685" y="923"/>
                      <a:pt x="917" y="765"/>
                      <a:pt x="917" y="461"/>
                    </a:cubicBezTo>
                    <a:cubicBezTo>
                      <a:pt x="917" y="159"/>
                      <a:pt x="688" y="1"/>
                      <a:pt x="4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
              <p:cNvSpPr/>
              <p:nvPr/>
            </p:nvSpPr>
            <p:spPr>
              <a:xfrm>
                <a:off x="3722775" y="2582900"/>
                <a:ext cx="27100" cy="23125"/>
              </a:xfrm>
              <a:custGeom>
                <a:avLst/>
                <a:gdLst/>
                <a:ahLst/>
                <a:cxnLst/>
                <a:rect l="l" t="t" r="r" b="b"/>
                <a:pathLst>
                  <a:path w="1084" h="925" extrusionOk="0">
                    <a:moveTo>
                      <a:pt x="465" y="0"/>
                    </a:moveTo>
                    <a:cubicBezTo>
                      <a:pt x="203" y="0"/>
                      <a:pt x="0" y="202"/>
                      <a:pt x="0" y="464"/>
                    </a:cubicBezTo>
                    <a:cubicBezTo>
                      <a:pt x="0" y="738"/>
                      <a:pt x="224" y="925"/>
                      <a:pt x="461" y="925"/>
                    </a:cubicBezTo>
                    <a:cubicBezTo>
                      <a:pt x="574" y="925"/>
                      <a:pt x="690" y="882"/>
                      <a:pt x="786" y="786"/>
                    </a:cubicBezTo>
                    <a:cubicBezTo>
                      <a:pt x="1084"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
              <p:cNvSpPr/>
              <p:nvPr/>
            </p:nvSpPr>
            <p:spPr>
              <a:xfrm>
                <a:off x="3722775" y="2513825"/>
                <a:ext cx="27100" cy="23025"/>
              </a:xfrm>
              <a:custGeom>
                <a:avLst/>
                <a:gdLst/>
                <a:ahLst/>
                <a:cxnLst/>
                <a:rect l="l" t="t" r="r" b="b"/>
                <a:pathLst>
                  <a:path w="1084" h="921" extrusionOk="0">
                    <a:moveTo>
                      <a:pt x="465" y="1"/>
                    </a:moveTo>
                    <a:cubicBezTo>
                      <a:pt x="215" y="1"/>
                      <a:pt x="0" y="203"/>
                      <a:pt x="0" y="453"/>
                    </a:cubicBezTo>
                    <a:lnTo>
                      <a:pt x="0" y="465"/>
                    </a:lnTo>
                    <a:cubicBezTo>
                      <a:pt x="0" y="739"/>
                      <a:pt x="229" y="920"/>
                      <a:pt x="466" y="920"/>
                    </a:cubicBezTo>
                    <a:cubicBezTo>
                      <a:pt x="579" y="920"/>
                      <a:pt x="694" y="879"/>
                      <a:pt x="786" y="787"/>
                    </a:cubicBezTo>
                    <a:cubicBezTo>
                      <a:pt x="1084" y="489"/>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
              <p:cNvSpPr/>
              <p:nvPr/>
            </p:nvSpPr>
            <p:spPr>
              <a:xfrm>
                <a:off x="3722775" y="2444775"/>
                <a:ext cx="27100" cy="23025"/>
              </a:xfrm>
              <a:custGeom>
                <a:avLst/>
                <a:gdLst/>
                <a:ahLst/>
                <a:cxnLst/>
                <a:rect l="l" t="t" r="r" b="b"/>
                <a:pathLst>
                  <a:path w="1084" h="921" extrusionOk="0">
                    <a:moveTo>
                      <a:pt x="465" y="1"/>
                    </a:moveTo>
                    <a:cubicBezTo>
                      <a:pt x="215" y="1"/>
                      <a:pt x="0" y="203"/>
                      <a:pt x="0" y="453"/>
                    </a:cubicBezTo>
                    <a:lnTo>
                      <a:pt x="0" y="465"/>
                    </a:lnTo>
                    <a:cubicBezTo>
                      <a:pt x="0" y="739"/>
                      <a:pt x="229" y="920"/>
                      <a:pt x="466" y="920"/>
                    </a:cubicBezTo>
                    <a:cubicBezTo>
                      <a:pt x="579" y="920"/>
                      <a:pt x="694" y="879"/>
                      <a:pt x="786" y="786"/>
                    </a:cubicBezTo>
                    <a:cubicBezTo>
                      <a:pt x="1084" y="489"/>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
              <p:cNvSpPr/>
              <p:nvPr/>
            </p:nvSpPr>
            <p:spPr>
              <a:xfrm>
                <a:off x="3722350" y="2376025"/>
                <a:ext cx="27250" cy="23200"/>
              </a:xfrm>
              <a:custGeom>
                <a:avLst/>
                <a:gdLst/>
                <a:ahLst/>
                <a:cxnLst/>
                <a:rect l="l" t="t" r="r" b="b"/>
                <a:pathLst>
                  <a:path w="1090" h="928" extrusionOk="0">
                    <a:moveTo>
                      <a:pt x="482" y="0"/>
                    </a:moveTo>
                    <a:cubicBezTo>
                      <a:pt x="232" y="0"/>
                      <a:pt x="29" y="191"/>
                      <a:pt x="17" y="441"/>
                    </a:cubicBezTo>
                    <a:cubicBezTo>
                      <a:pt x="1" y="725"/>
                      <a:pt x="237" y="927"/>
                      <a:pt x="486" y="927"/>
                    </a:cubicBezTo>
                    <a:cubicBezTo>
                      <a:pt x="592" y="927"/>
                      <a:pt x="699" y="891"/>
                      <a:pt x="791" y="810"/>
                    </a:cubicBezTo>
                    <a:cubicBezTo>
                      <a:pt x="1089" y="536"/>
                      <a:pt x="910" y="24"/>
                      <a:pt x="5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
              <p:cNvSpPr/>
              <p:nvPr/>
            </p:nvSpPr>
            <p:spPr>
              <a:xfrm>
                <a:off x="3722775" y="2306050"/>
                <a:ext cx="22350" cy="22350"/>
              </a:xfrm>
              <a:custGeom>
                <a:avLst/>
                <a:gdLst/>
                <a:ahLst/>
                <a:cxnLst/>
                <a:rect l="l" t="t" r="r" b="b"/>
                <a:pathLst>
                  <a:path w="894" h="894" extrusionOk="0">
                    <a:moveTo>
                      <a:pt x="444" y="1"/>
                    </a:moveTo>
                    <a:cubicBezTo>
                      <a:pt x="234" y="1"/>
                      <a:pt x="24" y="135"/>
                      <a:pt x="0" y="418"/>
                    </a:cubicBezTo>
                    <a:cubicBezTo>
                      <a:pt x="0" y="436"/>
                      <a:pt x="0" y="454"/>
                      <a:pt x="0" y="477"/>
                    </a:cubicBezTo>
                    <a:cubicBezTo>
                      <a:pt x="23" y="759"/>
                      <a:pt x="232" y="893"/>
                      <a:pt x="441" y="893"/>
                    </a:cubicBezTo>
                    <a:cubicBezTo>
                      <a:pt x="667" y="893"/>
                      <a:pt x="893" y="738"/>
                      <a:pt x="893" y="442"/>
                    </a:cubicBezTo>
                    <a:cubicBezTo>
                      <a:pt x="893" y="153"/>
                      <a:pt x="669" y="1"/>
                      <a:pt x="4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
              <p:cNvSpPr/>
              <p:nvPr/>
            </p:nvSpPr>
            <p:spPr>
              <a:xfrm>
                <a:off x="3722775" y="2237600"/>
                <a:ext cx="27100" cy="23000"/>
              </a:xfrm>
              <a:custGeom>
                <a:avLst/>
                <a:gdLst/>
                <a:ahLst/>
                <a:cxnLst/>
                <a:rect l="l" t="t" r="r" b="b"/>
                <a:pathLst>
                  <a:path w="1084" h="920" extrusionOk="0">
                    <a:moveTo>
                      <a:pt x="465" y="1"/>
                    </a:moveTo>
                    <a:cubicBezTo>
                      <a:pt x="203" y="1"/>
                      <a:pt x="0" y="203"/>
                      <a:pt x="0" y="453"/>
                    </a:cubicBezTo>
                    <a:cubicBezTo>
                      <a:pt x="0" y="736"/>
                      <a:pt x="225" y="920"/>
                      <a:pt x="462" y="920"/>
                    </a:cubicBezTo>
                    <a:cubicBezTo>
                      <a:pt x="575" y="920"/>
                      <a:pt x="691" y="879"/>
                      <a:pt x="786" y="787"/>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
              <p:cNvSpPr/>
              <p:nvPr/>
            </p:nvSpPr>
            <p:spPr>
              <a:xfrm>
                <a:off x="3722775" y="2168250"/>
                <a:ext cx="27100" cy="23225"/>
              </a:xfrm>
              <a:custGeom>
                <a:avLst/>
                <a:gdLst/>
                <a:ahLst/>
                <a:cxnLst/>
                <a:rect l="l" t="t" r="r" b="b"/>
                <a:pathLst>
                  <a:path w="1084" h="929" extrusionOk="0">
                    <a:moveTo>
                      <a:pt x="465" y="1"/>
                    </a:moveTo>
                    <a:cubicBezTo>
                      <a:pt x="215" y="1"/>
                      <a:pt x="0" y="203"/>
                      <a:pt x="0" y="465"/>
                    </a:cubicBezTo>
                    <a:cubicBezTo>
                      <a:pt x="0" y="745"/>
                      <a:pt x="226" y="928"/>
                      <a:pt x="461" y="928"/>
                    </a:cubicBezTo>
                    <a:cubicBezTo>
                      <a:pt x="575" y="928"/>
                      <a:pt x="692" y="884"/>
                      <a:pt x="786" y="786"/>
                    </a:cubicBezTo>
                    <a:cubicBezTo>
                      <a:pt x="1084" y="501"/>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
              <p:cNvSpPr/>
              <p:nvPr/>
            </p:nvSpPr>
            <p:spPr>
              <a:xfrm>
                <a:off x="3722775" y="2098350"/>
                <a:ext cx="22950" cy="23100"/>
              </a:xfrm>
              <a:custGeom>
                <a:avLst/>
                <a:gdLst/>
                <a:ahLst/>
                <a:cxnLst/>
                <a:rect l="l" t="t" r="r" b="b"/>
                <a:pathLst>
                  <a:path w="918" h="924" extrusionOk="0">
                    <a:moveTo>
                      <a:pt x="454" y="1"/>
                    </a:moveTo>
                    <a:cubicBezTo>
                      <a:pt x="241" y="1"/>
                      <a:pt x="29" y="136"/>
                      <a:pt x="0" y="415"/>
                    </a:cubicBezTo>
                    <a:cubicBezTo>
                      <a:pt x="0" y="439"/>
                      <a:pt x="0" y="475"/>
                      <a:pt x="0" y="499"/>
                    </a:cubicBezTo>
                    <a:cubicBezTo>
                      <a:pt x="29" y="786"/>
                      <a:pt x="244" y="923"/>
                      <a:pt x="458" y="923"/>
                    </a:cubicBezTo>
                    <a:cubicBezTo>
                      <a:pt x="688" y="923"/>
                      <a:pt x="917" y="765"/>
                      <a:pt x="917" y="463"/>
                    </a:cubicBezTo>
                    <a:cubicBezTo>
                      <a:pt x="917" y="159"/>
                      <a:pt x="685" y="1"/>
                      <a:pt x="4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
              <p:cNvSpPr/>
              <p:nvPr/>
            </p:nvSpPr>
            <p:spPr>
              <a:xfrm>
                <a:off x="3722775" y="2029950"/>
                <a:ext cx="23250" cy="23300"/>
              </a:xfrm>
              <a:custGeom>
                <a:avLst/>
                <a:gdLst/>
                <a:ahLst/>
                <a:cxnLst/>
                <a:rect l="l" t="t" r="r" b="b"/>
                <a:pathLst>
                  <a:path w="930" h="932" extrusionOk="0">
                    <a:moveTo>
                      <a:pt x="446" y="0"/>
                    </a:moveTo>
                    <a:cubicBezTo>
                      <a:pt x="223" y="0"/>
                      <a:pt x="6" y="144"/>
                      <a:pt x="0" y="461"/>
                    </a:cubicBezTo>
                    <a:lnTo>
                      <a:pt x="0" y="472"/>
                    </a:lnTo>
                    <a:cubicBezTo>
                      <a:pt x="6" y="787"/>
                      <a:pt x="221" y="932"/>
                      <a:pt x="443" y="932"/>
                    </a:cubicBezTo>
                    <a:cubicBezTo>
                      <a:pt x="682" y="932"/>
                      <a:pt x="929" y="763"/>
                      <a:pt x="929" y="461"/>
                    </a:cubicBezTo>
                    <a:cubicBezTo>
                      <a:pt x="929" y="165"/>
                      <a:pt x="684" y="0"/>
                      <a:pt x="4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
              <p:cNvSpPr/>
              <p:nvPr/>
            </p:nvSpPr>
            <p:spPr>
              <a:xfrm>
                <a:off x="3722775" y="1959675"/>
                <a:ext cx="23250" cy="23400"/>
              </a:xfrm>
              <a:custGeom>
                <a:avLst/>
                <a:gdLst/>
                <a:ahLst/>
                <a:cxnLst/>
                <a:rect l="l" t="t" r="r" b="b"/>
                <a:pathLst>
                  <a:path w="930" h="936" extrusionOk="0">
                    <a:moveTo>
                      <a:pt x="457" y="1"/>
                    </a:moveTo>
                    <a:cubicBezTo>
                      <a:pt x="242" y="1"/>
                      <a:pt x="29" y="136"/>
                      <a:pt x="0" y="414"/>
                    </a:cubicBezTo>
                    <a:cubicBezTo>
                      <a:pt x="0" y="450"/>
                      <a:pt x="0" y="474"/>
                      <a:pt x="0" y="509"/>
                    </a:cubicBezTo>
                    <a:lnTo>
                      <a:pt x="0" y="521"/>
                    </a:lnTo>
                    <a:cubicBezTo>
                      <a:pt x="29" y="801"/>
                      <a:pt x="244" y="936"/>
                      <a:pt x="460" y="936"/>
                    </a:cubicBezTo>
                    <a:cubicBezTo>
                      <a:pt x="694" y="936"/>
                      <a:pt x="929" y="777"/>
                      <a:pt x="929" y="474"/>
                    </a:cubicBezTo>
                    <a:cubicBezTo>
                      <a:pt x="929" y="162"/>
                      <a:pt x="692" y="1"/>
                      <a:pt x="4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
              <p:cNvSpPr/>
              <p:nvPr/>
            </p:nvSpPr>
            <p:spPr>
              <a:xfrm>
                <a:off x="3722775" y="1892325"/>
                <a:ext cx="27100" cy="22950"/>
              </a:xfrm>
              <a:custGeom>
                <a:avLst/>
                <a:gdLst/>
                <a:ahLst/>
                <a:cxnLst/>
                <a:rect l="l" t="t" r="r" b="b"/>
                <a:pathLst>
                  <a:path w="1084" h="918" extrusionOk="0">
                    <a:moveTo>
                      <a:pt x="465" y="1"/>
                    </a:moveTo>
                    <a:cubicBezTo>
                      <a:pt x="203" y="1"/>
                      <a:pt x="0" y="203"/>
                      <a:pt x="0" y="453"/>
                    </a:cubicBezTo>
                    <a:cubicBezTo>
                      <a:pt x="0" y="730"/>
                      <a:pt x="228" y="917"/>
                      <a:pt x="468" y="917"/>
                    </a:cubicBezTo>
                    <a:cubicBezTo>
                      <a:pt x="579" y="917"/>
                      <a:pt x="692" y="877"/>
                      <a:pt x="786" y="786"/>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
              <p:cNvSpPr/>
              <p:nvPr/>
            </p:nvSpPr>
            <p:spPr>
              <a:xfrm>
                <a:off x="3722775" y="1822975"/>
                <a:ext cx="27100" cy="23225"/>
              </a:xfrm>
              <a:custGeom>
                <a:avLst/>
                <a:gdLst/>
                <a:ahLst/>
                <a:cxnLst/>
                <a:rect l="l" t="t" r="r" b="b"/>
                <a:pathLst>
                  <a:path w="1084" h="929" extrusionOk="0">
                    <a:moveTo>
                      <a:pt x="465" y="0"/>
                    </a:moveTo>
                    <a:cubicBezTo>
                      <a:pt x="203" y="0"/>
                      <a:pt x="0" y="203"/>
                      <a:pt x="0" y="465"/>
                    </a:cubicBezTo>
                    <a:cubicBezTo>
                      <a:pt x="0" y="741"/>
                      <a:pt x="228" y="929"/>
                      <a:pt x="468" y="929"/>
                    </a:cubicBezTo>
                    <a:cubicBezTo>
                      <a:pt x="579" y="929"/>
                      <a:pt x="692" y="889"/>
                      <a:pt x="786" y="798"/>
                    </a:cubicBezTo>
                    <a:cubicBezTo>
                      <a:pt x="1084" y="500"/>
                      <a:pt x="882" y="12"/>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
              <p:cNvSpPr/>
              <p:nvPr/>
            </p:nvSpPr>
            <p:spPr>
              <a:xfrm>
                <a:off x="3722775" y="1752825"/>
                <a:ext cx="22950" cy="23075"/>
              </a:xfrm>
              <a:custGeom>
                <a:avLst/>
                <a:gdLst/>
                <a:ahLst/>
                <a:cxnLst/>
                <a:rect l="l" t="t" r="r" b="b"/>
                <a:pathLst>
                  <a:path w="918" h="923" extrusionOk="0">
                    <a:moveTo>
                      <a:pt x="458" y="0"/>
                    </a:moveTo>
                    <a:cubicBezTo>
                      <a:pt x="244" y="0"/>
                      <a:pt x="29" y="138"/>
                      <a:pt x="0" y="425"/>
                    </a:cubicBezTo>
                    <a:cubicBezTo>
                      <a:pt x="0" y="449"/>
                      <a:pt x="0" y="473"/>
                      <a:pt x="0" y="509"/>
                    </a:cubicBezTo>
                    <a:cubicBezTo>
                      <a:pt x="29" y="788"/>
                      <a:pt x="241" y="923"/>
                      <a:pt x="454" y="923"/>
                    </a:cubicBezTo>
                    <a:cubicBezTo>
                      <a:pt x="685" y="923"/>
                      <a:pt x="917" y="764"/>
                      <a:pt x="917" y="461"/>
                    </a:cubicBezTo>
                    <a:cubicBezTo>
                      <a:pt x="917" y="159"/>
                      <a:pt x="688" y="0"/>
                      <a:pt x="4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
              <p:cNvSpPr/>
              <p:nvPr/>
            </p:nvSpPr>
            <p:spPr>
              <a:xfrm>
                <a:off x="3722775" y="1684850"/>
                <a:ext cx="27100" cy="23150"/>
              </a:xfrm>
              <a:custGeom>
                <a:avLst/>
                <a:gdLst/>
                <a:ahLst/>
                <a:cxnLst/>
                <a:rect l="l" t="t" r="r" b="b"/>
                <a:pathLst>
                  <a:path w="1084" h="926" extrusionOk="0">
                    <a:moveTo>
                      <a:pt x="465" y="1"/>
                    </a:moveTo>
                    <a:cubicBezTo>
                      <a:pt x="203" y="1"/>
                      <a:pt x="0" y="203"/>
                      <a:pt x="0" y="453"/>
                    </a:cubicBezTo>
                    <a:cubicBezTo>
                      <a:pt x="0" y="736"/>
                      <a:pt x="225" y="925"/>
                      <a:pt x="462" y="925"/>
                    </a:cubicBezTo>
                    <a:cubicBezTo>
                      <a:pt x="575" y="925"/>
                      <a:pt x="690" y="883"/>
                      <a:pt x="786" y="787"/>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
              <p:cNvSpPr/>
              <p:nvPr/>
            </p:nvSpPr>
            <p:spPr>
              <a:xfrm>
                <a:off x="3722775" y="1615800"/>
                <a:ext cx="27100" cy="23025"/>
              </a:xfrm>
              <a:custGeom>
                <a:avLst/>
                <a:gdLst/>
                <a:ahLst/>
                <a:cxnLst/>
                <a:rect l="l" t="t" r="r" b="b"/>
                <a:pathLst>
                  <a:path w="1084" h="921" extrusionOk="0">
                    <a:moveTo>
                      <a:pt x="465" y="1"/>
                    </a:moveTo>
                    <a:cubicBezTo>
                      <a:pt x="215" y="1"/>
                      <a:pt x="0" y="203"/>
                      <a:pt x="0" y="453"/>
                    </a:cubicBezTo>
                    <a:lnTo>
                      <a:pt x="0" y="465"/>
                    </a:lnTo>
                    <a:cubicBezTo>
                      <a:pt x="0" y="739"/>
                      <a:pt x="229" y="920"/>
                      <a:pt x="466" y="920"/>
                    </a:cubicBezTo>
                    <a:cubicBezTo>
                      <a:pt x="579" y="920"/>
                      <a:pt x="694" y="879"/>
                      <a:pt x="786" y="786"/>
                    </a:cubicBezTo>
                    <a:cubicBezTo>
                      <a:pt x="1084" y="489"/>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
              <p:cNvSpPr/>
              <p:nvPr/>
            </p:nvSpPr>
            <p:spPr>
              <a:xfrm>
                <a:off x="3722775" y="1545625"/>
                <a:ext cx="22950" cy="23125"/>
              </a:xfrm>
              <a:custGeom>
                <a:avLst/>
                <a:gdLst/>
                <a:ahLst/>
                <a:cxnLst/>
                <a:rect l="l" t="t" r="r" b="b"/>
                <a:pathLst>
                  <a:path w="918" h="925" extrusionOk="0">
                    <a:moveTo>
                      <a:pt x="454" y="0"/>
                    </a:moveTo>
                    <a:cubicBezTo>
                      <a:pt x="241" y="0"/>
                      <a:pt x="29" y="135"/>
                      <a:pt x="0" y="415"/>
                    </a:cubicBezTo>
                    <a:cubicBezTo>
                      <a:pt x="0" y="450"/>
                      <a:pt x="0" y="474"/>
                      <a:pt x="0" y="510"/>
                    </a:cubicBezTo>
                    <a:cubicBezTo>
                      <a:pt x="29" y="790"/>
                      <a:pt x="241" y="924"/>
                      <a:pt x="454" y="924"/>
                    </a:cubicBezTo>
                    <a:cubicBezTo>
                      <a:pt x="685" y="924"/>
                      <a:pt x="917" y="766"/>
                      <a:pt x="917" y="462"/>
                    </a:cubicBezTo>
                    <a:cubicBezTo>
                      <a:pt x="917" y="159"/>
                      <a:pt x="685" y="0"/>
                      <a:pt x="4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
              <p:cNvSpPr/>
              <p:nvPr/>
            </p:nvSpPr>
            <p:spPr>
              <a:xfrm>
                <a:off x="3722775" y="1477700"/>
                <a:ext cx="27100" cy="23000"/>
              </a:xfrm>
              <a:custGeom>
                <a:avLst/>
                <a:gdLst/>
                <a:ahLst/>
                <a:cxnLst/>
                <a:rect l="l" t="t" r="r" b="b"/>
                <a:pathLst>
                  <a:path w="1084" h="920" extrusionOk="0">
                    <a:moveTo>
                      <a:pt x="465" y="0"/>
                    </a:moveTo>
                    <a:cubicBezTo>
                      <a:pt x="203" y="0"/>
                      <a:pt x="0" y="203"/>
                      <a:pt x="0" y="453"/>
                    </a:cubicBezTo>
                    <a:cubicBezTo>
                      <a:pt x="0" y="735"/>
                      <a:pt x="225" y="919"/>
                      <a:pt x="462" y="919"/>
                    </a:cubicBezTo>
                    <a:cubicBezTo>
                      <a:pt x="575" y="919"/>
                      <a:pt x="691" y="878"/>
                      <a:pt x="786" y="786"/>
                    </a:cubicBezTo>
                    <a:cubicBezTo>
                      <a:pt x="1084"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
              <p:cNvSpPr/>
              <p:nvPr/>
            </p:nvSpPr>
            <p:spPr>
              <a:xfrm>
                <a:off x="3722775" y="1407500"/>
                <a:ext cx="22950" cy="23100"/>
              </a:xfrm>
              <a:custGeom>
                <a:avLst/>
                <a:gdLst/>
                <a:ahLst/>
                <a:cxnLst/>
                <a:rect l="l" t="t" r="r" b="b"/>
                <a:pathLst>
                  <a:path w="918" h="924" extrusionOk="0">
                    <a:moveTo>
                      <a:pt x="454" y="1"/>
                    </a:moveTo>
                    <a:cubicBezTo>
                      <a:pt x="241" y="1"/>
                      <a:pt x="29" y="135"/>
                      <a:pt x="0" y="415"/>
                    </a:cubicBezTo>
                    <a:cubicBezTo>
                      <a:pt x="0" y="439"/>
                      <a:pt x="0" y="475"/>
                      <a:pt x="0" y="498"/>
                    </a:cubicBezTo>
                    <a:cubicBezTo>
                      <a:pt x="29" y="786"/>
                      <a:pt x="244" y="923"/>
                      <a:pt x="458" y="923"/>
                    </a:cubicBezTo>
                    <a:cubicBezTo>
                      <a:pt x="688" y="923"/>
                      <a:pt x="917" y="765"/>
                      <a:pt x="917" y="463"/>
                    </a:cubicBezTo>
                    <a:cubicBezTo>
                      <a:pt x="917" y="159"/>
                      <a:pt x="685" y="1"/>
                      <a:pt x="4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
              <p:cNvSpPr/>
              <p:nvPr/>
            </p:nvSpPr>
            <p:spPr>
              <a:xfrm>
                <a:off x="3688050" y="2755525"/>
                <a:ext cx="27000" cy="23250"/>
              </a:xfrm>
              <a:custGeom>
                <a:avLst/>
                <a:gdLst/>
                <a:ahLst/>
                <a:cxnLst/>
                <a:rect l="l" t="t" r="r" b="b"/>
                <a:pathLst>
                  <a:path w="1080" h="930" extrusionOk="0">
                    <a:moveTo>
                      <a:pt x="473" y="1"/>
                    </a:moveTo>
                    <a:cubicBezTo>
                      <a:pt x="211" y="1"/>
                      <a:pt x="8" y="203"/>
                      <a:pt x="8" y="465"/>
                    </a:cubicBezTo>
                    <a:cubicBezTo>
                      <a:pt x="0" y="742"/>
                      <a:pt x="231" y="929"/>
                      <a:pt x="469" y="929"/>
                    </a:cubicBezTo>
                    <a:cubicBezTo>
                      <a:pt x="580" y="929"/>
                      <a:pt x="692" y="889"/>
                      <a:pt x="782" y="798"/>
                    </a:cubicBezTo>
                    <a:cubicBezTo>
                      <a:pt x="1080" y="501"/>
                      <a:pt x="878" y="13"/>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
              <p:cNvSpPr/>
              <p:nvPr/>
            </p:nvSpPr>
            <p:spPr>
              <a:xfrm>
                <a:off x="3688250" y="2686375"/>
                <a:ext cx="22650" cy="23000"/>
              </a:xfrm>
              <a:custGeom>
                <a:avLst/>
                <a:gdLst/>
                <a:ahLst/>
                <a:cxnLst/>
                <a:rect l="l" t="t" r="r" b="b"/>
                <a:pathLst>
                  <a:path w="906" h="920" extrusionOk="0">
                    <a:moveTo>
                      <a:pt x="420" y="0"/>
                    </a:moveTo>
                    <a:cubicBezTo>
                      <a:pt x="205" y="0"/>
                      <a:pt x="0" y="140"/>
                      <a:pt x="0" y="457"/>
                    </a:cubicBezTo>
                    <a:lnTo>
                      <a:pt x="0" y="469"/>
                    </a:lnTo>
                    <a:cubicBezTo>
                      <a:pt x="0" y="780"/>
                      <a:pt x="205" y="919"/>
                      <a:pt x="420" y="919"/>
                    </a:cubicBezTo>
                    <a:cubicBezTo>
                      <a:pt x="656" y="919"/>
                      <a:pt x="905" y="750"/>
                      <a:pt x="905" y="457"/>
                    </a:cubicBezTo>
                    <a:cubicBezTo>
                      <a:pt x="905" y="170"/>
                      <a:pt x="656" y="0"/>
                      <a:pt x="4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
              <p:cNvSpPr/>
              <p:nvPr/>
            </p:nvSpPr>
            <p:spPr>
              <a:xfrm>
                <a:off x="3688050" y="2617425"/>
                <a:ext cx="27000" cy="23225"/>
              </a:xfrm>
              <a:custGeom>
                <a:avLst/>
                <a:gdLst/>
                <a:ahLst/>
                <a:cxnLst/>
                <a:rect l="l" t="t" r="r" b="b"/>
                <a:pathLst>
                  <a:path w="1080" h="929" extrusionOk="0">
                    <a:moveTo>
                      <a:pt x="473" y="0"/>
                    </a:moveTo>
                    <a:cubicBezTo>
                      <a:pt x="211" y="0"/>
                      <a:pt x="8" y="203"/>
                      <a:pt x="8" y="464"/>
                    </a:cubicBezTo>
                    <a:cubicBezTo>
                      <a:pt x="0" y="741"/>
                      <a:pt x="231" y="929"/>
                      <a:pt x="469" y="929"/>
                    </a:cubicBezTo>
                    <a:cubicBezTo>
                      <a:pt x="580" y="929"/>
                      <a:pt x="692" y="888"/>
                      <a:pt x="782" y="798"/>
                    </a:cubicBezTo>
                    <a:cubicBezTo>
                      <a:pt x="1080" y="500"/>
                      <a:pt x="878" y="0"/>
                      <a:pt x="4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
              <p:cNvSpPr/>
              <p:nvPr/>
            </p:nvSpPr>
            <p:spPr>
              <a:xfrm>
                <a:off x="3688250" y="2548350"/>
                <a:ext cx="26800" cy="23025"/>
              </a:xfrm>
              <a:custGeom>
                <a:avLst/>
                <a:gdLst/>
                <a:ahLst/>
                <a:cxnLst/>
                <a:rect l="l" t="t" r="r" b="b"/>
                <a:pathLst>
                  <a:path w="1072" h="921" extrusionOk="0">
                    <a:moveTo>
                      <a:pt x="453" y="1"/>
                    </a:moveTo>
                    <a:cubicBezTo>
                      <a:pt x="203" y="1"/>
                      <a:pt x="0" y="203"/>
                      <a:pt x="0" y="465"/>
                    </a:cubicBezTo>
                    <a:cubicBezTo>
                      <a:pt x="0" y="739"/>
                      <a:pt x="224" y="920"/>
                      <a:pt x="461" y="920"/>
                    </a:cubicBezTo>
                    <a:cubicBezTo>
                      <a:pt x="574" y="920"/>
                      <a:pt x="690" y="879"/>
                      <a:pt x="786" y="787"/>
                    </a:cubicBezTo>
                    <a:cubicBezTo>
                      <a:pt x="1072" y="489"/>
                      <a:pt x="870" y="1"/>
                      <a:pt x="4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
              <p:cNvSpPr/>
              <p:nvPr/>
            </p:nvSpPr>
            <p:spPr>
              <a:xfrm>
                <a:off x="3688250" y="2479200"/>
                <a:ext cx="22650" cy="23025"/>
              </a:xfrm>
              <a:custGeom>
                <a:avLst/>
                <a:gdLst/>
                <a:ahLst/>
                <a:cxnLst/>
                <a:rect l="l" t="t" r="r" b="b"/>
                <a:pathLst>
                  <a:path w="906" h="921" extrusionOk="0">
                    <a:moveTo>
                      <a:pt x="413" y="0"/>
                    </a:moveTo>
                    <a:cubicBezTo>
                      <a:pt x="201" y="0"/>
                      <a:pt x="0" y="138"/>
                      <a:pt x="0" y="457"/>
                    </a:cubicBezTo>
                    <a:lnTo>
                      <a:pt x="0" y="469"/>
                    </a:lnTo>
                    <a:cubicBezTo>
                      <a:pt x="0" y="783"/>
                      <a:pt x="201" y="920"/>
                      <a:pt x="413" y="920"/>
                    </a:cubicBezTo>
                    <a:cubicBezTo>
                      <a:pt x="652" y="920"/>
                      <a:pt x="905" y="747"/>
                      <a:pt x="905" y="457"/>
                    </a:cubicBezTo>
                    <a:cubicBezTo>
                      <a:pt x="905" y="174"/>
                      <a:pt x="652" y="0"/>
                      <a:pt x="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
              <p:cNvSpPr/>
              <p:nvPr/>
            </p:nvSpPr>
            <p:spPr>
              <a:xfrm>
                <a:off x="3688050" y="2410250"/>
                <a:ext cx="27000" cy="23000"/>
              </a:xfrm>
              <a:custGeom>
                <a:avLst/>
                <a:gdLst/>
                <a:ahLst/>
                <a:cxnLst/>
                <a:rect l="l" t="t" r="r" b="b"/>
                <a:pathLst>
                  <a:path w="1080" h="920" extrusionOk="0">
                    <a:moveTo>
                      <a:pt x="473" y="0"/>
                    </a:moveTo>
                    <a:cubicBezTo>
                      <a:pt x="211" y="0"/>
                      <a:pt x="8" y="203"/>
                      <a:pt x="8" y="453"/>
                    </a:cubicBezTo>
                    <a:cubicBezTo>
                      <a:pt x="0" y="735"/>
                      <a:pt x="228" y="920"/>
                      <a:pt x="464" y="920"/>
                    </a:cubicBezTo>
                    <a:cubicBezTo>
                      <a:pt x="576" y="920"/>
                      <a:pt x="690" y="878"/>
                      <a:pt x="782" y="786"/>
                    </a:cubicBezTo>
                    <a:cubicBezTo>
                      <a:pt x="1080" y="500"/>
                      <a:pt x="878" y="0"/>
                      <a:pt x="4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
              <p:cNvSpPr/>
              <p:nvPr/>
            </p:nvSpPr>
            <p:spPr>
              <a:xfrm>
                <a:off x="3688250" y="2341175"/>
                <a:ext cx="26800" cy="23025"/>
              </a:xfrm>
              <a:custGeom>
                <a:avLst/>
                <a:gdLst/>
                <a:ahLst/>
                <a:cxnLst/>
                <a:rect l="l" t="t" r="r" b="b"/>
                <a:pathLst>
                  <a:path w="1072" h="921" extrusionOk="0">
                    <a:moveTo>
                      <a:pt x="433" y="1"/>
                    </a:moveTo>
                    <a:cubicBezTo>
                      <a:pt x="192" y="1"/>
                      <a:pt x="0" y="210"/>
                      <a:pt x="0" y="454"/>
                    </a:cubicBezTo>
                    <a:cubicBezTo>
                      <a:pt x="0" y="736"/>
                      <a:pt x="225" y="920"/>
                      <a:pt x="462" y="920"/>
                    </a:cubicBezTo>
                    <a:cubicBezTo>
                      <a:pt x="575" y="920"/>
                      <a:pt x="690" y="879"/>
                      <a:pt x="786" y="787"/>
                    </a:cubicBezTo>
                    <a:cubicBezTo>
                      <a:pt x="1072" y="489"/>
                      <a:pt x="870" y="1"/>
                      <a:pt x="453" y="1"/>
                    </a:cubicBezTo>
                    <a:cubicBezTo>
                      <a:pt x="446" y="1"/>
                      <a:pt x="440" y="1"/>
                      <a:pt x="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
              <p:cNvSpPr/>
              <p:nvPr/>
            </p:nvSpPr>
            <p:spPr>
              <a:xfrm>
                <a:off x="3688250" y="2271925"/>
                <a:ext cx="22650" cy="23075"/>
              </a:xfrm>
              <a:custGeom>
                <a:avLst/>
                <a:gdLst/>
                <a:ahLst/>
                <a:cxnLst/>
                <a:rect l="l" t="t" r="r" b="b"/>
                <a:pathLst>
                  <a:path w="906" h="923" extrusionOk="0">
                    <a:moveTo>
                      <a:pt x="423" y="1"/>
                    </a:moveTo>
                    <a:cubicBezTo>
                      <a:pt x="207" y="1"/>
                      <a:pt x="0" y="142"/>
                      <a:pt x="0" y="461"/>
                    </a:cubicBezTo>
                    <a:cubicBezTo>
                      <a:pt x="0" y="780"/>
                      <a:pt x="207" y="922"/>
                      <a:pt x="423" y="922"/>
                    </a:cubicBezTo>
                    <a:cubicBezTo>
                      <a:pt x="659" y="922"/>
                      <a:pt x="905" y="753"/>
                      <a:pt x="905" y="461"/>
                    </a:cubicBezTo>
                    <a:cubicBezTo>
                      <a:pt x="905" y="169"/>
                      <a:pt x="659" y="1"/>
                      <a:pt x="4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
              <p:cNvSpPr/>
              <p:nvPr/>
            </p:nvSpPr>
            <p:spPr>
              <a:xfrm>
                <a:off x="3688050" y="2203075"/>
                <a:ext cx="27000" cy="23000"/>
              </a:xfrm>
              <a:custGeom>
                <a:avLst/>
                <a:gdLst/>
                <a:ahLst/>
                <a:cxnLst/>
                <a:rect l="l" t="t" r="r" b="b"/>
                <a:pathLst>
                  <a:path w="1080" h="920" extrusionOk="0">
                    <a:moveTo>
                      <a:pt x="473" y="1"/>
                    </a:moveTo>
                    <a:cubicBezTo>
                      <a:pt x="211" y="1"/>
                      <a:pt x="8" y="203"/>
                      <a:pt x="8" y="453"/>
                    </a:cubicBezTo>
                    <a:cubicBezTo>
                      <a:pt x="0" y="736"/>
                      <a:pt x="228" y="920"/>
                      <a:pt x="464" y="920"/>
                    </a:cubicBezTo>
                    <a:cubicBezTo>
                      <a:pt x="576" y="920"/>
                      <a:pt x="690" y="878"/>
                      <a:pt x="782" y="786"/>
                    </a:cubicBezTo>
                    <a:cubicBezTo>
                      <a:pt x="1080" y="501"/>
                      <a:pt x="878"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
              <p:cNvSpPr/>
              <p:nvPr/>
            </p:nvSpPr>
            <p:spPr>
              <a:xfrm>
                <a:off x="3688250" y="2133725"/>
                <a:ext cx="26800" cy="23300"/>
              </a:xfrm>
              <a:custGeom>
                <a:avLst/>
                <a:gdLst/>
                <a:ahLst/>
                <a:cxnLst/>
                <a:rect l="l" t="t" r="r" b="b"/>
                <a:pathLst>
                  <a:path w="1072" h="932" extrusionOk="0">
                    <a:moveTo>
                      <a:pt x="453" y="1"/>
                    </a:moveTo>
                    <a:cubicBezTo>
                      <a:pt x="203" y="1"/>
                      <a:pt x="0" y="203"/>
                      <a:pt x="0" y="453"/>
                    </a:cubicBezTo>
                    <a:lnTo>
                      <a:pt x="0" y="465"/>
                    </a:lnTo>
                    <a:cubicBezTo>
                      <a:pt x="0" y="748"/>
                      <a:pt x="225" y="932"/>
                      <a:pt x="462" y="932"/>
                    </a:cubicBezTo>
                    <a:cubicBezTo>
                      <a:pt x="575" y="932"/>
                      <a:pt x="690" y="890"/>
                      <a:pt x="786" y="798"/>
                    </a:cubicBezTo>
                    <a:cubicBezTo>
                      <a:pt x="1072" y="501"/>
                      <a:pt x="870" y="1"/>
                      <a:pt x="4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
              <p:cNvSpPr/>
              <p:nvPr/>
            </p:nvSpPr>
            <p:spPr>
              <a:xfrm>
                <a:off x="3688050" y="2064675"/>
                <a:ext cx="27000" cy="23225"/>
              </a:xfrm>
              <a:custGeom>
                <a:avLst/>
                <a:gdLst/>
                <a:ahLst/>
                <a:cxnLst/>
                <a:rect l="l" t="t" r="r" b="b"/>
                <a:pathLst>
                  <a:path w="1080" h="929" extrusionOk="0">
                    <a:moveTo>
                      <a:pt x="473" y="0"/>
                    </a:moveTo>
                    <a:cubicBezTo>
                      <a:pt x="211" y="0"/>
                      <a:pt x="8" y="203"/>
                      <a:pt x="8" y="465"/>
                    </a:cubicBezTo>
                    <a:cubicBezTo>
                      <a:pt x="0" y="741"/>
                      <a:pt x="231" y="929"/>
                      <a:pt x="469" y="929"/>
                    </a:cubicBezTo>
                    <a:cubicBezTo>
                      <a:pt x="580" y="929"/>
                      <a:pt x="692" y="889"/>
                      <a:pt x="782" y="798"/>
                    </a:cubicBezTo>
                    <a:cubicBezTo>
                      <a:pt x="1080" y="512"/>
                      <a:pt x="878" y="12"/>
                      <a:pt x="4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
              <p:cNvSpPr/>
              <p:nvPr/>
            </p:nvSpPr>
            <p:spPr>
              <a:xfrm>
                <a:off x="3688250" y="1995625"/>
                <a:ext cx="26800" cy="23125"/>
              </a:xfrm>
              <a:custGeom>
                <a:avLst/>
                <a:gdLst/>
                <a:ahLst/>
                <a:cxnLst/>
                <a:rect l="l" t="t" r="r" b="b"/>
                <a:pathLst>
                  <a:path w="1072" h="925" extrusionOk="0">
                    <a:moveTo>
                      <a:pt x="453" y="0"/>
                    </a:moveTo>
                    <a:cubicBezTo>
                      <a:pt x="203" y="0"/>
                      <a:pt x="0" y="202"/>
                      <a:pt x="0" y="464"/>
                    </a:cubicBezTo>
                    <a:cubicBezTo>
                      <a:pt x="0" y="738"/>
                      <a:pt x="224" y="925"/>
                      <a:pt x="460" y="925"/>
                    </a:cubicBezTo>
                    <a:cubicBezTo>
                      <a:pt x="574" y="925"/>
                      <a:pt x="690" y="882"/>
                      <a:pt x="786" y="786"/>
                    </a:cubicBezTo>
                    <a:cubicBezTo>
                      <a:pt x="1072" y="500"/>
                      <a:pt x="870" y="0"/>
                      <a:pt x="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
              <p:cNvSpPr/>
              <p:nvPr/>
            </p:nvSpPr>
            <p:spPr>
              <a:xfrm>
                <a:off x="3688250" y="1926600"/>
                <a:ext cx="22650" cy="23025"/>
              </a:xfrm>
              <a:custGeom>
                <a:avLst/>
                <a:gdLst/>
                <a:ahLst/>
                <a:cxnLst/>
                <a:rect l="l" t="t" r="r" b="b"/>
                <a:pathLst>
                  <a:path w="906" h="921" extrusionOk="0">
                    <a:moveTo>
                      <a:pt x="413" y="0"/>
                    </a:moveTo>
                    <a:cubicBezTo>
                      <a:pt x="201" y="0"/>
                      <a:pt x="0" y="137"/>
                      <a:pt x="0" y="451"/>
                    </a:cubicBezTo>
                    <a:lnTo>
                      <a:pt x="0" y="463"/>
                    </a:lnTo>
                    <a:cubicBezTo>
                      <a:pt x="0" y="783"/>
                      <a:pt x="201" y="920"/>
                      <a:pt x="413" y="920"/>
                    </a:cubicBezTo>
                    <a:cubicBezTo>
                      <a:pt x="652" y="920"/>
                      <a:pt x="905" y="747"/>
                      <a:pt x="905" y="463"/>
                    </a:cubicBezTo>
                    <a:cubicBezTo>
                      <a:pt x="905" y="173"/>
                      <a:pt x="652" y="0"/>
                      <a:pt x="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
              <p:cNvSpPr/>
              <p:nvPr/>
            </p:nvSpPr>
            <p:spPr>
              <a:xfrm>
                <a:off x="3688050" y="1857500"/>
                <a:ext cx="27000" cy="23150"/>
              </a:xfrm>
              <a:custGeom>
                <a:avLst/>
                <a:gdLst/>
                <a:ahLst/>
                <a:cxnLst/>
                <a:rect l="l" t="t" r="r" b="b"/>
                <a:pathLst>
                  <a:path w="1080" h="926" extrusionOk="0">
                    <a:moveTo>
                      <a:pt x="473" y="1"/>
                    </a:moveTo>
                    <a:cubicBezTo>
                      <a:pt x="211" y="1"/>
                      <a:pt x="8" y="203"/>
                      <a:pt x="8" y="465"/>
                    </a:cubicBezTo>
                    <a:cubicBezTo>
                      <a:pt x="0" y="739"/>
                      <a:pt x="227" y="925"/>
                      <a:pt x="462" y="925"/>
                    </a:cubicBezTo>
                    <a:cubicBezTo>
                      <a:pt x="575" y="925"/>
                      <a:pt x="690" y="883"/>
                      <a:pt x="782" y="786"/>
                    </a:cubicBezTo>
                    <a:cubicBezTo>
                      <a:pt x="1080" y="501"/>
                      <a:pt x="878"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
              <p:cNvSpPr/>
              <p:nvPr/>
            </p:nvSpPr>
            <p:spPr>
              <a:xfrm>
                <a:off x="3688250" y="1788450"/>
                <a:ext cx="26800" cy="23000"/>
              </a:xfrm>
              <a:custGeom>
                <a:avLst/>
                <a:gdLst/>
                <a:ahLst/>
                <a:cxnLst/>
                <a:rect l="l" t="t" r="r" b="b"/>
                <a:pathLst>
                  <a:path w="1072" h="920" extrusionOk="0">
                    <a:moveTo>
                      <a:pt x="453" y="0"/>
                    </a:moveTo>
                    <a:cubicBezTo>
                      <a:pt x="203" y="0"/>
                      <a:pt x="0" y="203"/>
                      <a:pt x="0" y="465"/>
                    </a:cubicBezTo>
                    <a:cubicBezTo>
                      <a:pt x="0" y="739"/>
                      <a:pt x="224" y="920"/>
                      <a:pt x="461" y="920"/>
                    </a:cubicBezTo>
                    <a:cubicBezTo>
                      <a:pt x="574" y="920"/>
                      <a:pt x="690" y="878"/>
                      <a:pt x="786" y="786"/>
                    </a:cubicBezTo>
                    <a:cubicBezTo>
                      <a:pt x="1072" y="500"/>
                      <a:pt x="870" y="0"/>
                      <a:pt x="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
              <p:cNvSpPr/>
              <p:nvPr/>
            </p:nvSpPr>
            <p:spPr>
              <a:xfrm>
                <a:off x="3688250" y="1719400"/>
                <a:ext cx="26800" cy="23125"/>
              </a:xfrm>
              <a:custGeom>
                <a:avLst/>
                <a:gdLst/>
                <a:ahLst/>
                <a:cxnLst/>
                <a:rect l="l" t="t" r="r" b="b"/>
                <a:pathLst>
                  <a:path w="1072" h="925" extrusionOk="0">
                    <a:moveTo>
                      <a:pt x="453" y="0"/>
                    </a:moveTo>
                    <a:cubicBezTo>
                      <a:pt x="203" y="0"/>
                      <a:pt x="0" y="202"/>
                      <a:pt x="0" y="452"/>
                    </a:cubicBezTo>
                    <a:lnTo>
                      <a:pt x="0" y="464"/>
                    </a:lnTo>
                    <a:cubicBezTo>
                      <a:pt x="0" y="738"/>
                      <a:pt x="224" y="925"/>
                      <a:pt x="460" y="925"/>
                    </a:cubicBezTo>
                    <a:cubicBezTo>
                      <a:pt x="574" y="925"/>
                      <a:pt x="690" y="882"/>
                      <a:pt x="786" y="786"/>
                    </a:cubicBezTo>
                    <a:cubicBezTo>
                      <a:pt x="1072" y="500"/>
                      <a:pt x="870" y="0"/>
                      <a:pt x="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
              <p:cNvSpPr/>
              <p:nvPr/>
            </p:nvSpPr>
            <p:spPr>
              <a:xfrm>
                <a:off x="3688050" y="1650325"/>
                <a:ext cx="27000" cy="23150"/>
              </a:xfrm>
              <a:custGeom>
                <a:avLst/>
                <a:gdLst/>
                <a:ahLst/>
                <a:cxnLst/>
                <a:rect l="l" t="t" r="r" b="b"/>
                <a:pathLst>
                  <a:path w="1080" h="926" extrusionOk="0">
                    <a:moveTo>
                      <a:pt x="473" y="1"/>
                    </a:moveTo>
                    <a:cubicBezTo>
                      <a:pt x="211" y="1"/>
                      <a:pt x="8" y="203"/>
                      <a:pt x="8" y="453"/>
                    </a:cubicBezTo>
                    <a:cubicBezTo>
                      <a:pt x="0" y="736"/>
                      <a:pt x="228" y="925"/>
                      <a:pt x="464" y="925"/>
                    </a:cubicBezTo>
                    <a:cubicBezTo>
                      <a:pt x="576" y="925"/>
                      <a:pt x="690" y="882"/>
                      <a:pt x="782" y="787"/>
                    </a:cubicBezTo>
                    <a:cubicBezTo>
                      <a:pt x="1080" y="501"/>
                      <a:pt x="878"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
              <p:cNvSpPr/>
              <p:nvPr/>
            </p:nvSpPr>
            <p:spPr>
              <a:xfrm>
                <a:off x="3688250" y="1581275"/>
                <a:ext cx="26800" cy="23025"/>
              </a:xfrm>
              <a:custGeom>
                <a:avLst/>
                <a:gdLst/>
                <a:ahLst/>
                <a:cxnLst/>
                <a:rect l="l" t="t" r="r" b="b"/>
                <a:pathLst>
                  <a:path w="1072" h="921" extrusionOk="0">
                    <a:moveTo>
                      <a:pt x="453" y="1"/>
                    </a:moveTo>
                    <a:cubicBezTo>
                      <a:pt x="203" y="1"/>
                      <a:pt x="0" y="203"/>
                      <a:pt x="0" y="453"/>
                    </a:cubicBezTo>
                    <a:lnTo>
                      <a:pt x="0" y="465"/>
                    </a:lnTo>
                    <a:cubicBezTo>
                      <a:pt x="0" y="739"/>
                      <a:pt x="224" y="920"/>
                      <a:pt x="461" y="920"/>
                    </a:cubicBezTo>
                    <a:cubicBezTo>
                      <a:pt x="574" y="920"/>
                      <a:pt x="690" y="879"/>
                      <a:pt x="786" y="786"/>
                    </a:cubicBezTo>
                    <a:cubicBezTo>
                      <a:pt x="1072" y="489"/>
                      <a:pt x="870" y="1"/>
                      <a:pt x="4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
              <p:cNvSpPr/>
              <p:nvPr/>
            </p:nvSpPr>
            <p:spPr>
              <a:xfrm>
                <a:off x="3688050" y="1512225"/>
                <a:ext cx="27000" cy="23000"/>
              </a:xfrm>
              <a:custGeom>
                <a:avLst/>
                <a:gdLst/>
                <a:ahLst/>
                <a:cxnLst/>
                <a:rect l="l" t="t" r="r" b="b"/>
                <a:pathLst>
                  <a:path w="1080" h="920" extrusionOk="0">
                    <a:moveTo>
                      <a:pt x="473" y="0"/>
                    </a:moveTo>
                    <a:cubicBezTo>
                      <a:pt x="211" y="0"/>
                      <a:pt x="8" y="203"/>
                      <a:pt x="8" y="453"/>
                    </a:cubicBezTo>
                    <a:cubicBezTo>
                      <a:pt x="0" y="735"/>
                      <a:pt x="228" y="919"/>
                      <a:pt x="464" y="919"/>
                    </a:cubicBezTo>
                    <a:cubicBezTo>
                      <a:pt x="576" y="919"/>
                      <a:pt x="690" y="878"/>
                      <a:pt x="782" y="786"/>
                    </a:cubicBezTo>
                    <a:cubicBezTo>
                      <a:pt x="1080" y="500"/>
                      <a:pt x="878" y="0"/>
                      <a:pt x="4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
              <p:cNvSpPr/>
              <p:nvPr/>
            </p:nvSpPr>
            <p:spPr>
              <a:xfrm>
                <a:off x="3688250" y="1443150"/>
                <a:ext cx="26725" cy="23025"/>
              </a:xfrm>
              <a:custGeom>
                <a:avLst/>
                <a:gdLst/>
                <a:ahLst/>
                <a:cxnLst/>
                <a:rect l="l" t="t" r="r" b="b"/>
                <a:pathLst>
                  <a:path w="1069" h="921" extrusionOk="0">
                    <a:moveTo>
                      <a:pt x="433" y="1"/>
                    </a:moveTo>
                    <a:cubicBezTo>
                      <a:pt x="192" y="1"/>
                      <a:pt x="0" y="210"/>
                      <a:pt x="0" y="454"/>
                    </a:cubicBezTo>
                    <a:cubicBezTo>
                      <a:pt x="0" y="736"/>
                      <a:pt x="225" y="920"/>
                      <a:pt x="462" y="920"/>
                    </a:cubicBezTo>
                    <a:cubicBezTo>
                      <a:pt x="575" y="920"/>
                      <a:pt x="690" y="879"/>
                      <a:pt x="786" y="787"/>
                    </a:cubicBezTo>
                    <a:cubicBezTo>
                      <a:pt x="1069" y="493"/>
                      <a:pt x="874" y="1"/>
                      <a:pt x="467" y="1"/>
                    </a:cubicBezTo>
                    <a:cubicBezTo>
                      <a:pt x="463" y="1"/>
                      <a:pt x="458" y="1"/>
                      <a:pt x="453" y="1"/>
                    </a:cubicBezTo>
                    <a:cubicBezTo>
                      <a:pt x="446" y="1"/>
                      <a:pt x="440" y="1"/>
                      <a:pt x="4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
              <p:cNvSpPr/>
              <p:nvPr/>
            </p:nvSpPr>
            <p:spPr>
              <a:xfrm>
                <a:off x="3688250" y="1374100"/>
                <a:ext cx="26800" cy="23150"/>
              </a:xfrm>
              <a:custGeom>
                <a:avLst/>
                <a:gdLst/>
                <a:ahLst/>
                <a:cxnLst/>
                <a:rect l="l" t="t" r="r" b="b"/>
                <a:pathLst>
                  <a:path w="1072" h="926" extrusionOk="0">
                    <a:moveTo>
                      <a:pt x="453" y="1"/>
                    </a:moveTo>
                    <a:cubicBezTo>
                      <a:pt x="203" y="1"/>
                      <a:pt x="0" y="203"/>
                      <a:pt x="0" y="453"/>
                    </a:cubicBezTo>
                    <a:lnTo>
                      <a:pt x="0" y="465"/>
                    </a:lnTo>
                    <a:cubicBezTo>
                      <a:pt x="0" y="739"/>
                      <a:pt x="224" y="926"/>
                      <a:pt x="460" y="926"/>
                    </a:cubicBezTo>
                    <a:cubicBezTo>
                      <a:pt x="574" y="926"/>
                      <a:pt x="690" y="883"/>
                      <a:pt x="786" y="787"/>
                    </a:cubicBezTo>
                    <a:cubicBezTo>
                      <a:pt x="1072" y="501"/>
                      <a:pt x="870" y="1"/>
                      <a:pt x="4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
              <p:cNvSpPr/>
              <p:nvPr/>
            </p:nvSpPr>
            <p:spPr>
              <a:xfrm>
                <a:off x="3660850" y="2790050"/>
                <a:ext cx="21300" cy="23025"/>
              </a:xfrm>
              <a:custGeom>
                <a:avLst/>
                <a:gdLst/>
                <a:ahLst/>
                <a:cxnLst/>
                <a:rect l="l" t="t" r="r" b="b"/>
                <a:pathLst>
                  <a:path w="852" h="921" extrusionOk="0">
                    <a:moveTo>
                      <a:pt x="180" y="1"/>
                    </a:moveTo>
                    <a:cubicBezTo>
                      <a:pt x="120" y="1"/>
                      <a:pt x="61" y="13"/>
                      <a:pt x="1" y="36"/>
                    </a:cubicBezTo>
                    <a:lnTo>
                      <a:pt x="84" y="465"/>
                    </a:lnTo>
                    <a:lnTo>
                      <a:pt x="180" y="918"/>
                    </a:lnTo>
                    <a:cubicBezTo>
                      <a:pt x="199" y="919"/>
                      <a:pt x="217" y="920"/>
                      <a:pt x="235" y="920"/>
                    </a:cubicBezTo>
                    <a:cubicBezTo>
                      <a:pt x="791" y="920"/>
                      <a:pt x="851" y="58"/>
                      <a:pt x="2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
              <p:cNvSpPr/>
              <p:nvPr/>
            </p:nvSpPr>
            <p:spPr>
              <a:xfrm>
                <a:off x="3653725" y="2721000"/>
                <a:ext cx="27100" cy="23000"/>
              </a:xfrm>
              <a:custGeom>
                <a:avLst/>
                <a:gdLst/>
                <a:ahLst/>
                <a:cxnLst/>
                <a:rect l="l" t="t" r="r" b="b"/>
                <a:pathLst>
                  <a:path w="1084" h="920" extrusionOk="0">
                    <a:moveTo>
                      <a:pt x="465" y="0"/>
                    </a:moveTo>
                    <a:cubicBezTo>
                      <a:pt x="203" y="0"/>
                      <a:pt x="0" y="203"/>
                      <a:pt x="0" y="453"/>
                    </a:cubicBezTo>
                    <a:cubicBezTo>
                      <a:pt x="0" y="736"/>
                      <a:pt x="230" y="920"/>
                      <a:pt x="467" y="920"/>
                    </a:cubicBezTo>
                    <a:cubicBezTo>
                      <a:pt x="580" y="920"/>
                      <a:pt x="694" y="878"/>
                      <a:pt x="786" y="786"/>
                    </a:cubicBezTo>
                    <a:cubicBezTo>
                      <a:pt x="1084" y="489"/>
                      <a:pt x="869"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
              <p:cNvSpPr/>
              <p:nvPr/>
            </p:nvSpPr>
            <p:spPr>
              <a:xfrm>
                <a:off x="3653725" y="2651950"/>
                <a:ext cx="27100" cy="23000"/>
              </a:xfrm>
              <a:custGeom>
                <a:avLst/>
                <a:gdLst/>
                <a:ahLst/>
                <a:cxnLst/>
                <a:rect l="l" t="t" r="r" b="b"/>
                <a:pathLst>
                  <a:path w="1084" h="920" extrusionOk="0">
                    <a:moveTo>
                      <a:pt x="465" y="0"/>
                    </a:moveTo>
                    <a:cubicBezTo>
                      <a:pt x="203" y="0"/>
                      <a:pt x="0" y="203"/>
                      <a:pt x="0" y="453"/>
                    </a:cubicBezTo>
                    <a:cubicBezTo>
                      <a:pt x="0" y="735"/>
                      <a:pt x="230" y="919"/>
                      <a:pt x="467" y="919"/>
                    </a:cubicBezTo>
                    <a:cubicBezTo>
                      <a:pt x="580" y="919"/>
                      <a:pt x="694" y="878"/>
                      <a:pt x="786" y="786"/>
                    </a:cubicBezTo>
                    <a:cubicBezTo>
                      <a:pt x="1084" y="488"/>
                      <a:pt x="869"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
              <p:cNvSpPr/>
              <p:nvPr/>
            </p:nvSpPr>
            <p:spPr>
              <a:xfrm>
                <a:off x="3653725" y="2582900"/>
                <a:ext cx="27100" cy="23000"/>
              </a:xfrm>
              <a:custGeom>
                <a:avLst/>
                <a:gdLst/>
                <a:ahLst/>
                <a:cxnLst/>
                <a:rect l="l" t="t" r="r" b="b"/>
                <a:pathLst>
                  <a:path w="1084" h="920" extrusionOk="0">
                    <a:moveTo>
                      <a:pt x="0" y="452"/>
                    </a:moveTo>
                    <a:lnTo>
                      <a:pt x="0" y="464"/>
                    </a:lnTo>
                    <a:cubicBezTo>
                      <a:pt x="0" y="462"/>
                      <a:pt x="0" y="460"/>
                      <a:pt x="0" y="459"/>
                    </a:cubicBezTo>
                    <a:lnTo>
                      <a:pt x="0" y="459"/>
                    </a:lnTo>
                    <a:cubicBezTo>
                      <a:pt x="0" y="457"/>
                      <a:pt x="0" y="454"/>
                      <a:pt x="0" y="452"/>
                    </a:cubicBezTo>
                    <a:close/>
                    <a:moveTo>
                      <a:pt x="465" y="0"/>
                    </a:moveTo>
                    <a:cubicBezTo>
                      <a:pt x="216" y="0"/>
                      <a:pt x="3" y="199"/>
                      <a:pt x="0" y="459"/>
                    </a:cubicBezTo>
                    <a:lnTo>
                      <a:pt x="0" y="459"/>
                    </a:lnTo>
                    <a:cubicBezTo>
                      <a:pt x="3" y="738"/>
                      <a:pt x="227" y="919"/>
                      <a:pt x="462" y="919"/>
                    </a:cubicBezTo>
                    <a:cubicBezTo>
                      <a:pt x="575" y="919"/>
                      <a:pt x="690" y="878"/>
                      <a:pt x="786" y="786"/>
                    </a:cubicBezTo>
                    <a:cubicBezTo>
                      <a:pt x="1084" y="500"/>
                      <a:pt x="881"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
              <p:cNvSpPr/>
              <p:nvPr/>
            </p:nvSpPr>
            <p:spPr>
              <a:xfrm>
                <a:off x="3653725" y="2513525"/>
                <a:ext cx="27100" cy="23300"/>
              </a:xfrm>
              <a:custGeom>
                <a:avLst/>
                <a:gdLst/>
                <a:ahLst/>
                <a:cxnLst/>
                <a:rect l="l" t="t" r="r" b="b"/>
                <a:pathLst>
                  <a:path w="1084" h="932" extrusionOk="0">
                    <a:moveTo>
                      <a:pt x="465" y="1"/>
                    </a:moveTo>
                    <a:cubicBezTo>
                      <a:pt x="203" y="1"/>
                      <a:pt x="0" y="215"/>
                      <a:pt x="0" y="465"/>
                    </a:cubicBezTo>
                    <a:cubicBezTo>
                      <a:pt x="0" y="748"/>
                      <a:pt x="230" y="932"/>
                      <a:pt x="467" y="932"/>
                    </a:cubicBezTo>
                    <a:cubicBezTo>
                      <a:pt x="580" y="932"/>
                      <a:pt x="694" y="891"/>
                      <a:pt x="786" y="799"/>
                    </a:cubicBezTo>
                    <a:cubicBezTo>
                      <a:pt x="1084" y="501"/>
                      <a:pt x="869"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
              <p:cNvSpPr/>
              <p:nvPr/>
            </p:nvSpPr>
            <p:spPr>
              <a:xfrm>
                <a:off x="3653725" y="2444475"/>
                <a:ext cx="27100" cy="23300"/>
              </a:xfrm>
              <a:custGeom>
                <a:avLst/>
                <a:gdLst/>
                <a:ahLst/>
                <a:cxnLst/>
                <a:rect l="l" t="t" r="r" b="b"/>
                <a:pathLst>
                  <a:path w="1084" h="932" extrusionOk="0">
                    <a:moveTo>
                      <a:pt x="465" y="1"/>
                    </a:moveTo>
                    <a:cubicBezTo>
                      <a:pt x="215" y="1"/>
                      <a:pt x="0" y="203"/>
                      <a:pt x="0" y="453"/>
                    </a:cubicBezTo>
                    <a:lnTo>
                      <a:pt x="0" y="465"/>
                    </a:lnTo>
                    <a:cubicBezTo>
                      <a:pt x="0" y="748"/>
                      <a:pt x="230" y="932"/>
                      <a:pt x="467" y="932"/>
                    </a:cubicBezTo>
                    <a:cubicBezTo>
                      <a:pt x="580" y="932"/>
                      <a:pt x="694" y="890"/>
                      <a:pt x="786" y="798"/>
                    </a:cubicBezTo>
                    <a:cubicBezTo>
                      <a:pt x="1084" y="501"/>
                      <a:pt x="869"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
              <p:cNvSpPr/>
              <p:nvPr/>
            </p:nvSpPr>
            <p:spPr>
              <a:xfrm>
                <a:off x="3653725" y="2375700"/>
                <a:ext cx="27100" cy="23025"/>
              </a:xfrm>
              <a:custGeom>
                <a:avLst/>
                <a:gdLst/>
                <a:ahLst/>
                <a:cxnLst/>
                <a:rect l="l" t="t" r="r" b="b"/>
                <a:pathLst>
                  <a:path w="1084" h="921" extrusionOk="0">
                    <a:moveTo>
                      <a:pt x="445" y="1"/>
                    </a:moveTo>
                    <a:cubicBezTo>
                      <a:pt x="203" y="1"/>
                      <a:pt x="0" y="210"/>
                      <a:pt x="0" y="454"/>
                    </a:cubicBezTo>
                    <a:cubicBezTo>
                      <a:pt x="0" y="736"/>
                      <a:pt x="225" y="920"/>
                      <a:pt x="462" y="920"/>
                    </a:cubicBezTo>
                    <a:cubicBezTo>
                      <a:pt x="575" y="920"/>
                      <a:pt x="690" y="879"/>
                      <a:pt x="786" y="787"/>
                    </a:cubicBezTo>
                    <a:cubicBezTo>
                      <a:pt x="1084" y="501"/>
                      <a:pt x="881" y="1"/>
                      <a:pt x="465" y="1"/>
                    </a:cubicBezTo>
                    <a:cubicBezTo>
                      <a:pt x="458" y="1"/>
                      <a:pt x="451" y="1"/>
                      <a:pt x="4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
              <p:cNvSpPr/>
              <p:nvPr/>
            </p:nvSpPr>
            <p:spPr>
              <a:xfrm>
                <a:off x="3653725" y="2306375"/>
                <a:ext cx="27100" cy="23200"/>
              </a:xfrm>
              <a:custGeom>
                <a:avLst/>
                <a:gdLst/>
                <a:ahLst/>
                <a:cxnLst/>
                <a:rect l="l" t="t" r="r" b="b"/>
                <a:pathLst>
                  <a:path w="1084" h="928" extrusionOk="0">
                    <a:moveTo>
                      <a:pt x="465" y="0"/>
                    </a:moveTo>
                    <a:cubicBezTo>
                      <a:pt x="215" y="0"/>
                      <a:pt x="0" y="203"/>
                      <a:pt x="0" y="453"/>
                    </a:cubicBezTo>
                    <a:cubicBezTo>
                      <a:pt x="0" y="459"/>
                      <a:pt x="0" y="461"/>
                      <a:pt x="0" y="464"/>
                    </a:cubicBezTo>
                    <a:cubicBezTo>
                      <a:pt x="0" y="744"/>
                      <a:pt x="226" y="928"/>
                      <a:pt x="460" y="928"/>
                    </a:cubicBezTo>
                    <a:cubicBezTo>
                      <a:pt x="575" y="928"/>
                      <a:pt x="692" y="884"/>
                      <a:pt x="786" y="786"/>
                    </a:cubicBezTo>
                    <a:cubicBezTo>
                      <a:pt x="1084" y="500"/>
                      <a:pt x="869"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
              <p:cNvSpPr/>
              <p:nvPr/>
            </p:nvSpPr>
            <p:spPr>
              <a:xfrm>
                <a:off x="3653725" y="2237300"/>
                <a:ext cx="27100" cy="23250"/>
              </a:xfrm>
              <a:custGeom>
                <a:avLst/>
                <a:gdLst/>
                <a:ahLst/>
                <a:cxnLst/>
                <a:rect l="l" t="t" r="r" b="b"/>
                <a:pathLst>
                  <a:path w="1084" h="930" extrusionOk="0">
                    <a:moveTo>
                      <a:pt x="465" y="1"/>
                    </a:moveTo>
                    <a:cubicBezTo>
                      <a:pt x="215" y="1"/>
                      <a:pt x="0" y="215"/>
                      <a:pt x="0" y="465"/>
                    </a:cubicBezTo>
                    <a:cubicBezTo>
                      <a:pt x="0" y="742"/>
                      <a:pt x="228" y="929"/>
                      <a:pt x="467" y="929"/>
                    </a:cubicBezTo>
                    <a:cubicBezTo>
                      <a:pt x="578" y="929"/>
                      <a:pt x="692" y="889"/>
                      <a:pt x="786" y="799"/>
                    </a:cubicBezTo>
                    <a:cubicBezTo>
                      <a:pt x="1084" y="501"/>
                      <a:pt x="881" y="13"/>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
              <p:cNvSpPr/>
              <p:nvPr/>
            </p:nvSpPr>
            <p:spPr>
              <a:xfrm>
                <a:off x="3653725" y="2168250"/>
                <a:ext cx="27100" cy="23150"/>
              </a:xfrm>
              <a:custGeom>
                <a:avLst/>
                <a:gdLst/>
                <a:ahLst/>
                <a:cxnLst/>
                <a:rect l="l" t="t" r="r" b="b"/>
                <a:pathLst>
                  <a:path w="1084" h="926" extrusionOk="0">
                    <a:moveTo>
                      <a:pt x="465" y="1"/>
                    </a:moveTo>
                    <a:cubicBezTo>
                      <a:pt x="203" y="1"/>
                      <a:pt x="0" y="203"/>
                      <a:pt x="0" y="465"/>
                    </a:cubicBezTo>
                    <a:cubicBezTo>
                      <a:pt x="0" y="739"/>
                      <a:pt x="229" y="925"/>
                      <a:pt x="466" y="925"/>
                    </a:cubicBezTo>
                    <a:cubicBezTo>
                      <a:pt x="579" y="925"/>
                      <a:pt x="694" y="883"/>
                      <a:pt x="786" y="786"/>
                    </a:cubicBezTo>
                    <a:cubicBezTo>
                      <a:pt x="1084" y="501"/>
                      <a:pt x="869"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
              <p:cNvSpPr/>
              <p:nvPr/>
            </p:nvSpPr>
            <p:spPr>
              <a:xfrm>
                <a:off x="3653725" y="2099075"/>
                <a:ext cx="22925" cy="23025"/>
              </a:xfrm>
              <a:custGeom>
                <a:avLst/>
                <a:gdLst/>
                <a:ahLst/>
                <a:cxnLst/>
                <a:rect l="l" t="t" r="r" b="b"/>
                <a:pathLst>
                  <a:path w="917" h="921" extrusionOk="0">
                    <a:moveTo>
                      <a:pt x="419" y="1"/>
                    </a:moveTo>
                    <a:cubicBezTo>
                      <a:pt x="204" y="1"/>
                      <a:pt x="0" y="138"/>
                      <a:pt x="0" y="458"/>
                    </a:cubicBezTo>
                    <a:lnTo>
                      <a:pt x="0" y="470"/>
                    </a:lnTo>
                    <a:cubicBezTo>
                      <a:pt x="0" y="784"/>
                      <a:pt x="203" y="921"/>
                      <a:pt x="419" y="921"/>
                    </a:cubicBezTo>
                    <a:cubicBezTo>
                      <a:pt x="660" y="921"/>
                      <a:pt x="917" y="748"/>
                      <a:pt x="917" y="458"/>
                    </a:cubicBezTo>
                    <a:cubicBezTo>
                      <a:pt x="917" y="174"/>
                      <a:pt x="660" y="1"/>
                      <a:pt x="4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
              <p:cNvSpPr/>
              <p:nvPr/>
            </p:nvSpPr>
            <p:spPr>
              <a:xfrm>
                <a:off x="3653725" y="2030150"/>
                <a:ext cx="27100" cy="23225"/>
              </a:xfrm>
              <a:custGeom>
                <a:avLst/>
                <a:gdLst/>
                <a:ahLst/>
                <a:cxnLst/>
                <a:rect l="l" t="t" r="r" b="b"/>
                <a:pathLst>
                  <a:path w="1084" h="929" extrusionOk="0">
                    <a:moveTo>
                      <a:pt x="465" y="0"/>
                    </a:moveTo>
                    <a:cubicBezTo>
                      <a:pt x="215" y="0"/>
                      <a:pt x="0" y="203"/>
                      <a:pt x="0" y="464"/>
                    </a:cubicBezTo>
                    <a:cubicBezTo>
                      <a:pt x="0" y="741"/>
                      <a:pt x="228" y="929"/>
                      <a:pt x="467" y="929"/>
                    </a:cubicBezTo>
                    <a:cubicBezTo>
                      <a:pt x="578" y="929"/>
                      <a:pt x="692" y="888"/>
                      <a:pt x="786" y="798"/>
                    </a:cubicBezTo>
                    <a:cubicBezTo>
                      <a:pt x="1084" y="500"/>
                      <a:pt x="881"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
              <p:cNvSpPr/>
              <p:nvPr/>
            </p:nvSpPr>
            <p:spPr>
              <a:xfrm>
                <a:off x="3653725" y="1961000"/>
                <a:ext cx="22925" cy="22875"/>
              </a:xfrm>
              <a:custGeom>
                <a:avLst/>
                <a:gdLst/>
                <a:ahLst/>
                <a:cxnLst/>
                <a:rect l="l" t="t" r="r" b="b"/>
                <a:pathLst>
                  <a:path w="917" h="915" extrusionOk="0">
                    <a:moveTo>
                      <a:pt x="436" y="0"/>
                    </a:moveTo>
                    <a:cubicBezTo>
                      <a:pt x="218" y="0"/>
                      <a:pt x="6" y="142"/>
                      <a:pt x="0" y="456"/>
                    </a:cubicBezTo>
                    <a:lnTo>
                      <a:pt x="0" y="468"/>
                    </a:lnTo>
                    <a:cubicBezTo>
                      <a:pt x="6" y="775"/>
                      <a:pt x="215" y="914"/>
                      <a:pt x="433" y="914"/>
                    </a:cubicBezTo>
                    <a:cubicBezTo>
                      <a:pt x="670" y="914"/>
                      <a:pt x="917" y="749"/>
                      <a:pt x="917" y="456"/>
                    </a:cubicBezTo>
                    <a:cubicBezTo>
                      <a:pt x="917" y="166"/>
                      <a:pt x="673" y="0"/>
                      <a:pt x="4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
              <p:cNvSpPr/>
              <p:nvPr/>
            </p:nvSpPr>
            <p:spPr>
              <a:xfrm>
                <a:off x="3653725" y="1892025"/>
                <a:ext cx="27100" cy="23000"/>
              </a:xfrm>
              <a:custGeom>
                <a:avLst/>
                <a:gdLst/>
                <a:ahLst/>
                <a:cxnLst/>
                <a:rect l="l" t="t" r="r" b="b"/>
                <a:pathLst>
                  <a:path w="1084" h="920" extrusionOk="0">
                    <a:moveTo>
                      <a:pt x="465" y="1"/>
                    </a:moveTo>
                    <a:cubicBezTo>
                      <a:pt x="215" y="1"/>
                      <a:pt x="0" y="203"/>
                      <a:pt x="0" y="453"/>
                    </a:cubicBezTo>
                    <a:cubicBezTo>
                      <a:pt x="0" y="736"/>
                      <a:pt x="225" y="920"/>
                      <a:pt x="462" y="920"/>
                    </a:cubicBezTo>
                    <a:cubicBezTo>
                      <a:pt x="575" y="920"/>
                      <a:pt x="690" y="878"/>
                      <a:pt x="786" y="786"/>
                    </a:cubicBezTo>
                    <a:cubicBezTo>
                      <a:pt x="1084" y="501"/>
                      <a:pt x="881"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
              <p:cNvSpPr/>
              <p:nvPr/>
            </p:nvSpPr>
            <p:spPr>
              <a:xfrm>
                <a:off x="3653725" y="1822975"/>
                <a:ext cx="27100" cy="23000"/>
              </a:xfrm>
              <a:custGeom>
                <a:avLst/>
                <a:gdLst/>
                <a:ahLst/>
                <a:cxnLst/>
                <a:rect l="l" t="t" r="r" b="b"/>
                <a:pathLst>
                  <a:path w="1084" h="920" extrusionOk="0">
                    <a:moveTo>
                      <a:pt x="0" y="453"/>
                    </a:moveTo>
                    <a:lnTo>
                      <a:pt x="0" y="465"/>
                    </a:lnTo>
                    <a:cubicBezTo>
                      <a:pt x="0" y="463"/>
                      <a:pt x="0" y="461"/>
                      <a:pt x="0" y="459"/>
                    </a:cubicBezTo>
                    <a:lnTo>
                      <a:pt x="0" y="459"/>
                    </a:lnTo>
                    <a:cubicBezTo>
                      <a:pt x="0" y="457"/>
                      <a:pt x="0" y="455"/>
                      <a:pt x="0" y="453"/>
                    </a:cubicBezTo>
                    <a:close/>
                    <a:moveTo>
                      <a:pt x="465" y="0"/>
                    </a:moveTo>
                    <a:cubicBezTo>
                      <a:pt x="216" y="0"/>
                      <a:pt x="3" y="200"/>
                      <a:pt x="0" y="459"/>
                    </a:cubicBezTo>
                    <a:lnTo>
                      <a:pt x="0" y="459"/>
                    </a:lnTo>
                    <a:cubicBezTo>
                      <a:pt x="3" y="738"/>
                      <a:pt x="227" y="920"/>
                      <a:pt x="462" y="920"/>
                    </a:cubicBezTo>
                    <a:cubicBezTo>
                      <a:pt x="575" y="920"/>
                      <a:pt x="690" y="878"/>
                      <a:pt x="786" y="786"/>
                    </a:cubicBezTo>
                    <a:cubicBezTo>
                      <a:pt x="1084" y="500"/>
                      <a:pt x="881"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
              <p:cNvSpPr/>
              <p:nvPr/>
            </p:nvSpPr>
            <p:spPr>
              <a:xfrm>
                <a:off x="3653725" y="1753900"/>
                <a:ext cx="27100" cy="23025"/>
              </a:xfrm>
              <a:custGeom>
                <a:avLst/>
                <a:gdLst/>
                <a:ahLst/>
                <a:cxnLst/>
                <a:rect l="l" t="t" r="r" b="b"/>
                <a:pathLst>
                  <a:path w="1084" h="921" extrusionOk="0">
                    <a:moveTo>
                      <a:pt x="445" y="1"/>
                    </a:moveTo>
                    <a:cubicBezTo>
                      <a:pt x="203" y="1"/>
                      <a:pt x="0" y="210"/>
                      <a:pt x="0" y="454"/>
                    </a:cubicBezTo>
                    <a:cubicBezTo>
                      <a:pt x="0" y="736"/>
                      <a:pt x="230" y="920"/>
                      <a:pt x="467" y="920"/>
                    </a:cubicBezTo>
                    <a:cubicBezTo>
                      <a:pt x="580" y="920"/>
                      <a:pt x="694" y="879"/>
                      <a:pt x="786" y="787"/>
                    </a:cubicBezTo>
                    <a:cubicBezTo>
                      <a:pt x="1084" y="489"/>
                      <a:pt x="869" y="1"/>
                      <a:pt x="465" y="1"/>
                    </a:cubicBezTo>
                    <a:cubicBezTo>
                      <a:pt x="458" y="1"/>
                      <a:pt x="451" y="1"/>
                      <a:pt x="4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
              <p:cNvSpPr/>
              <p:nvPr/>
            </p:nvSpPr>
            <p:spPr>
              <a:xfrm>
                <a:off x="3653725" y="1684850"/>
                <a:ext cx="27100" cy="23025"/>
              </a:xfrm>
              <a:custGeom>
                <a:avLst/>
                <a:gdLst/>
                <a:ahLst/>
                <a:cxnLst/>
                <a:rect l="l" t="t" r="r" b="b"/>
                <a:pathLst>
                  <a:path w="1084" h="921" extrusionOk="0">
                    <a:moveTo>
                      <a:pt x="465" y="1"/>
                    </a:moveTo>
                    <a:cubicBezTo>
                      <a:pt x="215" y="1"/>
                      <a:pt x="0" y="203"/>
                      <a:pt x="0" y="453"/>
                    </a:cubicBezTo>
                    <a:cubicBezTo>
                      <a:pt x="0" y="736"/>
                      <a:pt x="225" y="920"/>
                      <a:pt x="462" y="920"/>
                    </a:cubicBezTo>
                    <a:cubicBezTo>
                      <a:pt x="575" y="920"/>
                      <a:pt x="690" y="879"/>
                      <a:pt x="786" y="787"/>
                    </a:cubicBezTo>
                    <a:cubicBezTo>
                      <a:pt x="1084" y="501"/>
                      <a:pt x="881"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
              <p:cNvSpPr/>
              <p:nvPr/>
            </p:nvSpPr>
            <p:spPr>
              <a:xfrm>
                <a:off x="3653725" y="1615500"/>
                <a:ext cx="27100" cy="23300"/>
              </a:xfrm>
              <a:custGeom>
                <a:avLst/>
                <a:gdLst/>
                <a:ahLst/>
                <a:cxnLst/>
                <a:rect l="l" t="t" r="r" b="b"/>
                <a:pathLst>
                  <a:path w="1084" h="932" extrusionOk="0">
                    <a:moveTo>
                      <a:pt x="465" y="1"/>
                    </a:moveTo>
                    <a:cubicBezTo>
                      <a:pt x="203" y="1"/>
                      <a:pt x="0" y="215"/>
                      <a:pt x="0" y="465"/>
                    </a:cubicBezTo>
                    <a:cubicBezTo>
                      <a:pt x="0" y="748"/>
                      <a:pt x="230" y="932"/>
                      <a:pt x="467" y="932"/>
                    </a:cubicBezTo>
                    <a:cubicBezTo>
                      <a:pt x="580" y="932"/>
                      <a:pt x="694" y="890"/>
                      <a:pt x="786" y="798"/>
                    </a:cubicBezTo>
                    <a:cubicBezTo>
                      <a:pt x="1084" y="501"/>
                      <a:pt x="869"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
              <p:cNvSpPr/>
              <p:nvPr/>
            </p:nvSpPr>
            <p:spPr>
              <a:xfrm>
                <a:off x="3653725" y="1546450"/>
                <a:ext cx="27100" cy="23300"/>
              </a:xfrm>
              <a:custGeom>
                <a:avLst/>
                <a:gdLst/>
                <a:ahLst/>
                <a:cxnLst/>
                <a:rect l="l" t="t" r="r" b="b"/>
                <a:pathLst>
                  <a:path w="1084" h="932" extrusionOk="0">
                    <a:moveTo>
                      <a:pt x="465" y="1"/>
                    </a:moveTo>
                    <a:cubicBezTo>
                      <a:pt x="215" y="1"/>
                      <a:pt x="0" y="203"/>
                      <a:pt x="0" y="453"/>
                    </a:cubicBezTo>
                    <a:lnTo>
                      <a:pt x="0" y="465"/>
                    </a:lnTo>
                    <a:cubicBezTo>
                      <a:pt x="0" y="748"/>
                      <a:pt x="230" y="932"/>
                      <a:pt x="467" y="932"/>
                    </a:cubicBezTo>
                    <a:cubicBezTo>
                      <a:pt x="580" y="932"/>
                      <a:pt x="694" y="890"/>
                      <a:pt x="786" y="798"/>
                    </a:cubicBezTo>
                    <a:cubicBezTo>
                      <a:pt x="1084" y="501"/>
                      <a:pt x="869"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
              <p:cNvSpPr/>
              <p:nvPr/>
            </p:nvSpPr>
            <p:spPr>
              <a:xfrm>
                <a:off x="3653725" y="1477675"/>
                <a:ext cx="27100" cy="22950"/>
              </a:xfrm>
              <a:custGeom>
                <a:avLst/>
                <a:gdLst/>
                <a:ahLst/>
                <a:cxnLst/>
                <a:rect l="l" t="t" r="r" b="b"/>
                <a:pathLst>
                  <a:path w="1084" h="918" extrusionOk="0">
                    <a:moveTo>
                      <a:pt x="445" y="1"/>
                    </a:moveTo>
                    <a:cubicBezTo>
                      <a:pt x="203" y="1"/>
                      <a:pt x="0" y="210"/>
                      <a:pt x="0" y="454"/>
                    </a:cubicBezTo>
                    <a:cubicBezTo>
                      <a:pt x="0" y="730"/>
                      <a:pt x="228" y="918"/>
                      <a:pt x="467" y="918"/>
                    </a:cubicBezTo>
                    <a:cubicBezTo>
                      <a:pt x="578" y="918"/>
                      <a:pt x="692" y="878"/>
                      <a:pt x="786" y="787"/>
                    </a:cubicBezTo>
                    <a:cubicBezTo>
                      <a:pt x="1084" y="501"/>
                      <a:pt x="881" y="1"/>
                      <a:pt x="465" y="1"/>
                    </a:cubicBezTo>
                    <a:cubicBezTo>
                      <a:pt x="458" y="1"/>
                      <a:pt x="451" y="1"/>
                      <a:pt x="4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
              <p:cNvSpPr/>
              <p:nvPr/>
            </p:nvSpPr>
            <p:spPr>
              <a:xfrm>
                <a:off x="3653725" y="1408350"/>
                <a:ext cx="27100" cy="23125"/>
              </a:xfrm>
              <a:custGeom>
                <a:avLst/>
                <a:gdLst/>
                <a:ahLst/>
                <a:cxnLst/>
                <a:rect l="l" t="t" r="r" b="b"/>
                <a:pathLst>
                  <a:path w="1084" h="925" extrusionOk="0">
                    <a:moveTo>
                      <a:pt x="465" y="0"/>
                    </a:moveTo>
                    <a:cubicBezTo>
                      <a:pt x="215" y="0"/>
                      <a:pt x="0" y="202"/>
                      <a:pt x="0" y="452"/>
                    </a:cubicBezTo>
                    <a:lnTo>
                      <a:pt x="0" y="464"/>
                    </a:lnTo>
                    <a:cubicBezTo>
                      <a:pt x="0" y="738"/>
                      <a:pt x="229" y="925"/>
                      <a:pt x="466" y="925"/>
                    </a:cubicBezTo>
                    <a:cubicBezTo>
                      <a:pt x="579" y="925"/>
                      <a:pt x="694" y="882"/>
                      <a:pt x="786" y="786"/>
                    </a:cubicBezTo>
                    <a:cubicBezTo>
                      <a:pt x="1084" y="500"/>
                      <a:pt x="869"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
              <p:cNvSpPr/>
              <p:nvPr/>
            </p:nvSpPr>
            <p:spPr>
              <a:xfrm>
                <a:off x="3619200" y="2548350"/>
                <a:ext cx="26800" cy="23025"/>
              </a:xfrm>
              <a:custGeom>
                <a:avLst/>
                <a:gdLst/>
                <a:ahLst/>
                <a:cxnLst/>
                <a:rect l="l" t="t" r="r" b="b"/>
                <a:pathLst>
                  <a:path w="1072" h="921" extrusionOk="0">
                    <a:moveTo>
                      <a:pt x="464" y="1"/>
                    </a:moveTo>
                    <a:cubicBezTo>
                      <a:pt x="203" y="1"/>
                      <a:pt x="0" y="203"/>
                      <a:pt x="0" y="465"/>
                    </a:cubicBezTo>
                    <a:cubicBezTo>
                      <a:pt x="0" y="739"/>
                      <a:pt x="229" y="920"/>
                      <a:pt x="466" y="920"/>
                    </a:cubicBezTo>
                    <a:cubicBezTo>
                      <a:pt x="579" y="920"/>
                      <a:pt x="694" y="879"/>
                      <a:pt x="786" y="787"/>
                    </a:cubicBezTo>
                    <a:cubicBezTo>
                      <a:pt x="1072" y="489"/>
                      <a:pt x="869" y="1"/>
                      <a:pt x="4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
              <p:cNvSpPr/>
              <p:nvPr/>
            </p:nvSpPr>
            <p:spPr>
              <a:xfrm>
                <a:off x="3619200" y="2479200"/>
                <a:ext cx="22925" cy="23025"/>
              </a:xfrm>
              <a:custGeom>
                <a:avLst/>
                <a:gdLst/>
                <a:ahLst/>
                <a:cxnLst/>
                <a:rect l="l" t="t" r="r" b="b"/>
                <a:pathLst>
                  <a:path w="917" h="921" extrusionOk="0">
                    <a:moveTo>
                      <a:pt x="419" y="0"/>
                    </a:moveTo>
                    <a:cubicBezTo>
                      <a:pt x="203" y="0"/>
                      <a:pt x="0" y="138"/>
                      <a:pt x="0" y="457"/>
                    </a:cubicBezTo>
                    <a:lnTo>
                      <a:pt x="0" y="469"/>
                    </a:lnTo>
                    <a:cubicBezTo>
                      <a:pt x="0" y="783"/>
                      <a:pt x="203" y="920"/>
                      <a:pt x="418" y="920"/>
                    </a:cubicBezTo>
                    <a:cubicBezTo>
                      <a:pt x="660" y="920"/>
                      <a:pt x="917" y="747"/>
                      <a:pt x="917" y="457"/>
                    </a:cubicBezTo>
                    <a:cubicBezTo>
                      <a:pt x="917" y="174"/>
                      <a:pt x="660" y="0"/>
                      <a:pt x="4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
              <p:cNvSpPr/>
              <p:nvPr/>
            </p:nvSpPr>
            <p:spPr>
              <a:xfrm>
                <a:off x="3618400" y="2411075"/>
                <a:ext cx="23725" cy="23200"/>
              </a:xfrm>
              <a:custGeom>
                <a:avLst/>
                <a:gdLst/>
                <a:ahLst/>
                <a:cxnLst/>
                <a:rect l="l" t="t" r="r" b="b"/>
                <a:pathLst>
                  <a:path w="949" h="928" extrusionOk="0">
                    <a:moveTo>
                      <a:pt x="490" y="0"/>
                    </a:moveTo>
                    <a:cubicBezTo>
                      <a:pt x="273" y="0"/>
                      <a:pt x="56" y="140"/>
                      <a:pt x="32" y="420"/>
                    </a:cubicBezTo>
                    <a:cubicBezTo>
                      <a:pt x="0" y="750"/>
                      <a:pt x="246" y="928"/>
                      <a:pt x="492" y="928"/>
                    </a:cubicBezTo>
                    <a:cubicBezTo>
                      <a:pt x="707" y="928"/>
                      <a:pt x="921" y="792"/>
                      <a:pt x="949" y="503"/>
                    </a:cubicBezTo>
                    <a:cubicBezTo>
                      <a:pt x="949" y="479"/>
                      <a:pt x="949" y="456"/>
                      <a:pt x="949" y="420"/>
                    </a:cubicBezTo>
                    <a:cubicBezTo>
                      <a:pt x="925" y="140"/>
                      <a:pt x="708" y="0"/>
                      <a:pt x="4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
              <p:cNvSpPr/>
              <p:nvPr/>
            </p:nvSpPr>
            <p:spPr>
              <a:xfrm>
                <a:off x="3619200" y="2341200"/>
                <a:ext cx="26800" cy="23000"/>
              </a:xfrm>
              <a:custGeom>
                <a:avLst/>
                <a:gdLst/>
                <a:ahLst/>
                <a:cxnLst/>
                <a:rect l="l" t="t" r="r" b="b"/>
                <a:pathLst>
                  <a:path w="1072" h="920" extrusionOk="0">
                    <a:moveTo>
                      <a:pt x="464" y="0"/>
                    </a:moveTo>
                    <a:cubicBezTo>
                      <a:pt x="203" y="0"/>
                      <a:pt x="0" y="203"/>
                      <a:pt x="0" y="453"/>
                    </a:cubicBezTo>
                    <a:cubicBezTo>
                      <a:pt x="0" y="735"/>
                      <a:pt x="230" y="919"/>
                      <a:pt x="467" y="919"/>
                    </a:cubicBezTo>
                    <a:cubicBezTo>
                      <a:pt x="580" y="919"/>
                      <a:pt x="694" y="878"/>
                      <a:pt x="786" y="786"/>
                    </a:cubicBezTo>
                    <a:cubicBezTo>
                      <a:pt x="1072" y="488"/>
                      <a:pt x="869" y="0"/>
                      <a:pt x="4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
              <p:cNvSpPr/>
              <p:nvPr/>
            </p:nvSpPr>
            <p:spPr>
              <a:xfrm>
                <a:off x="3619200" y="2271925"/>
                <a:ext cx="22925" cy="23075"/>
              </a:xfrm>
              <a:custGeom>
                <a:avLst/>
                <a:gdLst/>
                <a:ahLst/>
                <a:cxnLst/>
                <a:rect l="l" t="t" r="r" b="b"/>
                <a:pathLst>
                  <a:path w="917" h="923" extrusionOk="0">
                    <a:moveTo>
                      <a:pt x="429" y="1"/>
                    </a:moveTo>
                    <a:cubicBezTo>
                      <a:pt x="210" y="1"/>
                      <a:pt x="0" y="142"/>
                      <a:pt x="0" y="461"/>
                    </a:cubicBezTo>
                    <a:cubicBezTo>
                      <a:pt x="0" y="780"/>
                      <a:pt x="210" y="922"/>
                      <a:pt x="429" y="922"/>
                    </a:cubicBezTo>
                    <a:cubicBezTo>
                      <a:pt x="667" y="922"/>
                      <a:pt x="917" y="753"/>
                      <a:pt x="917" y="461"/>
                    </a:cubicBezTo>
                    <a:cubicBezTo>
                      <a:pt x="917" y="169"/>
                      <a:pt x="667" y="1"/>
                      <a:pt x="4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
              <p:cNvSpPr/>
              <p:nvPr/>
            </p:nvSpPr>
            <p:spPr>
              <a:xfrm>
                <a:off x="3618400" y="2203675"/>
                <a:ext cx="23725" cy="23350"/>
              </a:xfrm>
              <a:custGeom>
                <a:avLst/>
                <a:gdLst/>
                <a:ahLst/>
                <a:cxnLst/>
                <a:rect l="l" t="t" r="r" b="b"/>
                <a:pathLst>
                  <a:path w="949" h="934" extrusionOk="0">
                    <a:moveTo>
                      <a:pt x="490" y="0"/>
                    </a:moveTo>
                    <a:cubicBezTo>
                      <a:pt x="273" y="0"/>
                      <a:pt x="56" y="143"/>
                      <a:pt x="32" y="429"/>
                    </a:cubicBezTo>
                    <a:cubicBezTo>
                      <a:pt x="0" y="755"/>
                      <a:pt x="249" y="933"/>
                      <a:pt x="496" y="933"/>
                    </a:cubicBezTo>
                    <a:cubicBezTo>
                      <a:pt x="709" y="933"/>
                      <a:pt x="921" y="800"/>
                      <a:pt x="949" y="512"/>
                    </a:cubicBezTo>
                    <a:cubicBezTo>
                      <a:pt x="949" y="489"/>
                      <a:pt x="949" y="453"/>
                      <a:pt x="949" y="429"/>
                    </a:cubicBezTo>
                    <a:cubicBezTo>
                      <a:pt x="925" y="143"/>
                      <a:pt x="708" y="0"/>
                      <a:pt x="4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
              <p:cNvSpPr/>
              <p:nvPr/>
            </p:nvSpPr>
            <p:spPr>
              <a:xfrm>
                <a:off x="3619200" y="2133800"/>
                <a:ext cx="22925" cy="22975"/>
              </a:xfrm>
              <a:custGeom>
                <a:avLst/>
                <a:gdLst/>
                <a:ahLst/>
                <a:cxnLst/>
                <a:rect l="l" t="t" r="r" b="b"/>
                <a:pathLst>
                  <a:path w="917" h="919" extrusionOk="0">
                    <a:moveTo>
                      <a:pt x="422" y="1"/>
                    </a:moveTo>
                    <a:cubicBezTo>
                      <a:pt x="206" y="1"/>
                      <a:pt x="0" y="141"/>
                      <a:pt x="0" y="462"/>
                    </a:cubicBezTo>
                    <a:cubicBezTo>
                      <a:pt x="0" y="781"/>
                      <a:pt x="203" y="919"/>
                      <a:pt x="419" y="919"/>
                    </a:cubicBezTo>
                    <a:cubicBezTo>
                      <a:pt x="660" y="919"/>
                      <a:pt x="917" y="745"/>
                      <a:pt x="917" y="462"/>
                    </a:cubicBezTo>
                    <a:cubicBezTo>
                      <a:pt x="917" y="174"/>
                      <a:pt x="663" y="1"/>
                      <a:pt x="4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
              <p:cNvSpPr/>
              <p:nvPr/>
            </p:nvSpPr>
            <p:spPr>
              <a:xfrm>
                <a:off x="3619200" y="2064675"/>
                <a:ext cx="26800" cy="23225"/>
              </a:xfrm>
              <a:custGeom>
                <a:avLst/>
                <a:gdLst/>
                <a:ahLst/>
                <a:cxnLst/>
                <a:rect l="l" t="t" r="r" b="b"/>
                <a:pathLst>
                  <a:path w="1072" h="929" extrusionOk="0">
                    <a:moveTo>
                      <a:pt x="464" y="0"/>
                    </a:moveTo>
                    <a:cubicBezTo>
                      <a:pt x="214" y="0"/>
                      <a:pt x="0" y="203"/>
                      <a:pt x="0" y="465"/>
                    </a:cubicBezTo>
                    <a:cubicBezTo>
                      <a:pt x="0" y="741"/>
                      <a:pt x="228" y="929"/>
                      <a:pt x="467" y="929"/>
                    </a:cubicBezTo>
                    <a:cubicBezTo>
                      <a:pt x="578" y="929"/>
                      <a:pt x="692" y="889"/>
                      <a:pt x="786" y="798"/>
                    </a:cubicBezTo>
                    <a:cubicBezTo>
                      <a:pt x="1072" y="512"/>
                      <a:pt x="881" y="12"/>
                      <a:pt x="4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
              <p:cNvSpPr/>
              <p:nvPr/>
            </p:nvSpPr>
            <p:spPr>
              <a:xfrm>
                <a:off x="3619200" y="1995625"/>
                <a:ext cx="26800" cy="23125"/>
              </a:xfrm>
              <a:custGeom>
                <a:avLst/>
                <a:gdLst/>
                <a:ahLst/>
                <a:cxnLst/>
                <a:rect l="l" t="t" r="r" b="b"/>
                <a:pathLst>
                  <a:path w="1072" h="925" extrusionOk="0">
                    <a:moveTo>
                      <a:pt x="464" y="0"/>
                    </a:moveTo>
                    <a:cubicBezTo>
                      <a:pt x="203" y="0"/>
                      <a:pt x="0" y="202"/>
                      <a:pt x="0" y="464"/>
                    </a:cubicBezTo>
                    <a:cubicBezTo>
                      <a:pt x="0" y="738"/>
                      <a:pt x="229" y="925"/>
                      <a:pt x="465" y="925"/>
                    </a:cubicBezTo>
                    <a:cubicBezTo>
                      <a:pt x="579" y="925"/>
                      <a:pt x="693" y="882"/>
                      <a:pt x="786" y="786"/>
                    </a:cubicBezTo>
                    <a:cubicBezTo>
                      <a:pt x="1072" y="500"/>
                      <a:pt x="869" y="0"/>
                      <a:pt x="4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
              <p:cNvSpPr/>
              <p:nvPr/>
            </p:nvSpPr>
            <p:spPr>
              <a:xfrm>
                <a:off x="3619200" y="1926600"/>
                <a:ext cx="22925" cy="23025"/>
              </a:xfrm>
              <a:custGeom>
                <a:avLst/>
                <a:gdLst/>
                <a:ahLst/>
                <a:cxnLst/>
                <a:rect l="l" t="t" r="r" b="b"/>
                <a:pathLst>
                  <a:path w="917" h="921" extrusionOk="0">
                    <a:moveTo>
                      <a:pt x="418" y="0"/>
                    </a:moveTo>
                    <a:cubicBezTo>
                      <a:pt x="203" y="0"/>
                      <a:pt x="0" y="137"/>
                      <a:pt x="0" y="451"/>
                    </a:cubicBezTo>
                    <a:lnTo>
                      <a:pt x="0" y="463"/>
                    </a:lnTo>
                    <a:cubicBezTo>
                      <a:pt x="0" y="783"/>
                      <a:pt x="203" y="920"/>
                      <a:pt x="419" y="920"/>
                    </a:cubicBezTo>
                    <a:cubicBezTo>
                      <a:pt x="660" y="920"/>
                      <a:pt x="917" y="747"/>
                      <a:pt x="917" y="463"/>
                    </a:cubicBezTo>
                    <a:cubicBezTo>
                      <a:pt x="917" y="173"/>
                      <a:pt x="660" y="0"/>
                      <a:pt x="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
              <p:cNvSpPr/>
              <p:nvPr/>
            </p:nvSpPr>
            <p:spPr>
              <a:xfrm>
                <a:off x="3618400" y="1858400"/>
                <a:ext cx="23725" cy="23225"/>
              </a:xfrm>
              <a:custGeom>
                <a:avLst/>
                <a:gdLst/>
                <a:ahLst/>
                <a:cxnLst/>
                <a:rect l="l" t="t" r="r" b="b"/>
                <a:pathLst>
                  <a:path w="949" h="929" extrusionOk="0">
                    <a:moveTo>
                      <a:pt x="490" y="0"/>
                    </a:moveTo>
                    <a:cubicBezTo>
                      <a:pt x="273" y="0"/>
                      <a:pt x="56" y="143"/>
                      <a:pt x="32" y="429"/>
                    </a:cubicBezTo>
                    <a:cubicBezTo>
                      <a:pt x="0" y="753"/>
                      <a:pt x="247" y="928"/>
                      <a:pt x="493" y="928"/>
                    </a:cubicBezTo>
                    <a:cubicBezTo>
                      <a:pt x="707" y="928"/>
                      <a:pt x="921" y="795"/>
                      <a:pt x="949" y="512"/>
                    </a:cubicBezTo>
                    <a:cubicBezTo>
                      <a:pt x="949" y="477"/>
                      <a:pt x="949" y="453"/>
                      <a:pt x="949" y="429"/>
                    </a:cubicBezTo>
                    <a:cubicBezTo>
                      <a:pt x="925" y="143"/>
                      <a:pt x="708" y="0"/>
                      <a:pt x="4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
              <p:cNvSpPr/>
              <p:nvPr/>
            </p:nvSpPr>
            <p:spPr>
              <a:xfrm>
                <a:off x="3619200" y="1788450"/>
                <a:ext cx="26800" cy="23000"/>
              </a:xfrm>
              <a:custGeom>
                <a:avLst/>
                <a:gdLst/>
                <a:ahLst/>
                <a:cxnLst/>
                <a:rect l="l" t="t" r="r" b="b"/>
                <a:pathLst>
                  <a:path w="1072" h="920" extrusionOk="0">
                    <a:moveTo>
                      <a:pt x="464" y="0"/>
                    </a:moveTo>
                    <a:cubicBezTo>
                      <a:pt x="203" y="0"/>
                      <a:pt x="0" y="203"/>
                      <a:pt x="0" y="465"/>
                    </a:cubicBezTo>
                    <a:cubicBezTo>
                      <a:pt x="0" y="739"/>
                      <a:pt x="229" y="920"/>
                      <a:pt x="466" y="920"/>
                    </a:cubicBezTo>
                    <a:cubicBezTo>
                      <a:pt x="579" y="920"/>
                      <a:pt x="694" y="878"/>
                      <a:pt x="786" y="786"/>
                    </a:cubicBezTo>
                    <a:cubicBezTo>
                      <a:pt x="1072" y="500"/>
                      <a:pt x="869" y="0"/>
                      <a:pt x="4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
              <p:cNvSpPr/>
              <p:nvPr/>
            </p:nvSpPr>
            <p:spPr>
              <a:xfrm>
                <a:off x="3619200" y="1719400"/>
                <a:ext cx="26800" cy="23125"/>
              </a:xfrm>
              <a:custGeom>
                <a:avLst/>
                <a:gdLst/>
                <a:ahLst/>
                <a:cxnLst/>
                <a:rect l="l" t="t" r="r" b="b"/>
                <a:pathLst>
                  <a:path w="1072" h="925" extrusionOk="0">
                    <a:moveTo>
                      <a:pt x="464" y="0"/>
                    </a:moveTo>
                    <a:cubicBezTo>
                      <a:pt x="214" y="0"/>
                      <a:pt x="0" y="202"/>
                      <a:pt x="0" y="452"/>
                    </a:cubicBezTo>
                    <a:lnTo>
                      <a:pt x="0" y="464"/>
                    </a:lnTo>
                    <a:cubicBezTo>
                      <a:pt x="0" y="738"/>
                      <a:pt x="229" y="925"/>
                      <a:pt x="465" y="925"/>
                    </a:cubicBezTo>
                    <a:cubicBezTo>
                      <a:pt x="579" y="925"/>
                      <a:pt x="693" y="882"/>
                      <a:pt x="786" y="786"/>
                    </a:cubicBezTo>
                    <a:cubicBezTo>
                      <a:pt x="1072" y="500"/>
                      <a:pt x="869" y="0"/>
                      <a:pt x="4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
              <p:cNvSpPr/>
              <p:nvPr/>
            </p:nvSpPr>
            <p:spPr>
              <a:xfrm>
                <a:off x="3618400" y="1651150"/>
                <a:ext cx="23725" cy="23275"/>
              </a:xfrm>
              <a:custGeom>
                <a:avLst/>
                <a:gdLst/>
                <a:ahLst/>
                <a:cxnLst/>
                <a:rect l="l" t="t" r="r" b="b"/>
                <a:pathLst>
                  <a:path w="949" h="931" extrusionOk="0">
                    <a:moveTo>
                      <a:pt x="490" y="1"/>
                    </a:moveTo>
                    <a:cubicBezTo>
                      <a:pt x="273" y="1"/>
                      <a:pt x="56" y="140"/>
                      <a:pt x="32" y="420"/>
                    </a:cubicBezTo>
                    <a:cubicBezTo>
                      <a:pt x="0" y="752"/>
                      <a:pt x="249" y="930"/>
                      <a:pt x="496" y="930"/>
                    </a:cubicBezTo>
                    <a:cubicBezTo>
                      <a:pt x="709" y="930"/>
                      <a:pt x="921" y="797"/>
                      <a:pt x="949" y="515"/>
                    </a:cubicBezTo>
                    <a:cubicBezTo>
                      <a:pt x="949" y="480"/>
                      <a:pt x="949" y="456"/>
                      <a:pt x="949" y="420"/>
                    </a:cubicBezTo>
                    <a:cubicBezTo>
                      <a:pt x="925" y="140"/>
                      <a:pt x="708" y="1"/>
                      <a:pt x="4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
              <p:cNvSpPr/>
              <p:nvPr/>
            </p:nvSpPr>
            <p:spPr>
              <a:xfrm>
                <a:off x="3619200" y="1581275"/>
                <a:ext cx="26800" cy="23025"/>
              </a:xfrm>
              <a:custGeom>
                <a:avLst/>
                <a:gdLst/>
                <a:ahLst/>
                <a:cxnLst/>
                <a:rect l="l" t="t" r="r" b="b"/>
                <a:pathLst>
                  <a:path w="1072" h="921" extrusionOk="0">
                    <a:moveTo>
                      <a:pt x="464" y="1"/>
                    </a:moveTo>
                    <a:cubicBezTo>
                      <a:pt x="203" y="1"/>
                      <a:pt x="0" y="203"/>
                      <a:pt x="0" y="453"/>
                    </a:cubicBezTo>
                    <a:lnTo>
                      <a:pt x="0" y="465"/>
                    </a:lnTo>
                    <a:cubicBezTo>
                      <a:pt x="0" y="739"/>
                      <a:pt x="229" y="920"/>
                      <a:pt x="466" y="920"/>
                    </a:cubicBezTo>
                    <a:cubicBezTo>
                      <a:pt x="579" y="920"/>
                      <a:pt x="694" y="879"/>
                      <a:pt x="786" y="786"/>
                    </a:cubicBezTo>
                    <a:cubicBezTo>
                      <a:pt x="1072" y="489"/>
                      <a:pt x="869" y="1"/>
                      <a:pt x="4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
              <p:cNvSpPr/>
              <p:nvPr/>
            </p:nvSpPr>
            <p:spPr>
              <a:xfrm>
                <a:off x="3618400" y="1513050"/>
                <a:ext cx="23725" cy="23200"/>
              </a:xfrm>
              <a:custGeom>
                <a:avLst/>
                <a:gdLst/>
                <a:ahLst/>
                <a:cxnLst/>
                <a:rect l="l" t="t" r="r" b="b"/>
                <a:pathLst>
                  <a:path w="949" h="928" extrusionOk="0">
                    <a:moveTo>
                      <a:pt x="490" y="0"/>
                    </a:moveTo>
                    <a:cubicBezTo>
                      <a:pt x="273" y="0"/>
                      <a:pt x="56" y="140"/>
                      <a:pt x="32" y="420"/>
                    </a:cubicBezTo>
                    <a:cubicBezTo>
                      <a:pt x="0" y="750"/>
                      <a:pt x="246" y="928"/>
                      <a:pt x="492" y="928"/>
                    </a:cubicBezTo>
                    <a:cubicBezTo>
                      <a:pt x="707" y="928"/>
                      <a:pt x="921" y="792"/>
                      <a:pt x="949" y="503"/>
                    </a:cubicBezTo>
                    <a:cubicBezTo>
                      <a:pt x="949" y="479"/>
                      <a:pt x="949" y="455"/>
                      <a:pt x="949" y="420"/>
                    </a:cubicBezTo>
                    <a:cubicBezTo>
                      <a:pt x="925" y="140"/>
                      <a:pt x="708" y="0"/>
                      <a:pt x="4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
              <p:cNvSpPr/>
              <p:nvPr/>
            </p:nvSpPr>
            <p:spPr>
              <a:xfrm>
                <a:off x="3618975" y="1443450"/>
                <a:ext cx="27025" cy="23050"/>
              </a:xfrm>
              <a:custGeom>
                <a:avLst/>
                <a:gdLst/>
                <a:ahLst/>
                <a:cxnLst/>
                <a:rect l="l" t="t" r="r" b="b"/>
                <a:pathLst>
                  <a:path w="1081" h="922" extrusionOk="0">
                    <a:moveTo>
                      <a:pt x="462" y="1"/>
                    </a:moveTo>
                    <a:cubicBezTo>
                      <a:pt x="212" y="1"/>
                      <a:pt x="21" y="203"/>
                      <a:pt x="9" y="442"/>
                    </a:cubicBezTo>
                    <a:cubicBezTo>
                      <a:pt x="1" y="730"/>
                      <a:pt x="232" y="921"/>
                      <a:pt x="474" y="921"/>
                    </a:cubicBezTo>
                    <a:cubicBezTo>
                      <a:pt x="581" y="921"/>
                      <a:pt x="691" y="883"/>
                      <a:pt x="783" y="799"/>
                    </a:cubicBezTo>
                    <a:cubicBezTo>
                      <a:pt x="1081" y="513"/>
                      <a:pt x="890" y="13"/>
                      <a:pt x="4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
              <p:cNvSpPr/>
              <p:nvPr/>
            </p:nvSpPr>
            <p:spPr>
              <a:xfrm>
                <a:off x="3627225" y="2617425"/>
                <a:ext cx="14600" cy="22625"/>
              </a:xfrm>
              <a:custGeom>
                <a:avLst/>
                <a:gdLst/>
                <a:ahLst/>
                <a:cxnLst/>
                <a:rect l="l" t="t" r="r" b="b"/>
                <a:pathLst>
                  <a:path w="584" h="905" extrusionOk="0">
                    <a:moveTo>
                      <a:pt x="132" y="0"/>
                    </a:moveTo>
                    <a:cubicBezTo>
                      <a:pt x="84" y="0"/>
                      <a:pt x="48" y="12"/>
                      <a:pt x="1" y="24"/>
                    </a:cubicBezTo>
                    <a:lnTo>
                      <a:pt x="179" y="905"/>
                    </a:lnTo>
                    <a:cubicBezTo>
                      <a:pt x="405" y="893"/>
                      <a:pt x="584" y="691"/>
                      <a:pt x="584" y="464"/>
                    </a:cubicBezTo>
                    <a:cubicBezTo>
                      <a:pt x="584" y="203"/>
                      <a:pt x="382" y="0"/>
                      <a:pt x="1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
              <p:cNvSpPr/>
              <p:nvPr/>
            </p:nvSpPr>
            <p:spPr>
              <a:xfrm>
                <a:off x="3619200" y="1374400"/>
                <a:ext cx="26200" cy="23000"/>
              </a:xfrm>
              <a:custGeom>
                <a:avLst/>
                <a:gdLst/>
                <a:ahLst/>
                <a:cxnLst/>
                <a:rect l="l" t="t" r="r" b="b"/>
                <a:pathLst>
                  <a:path w="1048" h="920" extrusionOk="0">
                    <a:moveTo>
                      <a:pt x="560" y="1"/>
                    </a:moveTo>
                    <a:lnTo>
                      <a:pt x="238" y="48"/>
                    </a:lnTo>
                    <a:cubicBezTo>
                      <a:pt x="95" y="132"/>
                      <a:pt x="0" y="286"/>
                      <a:pt x="0" y="453"/>
                    </a:cubicBezTo>
                    <a:cubicBezTo>
                      <a:pt x="0" y="726"/>
                      <a:pt x="226" y="920"/>
                      <a:pt x="469" y="920"/>
                    </a:cubicBezTo>
                    <a:cubicBezTo>
                      <a:pt x="564" y="920"/>
                      <a:pt x="663" y="890"/>
                      <a:pt x="750" y="822"/>
                    </a:cubicBezTo>
                    <a:cubicBezTo>
                      <a:pt x="1048" y="572"/>
                      <a:pt x="941" y="96"/>
                      <a:pt x="5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
              <p:cNvSpPr/>
              <p:nvPr/>
            </p:nvSpPr>
            <p:spPr>
              <a:xfrm>
                <a:off x="3594175" y="2444775"/>
                <a:ext cx="17200" cy="22050"/>
              </a:xfrm>
              <a:custGeom>
                <a:avLst/>
                <a:gdLst/>
                <a:ahLst/>
                <a:cxnLst/>
                <a:rect l="l" t="t" r="r" b="b"/>
                <a:pathLst>
                  <a:path w="688" h="882" extrusionOk="0">
                    <a:moveTo>
                      <a:pt x="85" y="0"/>
                    </a:moveTo>
                    <a:cubicBezTo>
                      <a:pt x="80" y="0"/>
                      <a:pt x="76" y="0"/>
                      <a:pt x="72" y="1"/>
                    </a:cubicBezTo>
                    <a:lnTo>
                      <a:pt x="1" y="1"/>
                    </a:lnTo>
                    <a:lnTo>
                      <a:pt x="72" y="370"/>
                    </a:lnTo>
                    <a:lnTo>
                      <a:pt x="72" y="441"/>
                    </a:lnTo>
                    <a:lnTo>
                      <a:pt x="156" y="882"/>
                    </a:lnTo>
                    <a:cubicBezTo>
                      <a:pt x="688" y="787"/>
                      <a:pt x="621" y="0"/>
                      <a:pt x="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
              <p:cNvSpPr/>
              <p:nvPr/>
            </p:nvSpPr>
            <p:spPr>
              <a:xfrm>
                <a:off x="3584650" y="2375725"/>
                <a:ext cx="26825" cy="23000"/>
              </a:xfrm>
              <a:custGeom>
                <a:avLst/>
                <a:gdLst/>
                <a:ahLst/>
                <a:cxnLst/>
                <a:rect l="l" t="t" r="r" b="b"/>
                <a:pathLst>
                  <a:path w="1073" h="920" extrusionOk="0">
                    <a:moveTo>
                      <a:pt x="465" y="0"/>
                    </a:moveTo>
                    <a:cubicBezTo>
                      <a:pt x="215" y="0"/>
                      <a:pt x="1" y="203"/>
                      <a:pt x="1" y="453"/>
                    </a:cubicBezTo>
                    <a:cubicBezTo>
                      <a:pt x="1" y="735"/>
                      <a:pt x="226" y="919"/>
                      <a:pt x="463" y="919"/>
                    </a:cubicBezTo>
                    <a:cubicBezTo>
                      <a:pt x="576" y="919"/>
                      <a:pt x="691" y="878"/>
                      <a:pt x="787" y="786"/>
                    </a:cubicBezTo>
                    <a:cubicBezTo>
                      <a:pt x="1073"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
              <p:cNvSpPr/>
              <p:nvPr/>
            </p:nvSpPr>
            <p:spPr>
              <a:xfrm>
                <a:off x="3584650" y="2306375"/>
                <a:ext cx="27125" cy="23300"/>
              </a:xfrm>
              <a:custGeom>
                <a:avLst/>
                <a:gdLst/>
                <a:ahLst/>
                <a:cxnLst/>
                <a:rect l="l" t="t" r="r" b="b"/>
                <a:pathLst>
                  <a:path w="1085" h="932" extrusionOk="0">
                    <a:moveTo>
                      <a:pt x="465" y="0"/>
                    </a:moveTo>
                    <a:cubicBezTo>
                      <a:pt x="215" y="0"/>
                      <a:pt x="1" y="203"/>
                      <a:pt x="1" y="453"/>
                    </a:cubicBezTo>
                    <a:lnTo>
                      <a:pt x="1" y="464"/>
                    </a:lnTo>
                    <a:cubicBezTo>
                      <a:pt x="1" y="747"/>
                      <a:pt x="231" y="931"/>
                      <a:pt x="468" y="931"/>
                    </a:cubicBezTo>
                    <a:cubicBezTo>
                      <a:pt x="581" y="931"/>
                      <a:pt x="695" y="890"/>
                      <a:pt x="787" y="798"/>
                    </a:cubicBezTo>
                    <a:cubicBezTo>
                      <a:pt x="1084" y="500"/>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
              <p:cNvSpPr/>
              <p:nvPr/>
            </p:nvSpPr>
            <p:spPr>
              <a:xfrm>
                <a:off x="3584650" y="2237300"/>
                <a:ext cx="26825" cy="23250"/>
              </a:xfrm>
              <a:custGeom>
                <a:avLst/>
                <a:gdLst/>
                <a:ahLst/>
                <a:cxnLst/>
                <a:rect l="l" t="t" r="r" b="b"/>
                <a:pathLst>
                  <a:path w="1073" h="930" extrusionOk="0">
                    <a:moveTo>
                      <a:pt x="465" y="1"/>
                    </a:moveTo>
                    <a:cubicBezTo>
                      <a:pt x="215" y="1"/>
                      <a:pt x="1" y="215"/>
                      <a:pt x="1" y="465"/>
                    </a:cubicBezTo>
                    <a:cubicBezTo>
                      <a:pt x="1" y="742"/>
                      <a:pt x="229" y="929"/>
                      <a:pt x="468" y="929"/>
                    </a:cubicBezTo>
                    <a:cubicBezTo>
                      <a:pt x="579" y="929"/>
                      <a:pt x="692" y="889"/>
                      <a:pt x="787" y="799"/>
                    </a:cubicBezTo>
                    <a:cubicBezTo>
                      <a:pt x="1073" y="501"/>
                      <a:pt x="870" y="13"/>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
              <p:cNvSpPr/>
              <p:nvPr/>
            </p:nvSpPr>
            <p:spPr>
              <a:xfrm>
                <a:off x="3584650" y="2168250"/>
                <a:ext cx="27125" cy="23150"/>
              </a:xfrm>
              <a:custGeom>
                <a:avLst/>
                <a:gdLst/>
                <a:ahLst/>
                <a:cxnLst/>
                <a:rect l="l" t="t" r="r" b="b"/>
                <a:pathLst>
                  <a:path w="1085" h="926" extrusionOk="0">
                    <a:moveTo>
                      <a:pt x="465" y="1"/>
                    </a:moveTo>
                    <a:cubicBezTo>
                      <a:pt x="203" y="1"/>
                      <a:pt x="1" y="203"/>
                      <a:pt x="1" y="465"/>
                    </a:cubicBezTo>
                    <a:cubicBezTo>
                      <a:pt x="1" y="739"/>
                      <a:pt x="230" y="925"/>
                      <a:pt x="466" y="925"/>
                    </a:cubicBezTo>
                    <a:cubicBezTo>
                      <a:pt x="579" y="925"/>
                      <a:pt x="694" y="883"/>
                      <a:pt x="787" y="786"/>
                    </a:cubicBezTo>
                    <a:cubicBezTo>
                      <a:pt x="1084" y="501"/>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
              <p:cNvSpPr/>
              <p:nvPr/>
            </p:nvSpPr>
            <p:spPr>
              <a:xfrm>
                <a:off x="3584650" y="2099075"/>
                <a:ext cx="22950" cy="23025"/>
              </a:xfrm>
              <a:custGeom>
                <a:avLst/>
                <a:gdLst/>
                <a:ahLst/>
                <a:cxnLst/>
                <a:rect l="l" t="t" r="r" b="b"/>
                <a:pathLst>
                  <a:path w="918" h="921" extrusionOk="0">
                    <a:moveTo>
                      <a:pt x="419" y="1"/>
                    </a:moveTo>
                    <a:cubicBezTo>
                      <a:pt x="204" y="1"/>
                      <a:pt x="1" y="138"/>
                      <a:pt x="1" y="458"/>
                    </a:cubicBezTo>
                    <a:lnTo>
                      <a:pt x="1" y="470"/>
                    </a:lnTo>
                    <a:cubicBezTo>
                      <a:pt x="1" y="784"/>
                      <a:pt x="204" y="921"/>
                      <a:pt x="419" y="921"/>
                    </a:cubicBezTo>
                    <a:cubicBezTo>
                      <a:pt x="661" y="921"/>
                      <a:pt x="918" y="748"/>
                      <a:pt x="918" y="458"/>
                    </a:cubicBezTo>
                    <a:cubicBezTo>
                      <a:pt x="918" y="174"/>
                      <a:pt x="661" y="1"/>
                      <a:pt x="4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
              <p:cNvSpPr/>
              <p:nvPr/>
            </p:nvSpPr>
            <p:spPr>
              <a:xfrm>
                <a:off x="3584650" y="2030150"/>
                <a:ext cx="26825" cy="23225"/>
              </a:xfrm>
              <a:custGeom>
                <a:avLst/>
                <a:gdLst/>
                <a:ahLst/>
                <a:cxnLst/>
                <a:rect l="l" t="t" r="r" b="b"/>
                <a:pathLst>
                  <a:path w="1073" h="929" extrusionOk="0">
                    <a:moveTo>
                      <a:pt x="465" y="0"/>
                    </a:moveTo>
                    <a:cubicBezTo>
                      <a:pt x="215" y="0"/>
                      <a:pt x="1" y="203"/>
                      <a:pt x="1" y="464"/>
                    </a:cubicBezTo>
                    <a:cubicBezTo>
                      <a:pt x="1" y="741"/>
                      <a:pt x="229" y="929"/>
                      <a:pt x="468" y="929"/>
                    </a:cubicBezTo>
                    <a:cubicBezTo>
                      <a:pt x="579" y="929"/>
                      <a:pt x="692" y="888"/>
                      <a:pt x="787" y="798"/>
                    </a:cubicBezTo>
                    <a:cubicBezTo>
                      <a:pt x="1073"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
              <p:cNvSpPr/>
              <p:nvPr/>
            </p:nvSpPr>
            <p:spPr>
              <a:xfrm>
                <a:off x="3584650" y="1961000"/>
                <a:ext cx="22950" cy="22875"/>
              </a:xfrm>
              <a:custGeom>
                <a:avLst/>
                <a:gdLst/>
                <a:ahLst/>
                <a:cxnLst/>
                <a:rect l="l" t="t" r="r" b="b"/>
                <a:pathLst>
                  <a:path w="918" h="915" extrusionOk="0">
                    <a:moveTo>
                      <a:pt x="433" y="0"/>
                    </a:moveTo>
                    <a:cubicBezTo>
                      <a:pt x="213" y="0"/>
                      <a:pt x="1" y="142"/>
                      <a:pt x="1" y="456"/>
                    </a:cubicBezTo>
                    <a:lnTo>
                      <a:pt x="1" y="468"/>
                    </a:lnTo>
                    <a:cubicBezTo>
                      <a:pt x="1" y="775"/>
                      <a:pt x="210" y="914"/>
                      <a:pt x="429" y="914"/>
                    </a:cubicBezTo>
                    <a:cubicBezTo>
                      <a:pt x="668" y="914"/>
                      <a:pt x="918" y="749"/>
                      <a:pt x="918" y="456"/>
                    </a:cubicBezTo>
                    <a:cubicBezTo>
                      <a:pt x="918" y="166"/>
                      <a:pt x="670" y="0"/>
                      <a:pt x="4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
              <p:cNvSpPr/>
              <p:nvPr/>
            </p:nvSpPr>
            <p:spPr>
              <a:xfrm>
                <a:off x="3584650" y="1892025"/>
                <a:ext cx="26825" cy="23000"/>
              </a:xfrm>
              <a:custGeom>
                <a:avLst/>
                <a:gdLst/>
                <a:ahLst/>
                <a:cxnLst/>
                <a:rect l="l" t="t" r="r" b="b"/>
                <a:pathLst>
                  <a:path w="1073" h="920" extrusionOk="0">
                    <a:moveTo>
                      <a:pt x="445" y="0"/>
                    </a:moveTo>
                    <a:cubicBezTo>
                      <a:pt x="204" y="0"/>
                      <a:pt x="1" y="210"/>
                      <a:pt x="1" y="453"/>
                    </a:cubicBezTo>
                    <a:cubicBezTo>
                      <a:pt x="1" y="736"/>
                      <a:pt x="226" y="920"/>
                      <a:pt x="463" y="920"/>
                    </a:cubicBezTo>
                    <a:cubicBezTo>
                      <a:pt x="576" y="920"/>
                      <a:pt x="691" y="878"/>
                      <a:pt x="787" y="786"/>
                    </a:cubicBezTo>
                    <a:cubicBezTo>
                      <a:pt x="1073" y="501"/>
                      <a:pt x="882" y="1"/>
                      <a:pt x="465" y="1"/>
                    </a:cubicBezTo>
                    <a:cubicBezTo>
                      <a:pt x="459" y="0"/>
                      <a:pt x="452" y="0"/>
                      <a:pt x="4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
              <p:cNvSpPr/>
              <p:nvPr/>
            </p:nvSpPr>
            <p:spPr>
              <a:xfrm>
                <a:off x="3584650" y="1822975"/>
                <a:ext cx="26825" cy="23000"/>
              </a:xfrm>
              <a:custGeom>
                <a:avLst/>
                <a:gdLst/>
                <a:ahLst/>
                <a:cxnLst/>
                <a:rect l="l" t="t" r="r" b="b"/>
                <a:pathLst>
                  <a:path w="1073" h="920" extrusionOk="0">
                    <a:moveTo>
                      <a:pt x="1" y="453"/>
                    </a:moveTo>
                    <a:lnTo>
                      <a:pt x="1" y="465"/>
                    </a:lnTo>
                    <a:cubicBezTo>
                      <a:pt x="1" y="463"/>
                      <a:pt x="1" y="461"/>
                      <a:pt x="1" y="459"/>
                    </a:cubicBezTo>
                    <a:lnTo>
                      <a:pt x="1" y="459"/>
                    </a:lnTo>
                    <a:cubicBezTo>
                      <a:pt x="1" y="457"/>
                      <a:pt x="1" y="455"/>
                      <a:pt x="1" y="453"/>
                    </a:cubicBezTo>
                    <a:close/>
                    <a:moveTo>
                      <a:pt x="465" y="0"/>
                    </a:moveTo>
                    <a:cubicBezTo>
                      <a:pt x="217" y="0"/>
                      <a:pt x="4" y="200"/>
                      <a:pt x="1" y="459"/>
                    </a:cubicBezTo>
                    <a:lnTo>
                      <a:pt x="1" y="459"/>
                    </a:lnTo>
                    <a:cubicBezTo>
                      <a:pt x="4" y="738"/>
                      <a:pt x="227" y="920"/>
                      <a:pt x="463" y="920"/>
                    </a:cubicBezTo>
                    <a:cubicBezTo>
                      <a:pt x="576" y="920"/>
                      <a:pt x="691" y="878"/>
                      <a:pt x="787" y="786"/>
                    </a:cubicBezTo>
                    <a:cubicBezTo>
                      <a:pt x="1073" y="500"/>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
              <p:cNvSpPr/>
              <p:nvPr/>
            </p:nvSpPr>
            <p:spPr>
              <a:xfrm>
                <a:off x="3584650" y="1753925"/>
                <a:ext cx="27125" cy="23125"/>
              </a:xfrm>
              <a:custGeom>
                <a:avLst/>
                <a:gdLst/>
                <a:ahLst/>
                <a:cxnLst/>
                <a:rect l="l" t="t" r="r" b="b"/>
                <a:pathLst>
                  <a:path w="1085" h="925" extrusionOk="0">
                    <a:moveTo>
                      <a:pt x="465" y="0"/>
                    </a:moveTo>
                    <a:cubicBezTo>
                      <a:pt x="203" y="0"/>
                      <a:pt x="1" y="203"/>
                      <a:pt x="1" y="453"/>
                    </a:cubicBezTo>
                    <a:cubicBezTo>
                      <a:pt x="1" y="735"/>
                      <a:pt x="231" y="925"/>
                      <a:pt x="468" y="925"/>
                    </a:cubicBezTo>
                    <a:cubicBezTo>
                      <a:pt x="581" y="925"/>
                      <a:pt x="695" y="882"/>
                      <a:pt x="787" y="786"/>
                    </a:cubicBezTo>
                    <a:cubicBezTo>
                      <a:pt x="1084" y="488"/>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
              <p:cNvSpPr/>
              <p:nvPr/>
            </p:nvSpPr>
            <p:spPr>
              <a:xfrm>
                <a:off x="3584650" y="1684850"/>
                <a:ext cx="26825" cy="23025"/>
              </a:xfrm>
              <a:custGeom>
                <a:avLst/>
                <a:gdLst/>
                <a:ahLst/>
                <a:cxnLst/>
                <a:rect l="l" t="t" r="r" b="b"/>
                <a:pathLst>
                  <a:path w="1073" h="921" extrusionOk="0">
                    <a:moveTo>
                      <a:pt x="465" y="1"/>
                    </a:moveTo>
                    <a:cubicBezTo>
                      <a:pt x="215" y="1"/>
                      <a:pt x="1" y="203"/>
                      <a:pt x="1" y="453"/>
                    </a:cubicBezTo>
                    <a:cubicBezTo>
                      <a:pt x="1" y="736"/>
                      <a:pt x="226" y="920"/>
                      <a:pt x="463" y="920"/>
                    </a:cubicBezTo>
                    <a:cubicBezTo>
                      <a:pt x="576" y="920"/>
                      <a:pt x="691" y="879"/>
                      <a:pt x="787" y="787"/>
                    </a:cubicBezTo>
                    <a:cubicBezTo>
                      <a:pt x="1073" y="501"/>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
              <p:cNvSpPr/>
              <p:nvPr/>
            </p:nvSpPr>
            <p:spPr>
              <a:xfrm>
                <a:off x="3584650" y="1615500"/>
                <a:ext cx="27125" cy="23300"/>
              </a:xfrm>
              <a:custGeom>
                <a:avLst/>
                <a:gdLst/>
                <a:ahLst/>
                <a:cxnLst/>
                <a:rect l="l" t="t" r="r" b="b"/>
                <a:pathLst>
                  <a:path w="1085" h="932" extrusionOk="0">
                    <a:moveTo>
                      <a:pt x="465" y="1"/>
                    </a:moveTo>
                    <a:cubicBezTo>
                      <a:pt x="203" y="1"/>
                      <a:pt x="1" y="215"/>
                      <a:pt x="1" y="465"/>
                    </a:cubicBezTo>
                    <a:cubicBezTo>
                      <a:pt x="1" y="748"/>
                      <a:pt x="231" y="932"/>
                      <a:pt x="468" y="932"/>
                    </a:cubicBezTo>
                    <a:cubicBezTo>
                      <a:pt x="581" y="932"/>
                      <a:pt x="695" y="890"/>
                      <a:pt x="787" y="798"/>
                    </a:cubicBezTo>
                    <a:cubicBezTo>
                      <a:pt x="1084" y="501"/>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
              <p:cNvSpPr/>
              <p:nvPr/>
            </p:nvSpPr>
            <p:spPr>
              <a:xfrm>
                <a:off x="3584650" y="1546450"/>
                <a:ext cx="27125" cy="23300"/>
              </a:xfrm>
              <a:custGeom>
                <a:avLst/>
                <a:gdLst/>
                <a:ahLst/>
                <a:cxnLst/>
                <a:rect l="l" t="t" r="r" b="b"/>
                <a:pathLst>
                  <a:path w="1085" h="932" extrusionOk="0">
                    <a:moveTo>
                      <a:pt x="465" y="1"/>
                    </a:moveTo>
                    <a:cubicBezTo>
                      <a:pt x="215" y="1"/>
                      <a:pt x="1" y="203"/>
                      <a:pt x="1" y="453"/>
                    </a:cubicBezTo>
                    <a:lnTo>
                      <a:pt x="1" y="465"/>
                    </a:lnTo>
                    <a:cubicBezTo>
                      <a:pt x="1" y="748"/>
                      <a:pt x="231" y="932"/>
                      <a:pt x="468" y="932"/>
                    </a:cubicBezTo>
                    <a:cubicBezTo>
                      <a:pt x="581" y="932"/>
                      <a:pt x="695" y="890"/>
                      <a:pt x="787" y="798"/>
                    </a:cubicBezTo>
                    <a:cubicBezTo>
                      <a:pt x="1084" y="501"/>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
              <p:cNvSpPr/>
              <p:nvPr/>
            </p:nvSpPr>
            <p:spPr>
              <a:xfrm>
                <a:off x="3584650" y="1477700"/>
                <a:ext cx="26825" cy="22925"/>
              </a:xfrm>
              <a:custGeom>
                <a:avLst/>
                <a:gdLst/>
                <a:ahLst/>
                <a:cxnLst/>
                <a:rect l="l" t="t" r="r" b="b"/>
                <a:pathLst>
                  <a:path w="1073" h="917" extrusionOk="0">
                    <a:moveTo>
                      <a:pt x="465" y="0"/>
                    </a:moveTo>
                    <a:cubicBezTo>
                      <a:pt x="215" y="0"/>
                      <a:pt x="1" y="203"/>
                      <a:pt x="1" y="453"/>
                    </a:cubicBezTo>
                    <a:cubicBezTo>
                      <a:pt x="1" y="729"/>
                      <a:pt x="229" y="917"/>
                      <a:pt x="468" y="917"/>
                    </a:cubicBezTo>
                    <a:cubicBezTo>
                      <a:pt x="579" y="917"/>
                      <a:pt x="692" y="877"/>
                      <a:pt x="787" y="786"/>
                    </a:cubicBezTo>
                    <a:cubicBezTo>
                      <a:pt x="1073"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
              <p:cNvSpPr/>
              <p:nvPr/>
            </p:nvSpPr>
            <p:spPr>
              <a:xfrm>
                <a:off x="3584650" y="1408350"/>
                <a:ext cx="27125" cy="23200"/>
              </a:xfrm>
              <a:custGeom>
                <a:avLst/>
                <a:gdLst/>
                <a:ahLst/>
                <a:cxnLst/>
                <a:rect l="l" t="t" r="r" b="b"/>
                <a:pathLst>
                  <a:path w="1085" h="928" extrusionOk="0">
                    <a:moveTo>
                      <a:pt x="465" y="0"/>
                    </a:moveTo>
                    <a:cubicBezTo>
                      <a:pt x="203" y="0"/>
                      <a:pt x="1" y="202"/>
                      <a:pt x="1" y="452"/>
                    </a:cubicBezTo>
                    <a:lnTo>
                      <a:pt x="1" y="464"/>
                    </a:lnTo>
                    <a:cubicBezTo>
                      <a:pt x="1" y="744"/>
                      <a:pt x="227" y="927"/>
                      <a:pt x="461" y="927"/>
                    </a:cubicBezTo>
                    <a:cubicBezTo>
                      <a:pt x="576" y="927"/>
                      <a:pt x="693" y="884"/>
                      <a:pt x="787" y="786"/>
                    </a:cubicBezTo>
                    <a:cubicBezTo>
                      <a:pt x="1084" y="500"/>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
              <p:cNvSpPr/>
              <p:nvPr/>
            </p:nvSpPr>
            <p:spPr>
              <a:xfrm>
                <a:off x="3561150" y="2271850"/>
                <a:ext cx="11925" cy="22325"/>
              </a:xfrm>
              <a:custGeom>
                <a:avLst/>
                <a:gdLst/>
                <a:ahLst/>
                <a:cxnLst/>
                <a:rect l="l" t="t" r="r" b="b"/>
                <a:pathLst>
                  <a:path w="477" h="893" extrusionOk="0">
                    <a:moveTo>
                      <a:pt x="0" y="0"/>
                    </a:moveTo>
                    <a:lnTo>
                      <a:pt x="167" y="893"/>
                    </a:lnTo>
                    <a:cubicBezTo>
                      <a:pt x="358" y="833"/>
                      <a:pt x="477" y="655"/>
                      <a:pt x="477" y="464"/>
                    </a:cubicBezTo>
                    <a:cubicBezTo>
                      <a:pt x="477" y="202"/>
                      <a:pt x="274" y="12"/>
                      <a:pt x="12" y="12"/>
                    </a:cubicBezTo>
                    <a:lnTo>
                      <a:pt x="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
              <p:cNvSpPr/>
              <p:nvPr/>
            </p:nvSpPr>
            <p:spPr>
              <a:xfrm>
                <a:off x="3549925" y="2203075"/>
                <a:ext cx="27025" cy="23025"/>
              </a:xfrm>
              <a:custGeom>
                <a:avLst/>
                <a:gdLst/>
                <a:ahLst/>
                <a:cxnLst/>
                <a:rect l="l" t="t" r="r" b="b"/>
                <a:pathLst>
                  <a:path w="1081" h="921" extrusionOk="0">
                    <a:moveTo>
                      <a:pt x="461" y="1"/>
                    </a:moveTo>
                    <a:cubicBezTo>
                      <a:pt x="211" y="1"/>
                      <a:pt x="9" y="203"/>
                      <a:pt x="9" y="453"/>
                    </a:cubicBezTo>
                    <a:lnTo>
                      <a:pt x="9" y="441"/>
                    </a:lnTo>
                    <a:lnTo>
                      <a:pt x="9" y="441"/>
                    </a:lnTo>
                    <a:cubicBezTo>
                      <a:pt x="1" y="729"/>
                      <a:pt x="232" y="921"/>
                      <a:pt x="473" y="921"/>
                    </a:cubicBezTo>
                    <a:cubicBezTo>
                      <a:pt x="581" y="921"/>
                      <a:pt x="691" y="883"/>
                      <a:pt x="783" y="798"/>
                    </a:cubicBezTo>
                    <a:cubicBezTo>
                      <a:pt x="1080" y="513"/>
                      <a:pt x="890" y="13"/>
                      <a:pt x="4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
              <p:cNvSpPr/>
              <p:nvPr/>
            </p:nvSpPr>
            <p:spPr>
              <a:xfrm>
                <a:off x="3549175" y="2132550"/>
                <a:ext cx="21450" cy="19800"/>
              </a:xfrm>
              <a:custGeom>
                <a:avLst/>
                <a:gdLst/>
                <a:ahLst/>
                <a:cxnLst/>
                <a:rect l="l" t="t" r="r" b="b"/>
                <a:pathLst>
                  <a:path w="858" h="792" extrusionOk="0">
                    <a:moveTo>
                      <a:pt x="418" y="0"/>
                    </a:moveTo>
                    <a:cubicBezTo>
                      <a:pt x="209" y="0"/>
                      <a:pt x="1" y="153"/>
                      <a:pt x="27" y="429"/>
                    </a:cubicBezTo>
                    <a:cubicBezTo>
                      <a:pt x="15" y="452"/>
                      <a:pt x="15" y="488"/>
                      <a:pt x="27" y="512"/>
                    </a:cubicBezTo>
                    <a:lnTo>
                      <a:pt x="39" y="512"/>
                    </a:lnTo>
                    <a:cubicBezTo>
                      <a:pt x="97" y="706"/>
                      <a:pt x="250" y="791"/>
                      <a:pt x="405" y="791"/>
                    </a:cubicBezTo>
                    <a:cubicBezTo>
                      <a:pt x="629" y="791"/>
                      <a:pt x="857" y="611"/>
                      <a:pt x="801" y="321"/>
                    </a:cubicBezTo>
                    <a:cubicBezTo>
                      <a:pt x="758" y="102"/>
                      <a:pt x="588" y="0"/>
                      <a:pt x="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
              <p:cNvSpPr/>
              <p:nvPr/>
            </p:nvSpPr>
            <p:spPr>
              <a:xfrm>
                <a:off x="3549925" y="2064675"/>
                <a:ext cx="27325" cy="23125"/>
              </a:xfrm>
              <a:custGeom>
                <a:avLst/>
                <a:gdLst/>
                <a:ahLst/>
                <a:cxnLst/>
                <a:rect l="l" t="t" r="r" b="b"/>
                <a:pathLst>
                  <a:path w="1093" h="925" extrusionOk="0">
                    <a:moveTo>
                      <a:pt x="473" y="0"/>
                    </a:moveTo>
                    <a:cubicBezTo>
                      <a:pt x="223" y="0"/>
                      <a:pt x="9" y="203"/>
                      <a:pt x="21" y="453"/>
                    </a:cubicBezTo>
                    <a:lnTo>
                      <a:pt x="9" y="453"/>
                    </a:lnTo>
                    <a:cubicBezTo>
                      <a:pt x="1" y="735"/>
                      <a:pt x="228" y="925"/>
                      <a:pt x="468" y="925"/>
                    </a:cubicBezTo>
                    <a:cubicBezTo>
                      <a:pt x="582" y="925"/>
                      <a:pt x="699" y="882"/>
                      <a:pt x="795" y="786"/>
                    </a:cubicBezTo>
                    <a:cubicBezTo>
                      <a:pt x="1092" y="500"/>
                      <a:pt x="890" y="0"/>
                      <a:pt x="4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
              <p:cNvSpPr/>
              <p:nvPr/>
            </p:nvSpPr>
            <p:spPr>
              <a:xfrm>
                <a:off x="3550125" y="1995600"/>
                <a:ext cx="27125" cy="23025"/>
              </a:xfrm>
              <a:custGeom>
                <a:avLst/>
                <a:gdLst/>
                <a:ahLst/>
                <a:cxnLst/>
                <a:rect l="l" t="t" r="r" b="b"/>
                <a:pathLst>
                  <a:path w="1085" h="921" extrusionOk="0">
                    <a:moveTo>
                      <a:pt x="445" y="1"/>
                    </a:moveTo>
                    <a:cubicBezTo>
                      <a:pt x="204" y="1"/>
                      <a:pt x="1" y="210"/>
                      <a:pt x="1" y="453"/>
                    </a:cubicBezTo>
                    <a:cubicBezTo>
                      <a:pt x="1" y="736"/>
                      <a:pt x="231" y="920"/>
                      <a:pt x="468" y="920"/>
                    </a:cubicBezTo>
                    <a:cubicBezTo>
                      <a:pt x="581" y="920"/>
                      <a:pt x="695" y="879"/>
                      <a:pt x="787" y="787"/>
                    </a:cubicBezTo>
                    <a:cubicBezTo>
                      <a:pt x="1084" y="489"/>
                      <a:pt x="870" y="1"/>
                      <a:pt x="465" y="1"/>
                    </a:cubicBezTo>
                    <a:cubicBezTo>
                      <a:pt x="459" y="1"/>
                      <a:pt x="452" y="1"/>
                      <a:pt x="4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
              <p:cNvSpPr/>
              <p:nvPr/>
            </p:nvSpPr>
            <p:spPr>
              <a:xfrm>
                <a:off x="3550125" y="1925425"/>
                <a:ext cx="22950" cy="23075"/>
              </a:xfrm>
              <a:custGeom>
                <a:avLst/>
                <a:gdLst/>
                <a:ahLst/>
                <a:cxnLst/>
                <a:rect l="l" t="t" r="r" b="b"/>
                <a:pathLst>
                  <a:path w="918" h="923" extrusionOk="0">
                    <a:moveTo>
                      <a:pt x="450" y="0"/>
                    </a:moveTo>
                    <a:cubicBezTo>
                      <a:pt x="236" y="0"/>
                      <a:pt x="24" y="135"/>
                      <a:pt x="1" y="415"/>
                    </a:cubicBezTo>
                    <a:cubicBezTo>
                      <a:pt x="1" y="439"/>
                      <a:pt x="1" y="474"/>
                      <a:pt x="1" y="498"/>
                    </a:cubicBezTo>
                    <a:cubicBezTo>
                      <a:pt x="24" y="785"/>
                      <a:pt x="238" y="923"/>
                      <a:pt x="453" y="923"/>
                    </a:cubicBezTo>
                    <a:cubicBezTo>
                      <a:pt x="685" y="923"/>
                      <a:pt x="918" y="765"/>
                      <a:pt x="918" y="463"/>
                    </a:cubicBezTo>
                    <a:cubicBezTo>
                      <a:pt x="918" y="159"/>
                      <a:pt x="682" y="0"/>
                      <a:pt x="4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
              <p:cNvSpPr/>
              <p:nvPr/>
            </p:nvSpPr>
            <p:spPr>
              <a:xfrm>
                <a:off x="3550125" y="1857500"/>
                <a:ext cx="27125" cy="23000"/>
              </a:xfrm>
              <a:custGeom>
                <a:avLst/>
                <a:gdLst/>
                <a:ahLst/>
                <a:cxnLst/>
                <a:rect l="l" t="t" r="r" b="b"/>
                <a:pathLst>
                  <a:path w="1085" h="920" extrusionOk="0">
                    <a:moveTo>
                      <a:pt x="465" y="1"/>
                    </a:moveTo>
                    <a:cubicBezTo>
                      <a:pt x="215" y="1"/>
                      <a:pt x="13" y="203"/>
                      <a:pt x="13" y="453"/>
                    </a:cubicBezTo>
                    <a:lnTo>
                      <a:pt x="1" y="453"/>
                    </a:lnTo>
                    <a:cubicBezTo>
                      <a:pt x="1" y="736"/>
                      <a:pt x="225" y="920"/>
                      <a:pt x="463" y="920"/>
                    </a:cubicBezTo>
                    <a:cubicBezTo>
                      <a:pt x="575" y="920"/>
                      <a:pt x="691" y="878"/>
                      <a:pt x="787" y="786"/>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
              <p:cNvSpPr/>
              <p:nvPr/>
            </p:nvSpPr>
            <p:spPr>
              <a:xfrm>
                <a:off x="3550125" y="1788150"/>
                <a:ext cx="27125" cy="23300"/>
              </a:xfrm>
              <a:custGeom>
                <a:avLst/>
                <a:gdLst/>
                <a:ahLst/>
                <a:cxnLst/>
                <a:rect l="l" t="t" r="r" b="b"/>
                <a:pathLst>
                  <a:path w="1085" h="932" extrusionOk="0">
                    <a:moveTo>
                      <a:pt x="465" y="0"/>
                    </a:moveTo>
                    <a:cubicBezTo>
                      <a:pt x="215" y="0"/>
                      <a:pt x="1" y="203"/>
                      <a:pt x="1" y="465"/>
                    </a:cubicBezTo>
                    <a:cubicBezTo>
                      <a:pt x="1" y="747"/>
                      <a:pt x="231" y="931"/>
                      <a:pt x="468" y="931"/>
                    </a:cubicBezTo>
                    <a:cubicBezTo>
                      <a:pt x="581" y="931"/>
                      <a:pt x="695" y="890"/>
                      <a:pt x="787" y="798"/>
                    </a:cubicBezTo>
                    <a:cubicBezTo>
                      <a:pt x="1084" y="500"/>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
              <p:cNvSpPr/>
              <p:nvPr/>
            </p:nvSpPr>
            <p:spPr>
              <a:xfrm>
                <a:off x="3550125" y="1719100"/>
                <a:ext cx="27125" cy="23300"/>
              </a:xfrm>
              <a:custGeom>
                <a:avLst/>
                <a:gdLst/>
                <a:ahLst/>
                <a:cxnLst/>
                <a:rect l="l" t="t" r="r" b="b"/>
                <a:pathLst>
                  <a:path w="1085" h="932" extrusionOk="0">
                    <a:moveTo>
                      <a:pt x="465" y="0"/>
                    </a:moveTo>
                    <a:cubicBezTo>
                      <a:pt x="203" y="0"/>
                      <a:pt x="1" y="203"/>
                      <a:pt x="1" y="464"/>
                    </a:cubicBezTo>
                    <a:cubicBezTo>
                      <a:pt x="1" y="747"/>
                      <a:pt x="231" y="931"/>
                      <a:pt x="468" y="931"/>
                    </a:cubicBezTo>
                    <a:cubicBezTo>
                      <a:pt x="581" y="931"/>
                      <a:pt x="695" y="890"/>
                      <a:pt x="787" y="798"/>
                    </a:cubicBezTo>
                    <a:cubicBezTo>
                      <a:pt x="1084" y="500"/>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
              <p:cNvSpPr/>
              <p:nvPr/>
            </p:nvSpPr>
            <p:spPr>
              <a:xfrm>
                <a:off x="3549925" y="1650025"/>
                <a:ext cx="27325" cy="23250"/>
              </a:xfrm>
              <a:custGeom>
                <a:avLst/>
                <a:gdLst/>
                <a:ahLst/>
                <a:cxnLst/>
                <a:rect l="l" t="t" r="r" b="b"/>
                <a:pathLst>
                  <a:path w="1093" h="930" extrusionOk="0">
                    <a:moveTo>
                      <a:pt x="473" y="1"/>
                    </a:moveTo>
                    <a:cubicBezTo>
                      <a:pt x="223" y="1"/>
                      <a:pt x="9" y="203"/>
                      <a:pt x="21" y="465"/>
                    </a:cubicBezTo>
                    <a:lnTo>
                      <a:pt x="9" y="465"/>
                    </a:lnTo>
                    <a:cubicBezTo>
                      <a:pt x="1" y="742"/>
                      <a:pt x="232" y="929"/>
                      <a:pt x="474" y="929"/>
                    </a:cubicBezTo>
                    <a:cubicBezTo>
                      <a:pt x="586" y="929"/>
                      <a:pt x="700" y="889"/>
                      <a:pt x="795" y="799"/>
                    </a:cubicBezTo>
                    <a:cubicBezTo>
                      <a:pt x="1092" y="501"/>
                      <a:pt x="890"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
              <p:cNvSpPr/>
              <p:nvPr/>
            </p:nvSpPr>
            <p:spPr>
              <a:xfrm>
                <a:off x="3550125" y="1579875"/>
                <a:ext cx="22950" cy="23225"/>
              </a:xfrm>
              <a:custGeom>
                <a:avLst/>
                <a:gdLst/>
                <a:ahLst/>
                <a:cxnLst/>
                <a:rect l="l" t="t" r="r" b="b"/>
                <a:pathLst>
                  <a:path w="918" h="929" extrusionOk="0">
                    <a:moveTo>
                      <a:pt x="453" y="1"/>
                    </a:moveTo>
                    <a:cubicBezTo>
                      <a:pt x="238" y="1"/>
                      <a:pt x="24" y="139"/>
                      <a:pt x="1" y="426"/>
                    </a:cubicBezTo>
                    <a:cubicBezTo>
                      <a:pt x="1" y="449"/>
                      <a:pt x="1" y="485"/>
                      <a:pt x="1" y="509"/>
                    </a:cubicBezTo>
                    <a:cubicBezTo>
                      <a:pt x="24" y="793"/>
                      <a:pt x="233" y="928"/>
                      <a:pt x="447" y="928"/>
                    </a:cubicBezTo>
                    <a:cubicBezTo>
                      <a:pt x="680" y="928"/>
                      <a:pt x="918" y="766"/>
                      <a:pt x="918" y="461"/>
                    </a:cubicBezTo>
                    <a:cubicBezTo>
                      <a:pt x="918" y="159"/>
                      <a:pt x="685" y="1"/>
                      <a:pt x="4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
              <p:cNvSpPr/>
              <p:nvPr/>
            </p:nvSpPr>
            <p:spPr>
              <a:xfrm>
                <a:off x="3549925" y="1511925"/>
                <a:ext cx="27325" cy="23225"/>
              </a:xfrm>
              <a:custGeom>
                <a:avLst/>
                <a:gdLst/>
                <a:ahLst/>
                <a:cxnLst/>
                <a:rect l="l" t="t" r="r" b="b"/>
                <a:pathLst>
                  <a:path w="1093" h="929" extrusionOk="0">
                    <a:moveTo>
                      <a:pt x="473" y="0"/>
                    </a:moveTo>
                    <a:cubicBezTo>
                      <a:pt x="223" y="0"/>
                      <a:pt x="9" y="203"/>
                      <a:pt x="21" y="465"/>
                    </a:cubicBezTo>
                    <a:lnTo>
                      <a:pt x="9" y="465"/>
                    </a:lnTo>
                    <a:cubicBezTo>
                      <a:pt x="1" y="741"/>
                      <a:pt x="232" y="929"/>
                      <a:pt x="474" y="929"/>
                    </a:cubicBezTo>
                    <a:cubicBezTo>
                      <a:pt x="586" y="929"/>
                      <a:pt x="700" y="889"/>
                      <a:pt x="795" y="798"/>
                    </a:cubicBezTo>
                    <a:cubicBezTo>
                      <a:pt x="1092" y="500"/>
                      <a:pt x="890" y="0"/>
                      <a:pt x="4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
              <p:cNvSpPr/>
              <p:nvPr/>
            </p:nvSpPr>
            <p:spPr>
              <a:xfrm>
                <a:off x="3550125" y="1442875"/>
                <a:ext cx="27125" cy="23125"/>
              </a:xfrm>
              <a:custGeom>
                <a:avLst/>
                <a:gdLst/>
                <a:ahLst/>
                <a:cxnLst/>
                <a:rect l="l" t="t" r="r" b="b"/>
                <a:pathLst>
                  <a:path w="1085" h="925" extrusionOk="0">
                    <a:moveTo>
                      <a:pt x="465" y="0"/>
                    </a:moveTo>
                    <a:cubicBezTo>
                      <a:pt x="215" y="0"/>
                      <a:pt x="1" y="203"/>
                      <a:pt x="1" y="453"/>
                    </a:cubicBezTo>
                    <a:lnTo>
                      <a:pt x="1" y="465"/>
                    </a:lnTo>
                    <a:cubicBezTo>
                      <a:pt x="1" y="738"/>
                      <a:pt x="230" y="925"/>
                      <a:pt x="466" y="925"/>
                    </a:cubicBezTo>
                    <a:cubicBezTo>
                      <a:pt x="579" y="925"/>
                      <a:pt x="694" y="882"/>
                      <a:pt x="787" y="786"/>
                    </a:cubicBezTo>
                    <a:cubicBezTo>
                      <a:pt x="1084" y="500"/>
                      <a:pt x="870"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
              <p:cNvSpPr/>
              <p:nvPr/>
            </p:nvSpPr>
            <p:spPr>
              <a:xfrm>
                <a:off x="3549825" y="1383050"/>
                <a:ext cx="22950" cy="14000"/>
              </a:xfrm>
              <a:custGeom>
                <a:avLst/>
                <a:gdLst/>
                <a:ahLst/>
                <a:cxnLst/>
                <a:rect l="l" t="t" r="r" b="b"/>
                <a:pathLst>
                  <a:path w="918" h="560" extrusionOk="0">
                    <a:moveTo>
                      <a:pt x="894" y="0"/>
                    </a:moveTo>
                    <a:lnTo>
                      <a:pt x="1" y="131"/>
                    </a:lnTo>
                    <a:cubicBezTo>
                      <a:pt x="1" y="369"/>
                      <a:pt x="203" y="560"/>
                      <a:pt x="441" y="560"/>
                    </a:cubicBezTo>
                    <a:cubicBezTo>
                      <a:pt x="692" y="560"/>
                      <a:pt x="906" y="369"/>
                      <a:pt x="906" y="119"/>
                    </a:cubicBezTo>
                    <a:lnTo>
                      <a:pt x="918" y="107"/>
                    </a:lnTo>
                    <a:cubicBezTo>
                      <a:pt x="918" y="71"/>
                      <a:pt x="906" y="36"/>
                      <a:pt x="8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
              <p:cNvSpPr/>
              <p:nvPr/>
            </p:nvSpPr>
            <p:spPr>
              <a:xfrm>
                <a:off x="3527500" y="2099800"/>
                <a:ext cx="14925" cy="21450"/>
              </a:xfrm>
              <a:custGeom>
                <a:avLst/>
                <a:gdLst/>
                <a:ahLst/>
                <a:cxnLst/>
                <a:rect l="l" t="t" r="r" b="b"/>
                <a:pathLst>
                  <a:path w="597" h="858" extrusionOk="0">
                    <a:moveTo>
                      <a:pt x="1" y="0"/>
                    </a:moveTo>
                    <a:lnTo>
                      <a:pt x="84" y="453"/>
                    </a:lnTo>
                    <a:lnTo>
                      <a:pt x="168" y="857"/>
                    </a:lnTo>
                    <a:cubicBezTo>
                      <a:pt x="596" y="667"/>
                      <a:pt x="477" y="24"/>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
              <p:cNvSpPr/>
              <p:nvPr/>
            </p:nvSpPr>
            <p:spPr>
              <a:xfrm>
                <a:off x="3515900" y="2030450"/>
                <a:ext cx="27825" cy="23000"/>
              </a:xfrm>
              <a:custGeom>
                <a:avLst/>
                <a:gdLst/>
                <a:ahLst/>
                <a:cxnLst/>
                <a:rect l="l" t="t" r="r" b="b"/>
                <a:pathLst>
                  <a:path w="1113" h="920" extrusionOk="0">
                    <a:moveTo>
                      <a:pt x="429" y="0"/>
                    </a:moveTo>
                    <a:cubicBezTo>
                      <a:pt x="227" y="0"/>
                      <a:pt x="60" y="143"/>
                      <a:pt x="13" y="333"/>
                    </a:cubicBezTo>
                    <a:lnTo>
                      <a:pt x="1" y="345"/>
                    </a:lnTo>
                    <a:lnTo>
                      <a:pt x="24" y="452"/>
                    </a:lnTo>
                    <a:lnTo>
                      <a:pt x="72" y="726"/>
                    </a:lnTo>
                    <a:cubicBezTo>
                      <a:pt x="155" y="845"/>
                      <a:pt x="286" y="917"/>
                      <a:pt x="429" y="917"/>
                    </a:cubicBezTo>
                    <a:cubicBezTo>
                      <a:pt x="449" y="919"/>
                      <a:pt x="468" y="920"/>
                      <a:pt x="486" y="920"/>
                    </a:cubicBezTo>
                    <a:cubicBezTo>
                      <a:pt x="1053" y="920"/>
                      <a:pt x="1112" y="58"/>
                      <a:pt x="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
              <p:cNvSpPr/>
              <p:nvPr/>
            </p:nvSpPr>
            <p:spPr>
              <a:xfrm>
                <a:off x="3515600" y="1959650"/>
                <a:ext cx="22950" cy="23125"/>
              </a:xfrm>
              <a:custGeom>
                <a:avLst/>
                <a:gdLst/>
                <a:ahLst/>
                <a:cxnLst/>
                <a:rect l="l" t="t" r="r" b="b"/>
                <a:pathLst>
                  <a:path w="918" h="925" extrusionOk="0">
                    <a:moveTo>
                      <a:pt x="454" y="1"/>
                    </a:moveTo>
                    <a:cubicBezTo>
                      <a:pt x="241" y="1"/>
                      <a:pt x="29" y="135"/>
                      <a:pt x="1" y="415"/>
                    </a:cubicBezTo>
                    <a:cubicBezTo>
                      <a:pt x="1" y="451"/>
                      <a:pt x="1" y="475"/>
                      <a:pt x="1" y="510"/>
                    </a:cubicBezTo>
                    <a:cubicBezTo>
                      <a:pt x="29" y="790"/>
                      <a:pt x="241" y="925"/>
                      <a:pt x="454" y="925"/>
                    </a:cubicBezTo>
                    <a:cubicBezTo>
                      <a:pt x="685" y="925"/>
                      <a:pt x="918" y="766"/>
                      <a:pt x="918" y="463"/>
                    </a:cubicBezTo>
                    <a:cubicBezTo>
                      <a:pt x="918" y="159"/>
                      <a:pt x="685" y="1"/>
                      <a:pt x="4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
              <p:cNvSpPr/>
              <p:nvPr/>
            </p:nvSpPr>
            <p:spPr>
              <a:xfrm>
                <a:off x="3515600" y="1891725"/>
                <a:ext cx="27125" cy="23000"/>
              </a:xfrm>
              <a:custGeom>
                <a:avLst/>
                <a:gdLst/>
                <a:ahLst/>
                <a:cxnLst/>
                <a:rect l="l" t="t" r="r" b="b"/>
                <a:pathLst>
                  <a:path w="1085" h="920" extrusionOk="0">
                    <a:moveTo>
                      <a:pt x="465" y="1"/>
                    </a:moveTo>
                    <a:cubicBezTo>
                      <a:pt x="215" y="1"/>
                      <a:pt x="13" y="203"/>
                      <a:pt x="13" y="453"/>
                    </a:cubicBezTo>
                    <a:cubicBezTo>
                      <a:pt x="9" y="457"/>
                      <a:pt x="6" y="459"/>
                      <a:pt x="5" y="462"/>
                    </a:cubicBezTo>
                    <a:lnTo>
                      <a:pt x="5" y="462"/>
                    </a:lnTo>
                    <a:lnTo>
                      <a:pt x="1" y="453"/>
                    </a:lnTo>
                    <a:lnTo>
                      <a:pt x="1" y="453"/>
                    </a:lnTo>
                    <a:cubicBezTo>
                      <a:pt x="1" y="736"/>
                      <a:pt x="225" y="920"/>
                      <a:pt x="463" y="920"/>
                    </a:cubicBezTo>
                    <a:cubicBezTo>
                      <a:pt x="575" y="920"/>
                      <a:pt x="691" y="878"/>
                      <a:pt x="787" y="787"/>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
              <p:cNvSpPr/>
              <p:nvPr/>
            </p:nvSpPr>
            <p:spPr>
              <a:xfrm>
                <a:off x="3515600" y="1822675"/>
                <a:ext cx="27125" cy="23000"/>
              </a:xfrm>
              <a:custGeom>
                <a:avLst/>
                <a:gdLst/>
                <a:ahLst/>
                <a:cxnLst/>
                <a:rect l="l" t="t" r="r" b="b"/>
                <a:pathLst>
                  <a:path w="1085" h="920" extrusionOk="0">
                    <a:moveTo>
                      <a:pt x="465" y="1"/>
                    </a:moveTo>
                    <a:cubicBezTo>
                      <a:pt x="215" y="1"/>
                      <a:pt x="13" y="203"/>
                      <a:pt x="13" y="453"/>
                    </a:cubicBezTo>
                    <a:cubicBezTo>
                      <a:pt x="9" y="457"/>
                      <a:pt x="6" y="459"/>
                      <a:pt x="5" y="461"/>
                    </a:cubicBezTo>
                    <a:lnTo>
                      <a:pt x="5" y="461"/>
                    </a:lnTo>
                    <a:lnTo>
                      <a:pt x="1" y="453"/>
                    </a:lnTo>
                    <a:lnTo>
                      <a:pt x="1" y="453"/>
                    </a:lnTo>
                    <a:cubicBezTo>
                      <a:pt x="1" y="736"/>
                      <a:pt x="225" y="920"/>
                      <a:pt x="463" y="920"/>
                    </a:cubicBezTo>
                    <a:cubicBezTo>
                      <a:pt x="575" y="920"/>
                      <a:pt x="691" y="878"/>
                      <a:pt x="787" y="786"/>
                    </a:cubicBezTo>
                    <a:cubicBezTo>
                      <a:pt x="1084" y="501"/>
                      <a:pt x="882"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
              <p:cNvSpPr/>
              <p:nvPr/>
            </p:nvSpPr>
            <p:spPr>
              <a:xfrm>
                <a:off x="3515600" y="1752475"/>
                <a:ext cx="22950" cy="23100"/>
              </a:xfrm>
              <a:custGeom>
                <a:avLst/>
                <a:gdLst/>
                <a:ahLst/>
                <a:cxnLst/>
                <a:rect l="l" t="t" r="r" b="b"/>
                <a:pathLst>
                  <a:path w="918" h="924" extrusionOk="0">
                    <a:moveTo>
                      <a:pt x="450" y="1"/>
                    </a:moveTo>
                    <a:cubicBezTo>
                      <a:pt x="235" y="1"/>
                      <a:pt x="24" y="136"/>
                      <a:pt x="1" y="415"/>
                    </a:cubicBezTo>
                    <a:cubicBezTo>
                      <a:pt x="1" y="451"/>
                      <a:pt x="1" y="475"/>
                      <a:pt x="1" y="499"/>
                    </a:cubicBezTo>
                    <a:cubicBezTo>
                      <a:pt x="24" y="786"/>
                      <a:pt x="238" y="923"/>
                      <a:pt x="453" y="923"/>
                    </a:cubicBezTo>
                    <a:cubicBezTo>
                      <a:pt x="685" y="923"/>
                      <a:pt x="918" y="765"/>
                      <a:pt x="918" y="463"/>
                    </a:cubicBezTo>
                    <a:cubicBezTo>
                      <a:pt x="918" y="159"/>
                      <a:pt x="682" y="1"/>
                      <a:pt x="4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
              <p:cNvSpPr/>
              <p:nvPr/>
            </p:nvSpPr>
            <p:spPr>
              <a:xfrm>
                <a:off x="3515600" y="1684575"/>
                <a:ext cx="27125" cy="23000"/>
              </a:xfrm>
              <a:custGeom>
                <a:avLst/>
                <a:gdLst/>
                <a:ahLst/>
                <a:cxnLst/>
                <a:rect l="l" t="t" r="r" b="b"/>
                <a:pathLst>
                  <a:path w="1085" h="920" extrusionOk="0">
                    <a:moveTo>
                      <a:pt x="465" y="0"/>
                    </a:moveTo>
                    <a:cubicBezTo>
                      <a:pt x="215" y="0"/>
                      <a:pt x="13" y="202"/>
                      <a:pt x="13" y="452"/>
                    </a:cubicBezTo>
                    <a:cubicBezTo>
                      <a:pt x="10" y="455"/>
                      <a:pt x="8" y="457"/>
                      <a:pt x="7" y="458"/>
                    </a:cubicBezTo>
                    <a:lnTo>
                      <a:pt x="7" y="458"/>
                    </a:lnTo>
                    <a:lnTo>
                      <a:pt x="1" y="452"/>
                    </a:lnTo>
                    <a:lnTo>
                      <a:pt x="1" y="452"/>
                    </a:lnTo>
                    <a:cubicBezTo>
                      <a:pt x="1" y="735"/>
                      <a:pt x="225" y="919"/>
                      <a:pt x="463" y="919"/>
                    </a:cubicBezTo>
                    <a:cubicBezTo>
                      <a:pt x="575" y="919"/>
                      <a:pt x="691" y="878"/>
                      <a:pt x="787" y="786"/>
                    </a:cubicBezTo>
                    <a:cubicBezTo>
                      <a:pt x="1084" y="500"/>
                      <a:pt x="882"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
              <p:cNvSpPr/>
              <p:nvPr/>
            </p:nvSpPr>
            <p:spPr>
              <a:xfrm>
                <a:off x="3515600" y="1615200"/>
                <a:ext cx="27125" cy="23300"/>
              </a:xfrm>
              <a:custGeom>
                <a:avLst/>
                <a:gdLst/>
                <a:ahLst/>
                <a:cxnLst/>
                <a:rect l="l" t="t" r="r" b="b"/>
                <a:pathLst>
                  <a:path w="1085" h="932" extrusionOk="0">
                    <a:moveTo>
                      <a:pt x="465" y="1"/>
                    </a:moveTo>
                    <a:cubicBezTo>
                      <a:pt x="215" y="1"/>
                      <a:pt x="1" y="215"/>
                      <a:pt x="1" y="465"/>
                    </a:cubicBezTo>
                    <a:cubicBezTo>
                      <a:pt x="1" y="748"/>
                      <a:pt x="231" y="932"/>
                      <a:pt x="468" y="932"/>
                    </a:cubicBezTo>
                    <a:cubicBezTo>
                      <a:pt x="580" y="932"/>
                      <a:pt x="695" y="891"/>
                      <a:pt x="787" y="799"/>
                    </a:cubicBezTo>
                    <a:cubicBezTo>
                      <a:pt x="1084" y="501"/>
                      <a:pt x="870" y="1"/>
                      <a:pt x="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
              <p:cNvSpPr/>
              <p:nvPr/>
            </p:nvSpPr>
            <p:spPr>
              <a:xfrm>
                <a:off x="3515600" y="1545200"/>
                <a:ext cx="23250" cy="23200"/>
              </a:xfrm>
              <a:custGeom>
                <a:avLst/>
                <a:gdLst/>
                <a:ahLst/>
                <a:cxnLst/>
                <a:rect l="l" t="t" r="r" b="b"/>
                <a:pathLst>
                  <a:path w="930" h="928" extrusionOk="0">
                    <a:moveTo>
                      <a:pt x="457" y="1"/>
                    </a:moveTo>
                    <a:cubicBezTo>
                      <a:pt x="242" y="1"/>
                      <a:pt x="29" y="135"/>
                      <a:pt x="1" y="420"/>
                    </a:cubicBezTo>
                    <a:cubicBezTo>
                      <a:pt x="1" y="443"/>
                      <a:pt x="1" y="479"/>
                      <a:pt x="1" y="503"/>
                    </a:cubicBezTo>
                    <a:cubicBezTo>
                      <a:pt x="29" y="790"/>
                      <a:pt x="247" y="928"/>
                      <a:pt x="464" y="928"/>
                    </a:cubicBezTo>
                    <a:cubicBezTo>
                      <a:pt x="697" y="928"/>
                      <a:pt x="929" y="769"/>
                      <a:pt x="929" y="467"/>
                    </a:cubicBezTo>
                    <a:cubicBezTo>
                      <a:pt x="929" y="162"/>
                      <a:pt x="692" y="1"/>
                      <a:pt x="4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
              <p:cNvSpPr/>
              <p:nvPr/>
            </p:nvSpPr>
            <p:spPr>
              <a:xfrm>
                <a:off x="3515600" y="1477375"/>
                <a:ext cx="27125" cy="22950"/>
              </a:xfrm>
              <a:custGeom>
                <a:avLst/>
                <a:gdLst/>
                <a:ahLst/>
                <a:cxnLst/>
                <a:rect l="l" t="t" r="r" b="b"/>
                <a:pathLst>
                  <a:path w="1085" h="918" extrusionOk="0">
                    <a:moveTo>
                      <a:pt x="445" y="1"/>
                    </a:moveTo>
                    <a:cubicBezTo>
                      <a:pt x="204" y="1"/>
                      <a:pt x="13" y="210"/>
                      <a:pt x="13" y="454"/>
                    </a:cubicBezTo>
                    <a:cubicBezTo>
                      <a:pt x="8" y="454"/>
                      <a:pt x="6" y="455"/>
                      <a:pt x="4" y="457"/>
                    </a:cubicBezTo>
                    <a:lnTo>
                      <a:pt x="4" y="457"/>
                    </a:lnTo>
                    <a:lnTo>
                      <a:pt x="1" y="454"/>
                    </a:lnTo>
                    <a:lnTo>
                      <a:pt x="1" y="454"/>
                    </a:lnTo>
                    <a:cubicBezTo>
                      <a:pt x="1" y="730"/>
                      <a:pt x="229" y="918"/>
                      <a:pt x="468" y="918"/>
                    </a:cubicBezTo>
                    <a:cubicBezTo>
                      <a:pt x="579" y="918"/>
                      <a:pt x="692" y="878"/>
                      <a:pt x="787" y="787"/>
                    </a:cubicBezTo>
                    <a:cubicBezTo>
                      <a:pt x="1084" y="501"/>
                      <a:pt x="882" y="1"/>
                      <a:pt x="465" y="1"/>
                    </a:cubicBezTo>
                    <a:cubicBezTo>
                      <a:pt x="458" y="1"/>
                      <a:pt x="452" y="1"/>
                      <a:pt x="4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
              <p:cNvSpPr/>
              <p:nvPr/>
            </p:nvSpPr>
            <p:spPr>
              <a:xfrm>
                <a:off x="3515600" y="1406950"/>
                <a:ext cx="22950" cy="23075"/>
              </a:xfrm>
              <a:custGeom>
                <a:avLst/>
                <a:gdLst/>
                <a:ahLst/>
                <a:cxnLst/>
                <a:rect l="l" t="t" r="r" b="b"/>
                <a:pathLst>
                  <a:path w="918" h="923" extrusionOk="0">
                    <a:moveTo>
                      <a:pt x="458" y="0"/>
                    </a:moveTo>
                    <a:cubicBezTo>
                      <a:pt x="244" y="0"/>
                      <a:pt x="29" y="138"/>
                      <a:pt x="1" y="425"/>
                    </a:cubicBezTo>
                    <a:cubicBezTo>
                      <a:pt x="1" y="449"/>
                      <a:pt x="1" y="485"/>
                      <a:pt x="1" y="508"/>
                    </a:cubicBezTo>
                    <a:cubicBezTo>
                      <a:pt x="29" y="788"/>
                      <a:pt x="241" y="923"/>
                      <a:pt x="454" y="923"/>
                    </a:cubicBezTo>
                    <a:cubicBezTo>
                      <a:pt x="685" y="923"/>
                      <a:pt x="918" y="764"/>
                      <a:pt x="918" y="461"/>
                    </a:cubicBezTo>
                    <a:cubicBezTo>
                      <a:pt x="918" y="159"/>
                      <a:pt x="688" y="0"/>
                      <a:pt x="4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
              <p:cNvSpPr/>
              <p:nvPr/>
            </p:nvSpPr>
            <p:spPr>
              <a:xfrm>
                <a:off x="3494775" y="1927150"/>
                <a:ext cx="9250" cy="20575"/>
              </a:xfrm>
              <a:custGeom>
                <a:avLst/>
                <a:gdLst/>
                <a:ahLst/>
                <a:cxnLst/>
                <a:rect l="l" t="t" r="r" b="b"/>
                <a:pathLst>
                  <a:path w="370" h="823" extrusionOk="0">
                    <a:moveTo>
                      <a:pt x="0" y="1"/>
                    </a:moveTo>
                    <a:lnTo>
                      <a:pt x="155" y="822"/>
                    </a:lnTo>
                    <a:cubicBezTo>
                      <a:pt x="286" y="739"/>
                      <a:pt x="369" y="596"/>
                      <a:pt x="369" y="441"/>
                    </a:cubicBezTo>
                    <a:cubicBezTo>
                      <a:pt x="369" y="215"/>
                      <a:pt x="215" y="36"/>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
              <p:cNvSpPr/>
              <p:nvPr/>
            </p:nvSpPr>
            <p:spPr>
              <a:xfrm>
                <a:off x="3481075" y="1788450"/>
                <a:ext cx="26825" cy="23000"/>
              </a:xfrm>
              <a:custGeom>
                <a:avLst/>
                <a:gdLst/>
                <a:ahLst/>
                <a:cxnLst/>
                <a:rect l="l" t="t" r="r" b="b"/>
                <a:pathLst>
                  <a:path w="1073" h="920" extrusionOk="0">
                    <a:moveTo>
                      <a:pt x="453" y="0"/>
                    </a:moveTo>
                    <a:cubicBezTo>
                      <a:pt x="203" y="0"/>
                      <a:pt x="1" y="203"/>
                      <a:pt x="1" y="465"/>
                    </a:cubicBezTo>
                    <a:cubicBezTo>
                      <a:pt x="1" y="739"/>
                      <a:pt x="224" y="920"/>
                      <a:pt x="461" y="920"/>
                    </a:cubicBezTo>
                    <a:cubicBezTo>
                      <a:pt x="574" y="920"/>
                      <a:pt x="690" y="878"/>
                      <a:pt x="786" y="786"/>
                    </a:cubicBezTo>
                    <a:cubicBezTo>
                      <a:pt x="1072" y="500"/>
                      <a:pt x="870" y="0"/>
                      <a:pt x="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
              <p:cNvSpPr/>
              <p:nvPr/>
            </p:nvSpPr>
            <p:spPr>
              <a:xfrm>
                <a:off x="3481075" y="1719275"/>
                <a:ext cx="22950" cy="23000"/>
              </a:xfrm>
              <a:custGeom>
                <a:avLst/>
                <a:gdLst/>
                <a:ahLst/>
                <a:cxnLst/>
                <a:rect l="l" t="t" r="r" b="b"/>
                <a:pathLst>
                  <a:path w="918" h="920" extrusionOk="0">
                    <a:moveTo>
                      <a:pt x="426" y="1"/>
                    </a:moveTo>
                    <a:cubicBezTo>
                      <a:pt x="208" y="1"/>
                      <a:pt x="1" y="140"/>
                      <a:pt x="1" y="457"/>
                    </a:cubicBezTo>
                    <a:lnTo>
                      <a:pt x="1" y="469"/>
                    </a:lnTo>
                    <a:cubicBezTo>
                      <a:pt x="1" y="781"/>
                      <a:pt x="208" y="920"/>
                      <a:pt x="426" y="920"/>
                    </a:cubicBezTo>
                    <a:cubicBezTo>
                      <a:pt x="665" y="920"/>
                      <a:pt x="917" y="751"/>
                      <a:pt x="917" y="457"/>
                    </a:cubicBezTo>
                    <a:cubicBezTo>
                      <a:pt x="917" y="170"/>
                      <a:pt x="665" y="1"/>
                      <a:pt x="4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
              <p:cNvSpPr/>
              <p:nvPr/>
            </p:nvSpPr>
            <p:spPr>
              <a:xfrm>
                <a:off x="3480875" y="1650325"/>
                <a:ext cx="27025" cy="23150"/>
              </a:xfrm>
              <a:custGeom>
                <a:avLst/>
                <a:gdLst/>
                <a:ahLst/>
                <a:cxnLst/>
                <a:rect l="l" t="t" r="r" b="b"/>
                <a:pathLst>
                  <a:path w="1081" h="926" extrusionOk="0">
                    <a:moveTo>
                      <a:pt x="473" y="1"/>
                    </a:moveTo>
                    <a:cubicBezTo>
                      <a:pt x="211" y="1"/>
                      <a:pt x="9" y="203"/>
                      <a:pt x="9" y="453"/>
                    </a:cubicBezTo>
                    <a:cubicBezTo>
                      <a:pt x="1" y="736"/>
                      <a:pt x="228" y="925"/>
                      <a:pt x="468" y="925"/>
                    </a:cubicBezTo>
                    <a:cubicBezTo>
                      <a:pt x="582" y="925"/>
                      <a:pt x="699" y="882"/>
                      <a:pt x="794" y="787"/>
                    </a:cubicBezTo>
                    <a:cubicBezTo>
                      <a:pt x="1080" y="501"/>
                      <a:pt x="878"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
              <p:cNvSpPr/>
              <p:nvPr/>
            </p:nvSpPr>
            <p:spPr>
              <a:xfrm>
                <a:off x="3481075" y="1581275"/>
                <a:ext cx="26825" cy="23025"/>
              </a:xfrm>
              <a:custGeom>
                <a:avLst/>
                <a:gdLst/>
                <a:ahLst/>
                <a:cxnLst/>
                <a:rect l="l" t="t" r="r" b="b"/>
                <a:pathLst>
                  <a:path w="1073" h="921" extrusionOk="0">
                    <a:moveTo>
                      <a:pt x="453" y="1"/>
                    </a:moveTo>
                    <a:cubicBezTo>
                      <a:pt x="203" y="1"/>
                      <a:pt x="1" y="203"/>
                      <a:pt x="1" y="453"/>
                    </a:cubicBezTo>
                    <a:lnTo>
                      <a:pt x="1" y="465"/>
                    </a:lnTo>
                    <a:cubicBezTo>
                      <a:pt x="1" y="739"/>
                      <a:pt x="224" y="920"/>
                      <a:pt x="461" y="920"/>
                    </a:cubicBezTo>
                    <a:cubicBezTo>
                      <a:pt x="574" y="920"/>
                      <a:pt x="690" y="879"/>
                      <a:pt x="786" y="786"/>
                    </a:cubicBezTo>
                    <a:cubicBezTo>
                      <a:pt x="1072" y="489"/>
                      <a:pt x="870" y="1"/>
                      <a:pt x="4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
              <p:cNvSpPr/>
              <p:nvPr/>
            </p:nvSpPr>
            <p:spPr>
              <a:xfrm>
                <a:off x="3480875" y="1512225"/>
                <a:ext cx="27025" cy="23000"/>
              </a:xfrm>
              <a:custGeom>
                <a:avLst/>
                <a:gdLst/>
                <a:ahLst/>
                <a:cxnLst/>
                <a:rect l="l" t="t" r="r" b="b"/>
                <a:pathLst>
                  <a:path w="1081" h="920" extrusionOk="0">
                    <a:moveTo>
                      <a:pt x="473" y="0"/>
                    </a:moveTo>
                    <a:cubicBezTo>
                      <a:pt x="211" y="0"/>
                      <a:pt x="9" y="203"/>
                      <a:pt x="9" y="453"/>
                    </a:cubicBezTo>
                    <a:cubicBezTo>
                      <a:pt x="1" y="735"/>
                      <a:pt x="228" y="919"/>
                      <a:pt x="468" y="919"/>
                    </a:cubicBezTo>
                    <a:cubicBezTo>
                      <a:pt x="582" y="919"/>
                      <a:pt x="699" y="878"/>
                      <a:pt x="794" y="786"/>
                    </a:cubicBezTo>
                    <a:cubicBezTo>
                      <a:pt x="1080" y="500"/>
                      <a:pt x="878" y="0"/>
                      <a:pt x="4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
              <p:cNvSpPr/>
              <p:nvPr/>
            </p:nvSpPr>
            <p:spPr>
              <a:xfrm>
                <a:off x="3481075" y="1443150"/>
                <a:ext cx="26725" cy="23025"/>
              </a:xfrm>
              <a:custGeom>
                <a:avLst/>
                <a:gdLst/>
                <a:ahLst/>
                <a:cxnLst/>
                <a:rect l="l" t="t" r="r" b="b"/>
                <a:pathLst>
                  <a:path w="1069" h="921" extrusionOk="0">
                    <a:moveTo>
                      <a:pt x="468" y="1"/>
                    </a:moveTo>
                    <a:cubicBezTo>
                      <a:pt x="463" y="1"/>
                      <a:pt x="458" y="1"/>
                      <a:pt x="453" y="1"/>
                    </a:cubicBezTo>
                    <a:cubicBezTo>
                      <a:pt x="203" y="1"/>
                      <a:pt x="1" y="203"/>
                      <a:pt x="1" y="454"/>
                    </a:cubicBezTo>
                    <a:cubicBezTo>
                      <a:pt x="1" y="736"/>
                      <a:pt x="225" y="920"/>
                      <a:pt x="463" y="920"/>
                    </a:cubicBezTo>
                    <a:cubicBezTo>
                      <a:pt x="575" y="920"/>
                      <a:pt x="691" y="879"/>
                      <a:pt x="786" y="787"/>
                    </a:cubicBezTo>
                    <a:cubicBezTo>
                      <a:pt x="1069" y="493"/>
                      <a:pt x="874" y="1"/>
                      <a:pt x="4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
              <p:cNvSpPr/>
              <p:nvPr/>
            </p:nvSpPr>
            <p:spPr>
              <a:xfrm>
                <a:off x="3486150" y="1392575"/>
                <a:ext cx="15200" cy="4475"/>
              </a:xfrm>
              <a:custGeom>
                <a:avLst/>
                <a:gdLst/>
                <a:ahLst/>
                <a:cxnLst/>
                <a:rect l="l" t="t" r="r" b="b"/>
                <a:pathLst>
                  <a:path w="608" h="179" extrusionOk="0">
                    <a:moveTo>
                      <a:pt x="607" y="0"/>
                    </a:moveTo>
                    <a:lnTo>
                      <a:pt x="0" y="83"/>
                    </a:lnTo>
                    <a:cubicBezTo>
                      <a:pt x="71" y="143"/>
                      <a:pt x="167" y="179"/>
                      <a:pt x="250" y="179"/>
                    </a:cubicBezTo>
                    <a:lnTo>
                      <a:pt x="250" y="167"/>
                    </a:lnTo>
                    <a:cubicBezTo>
                      <a:pt x="393" y="167"/>
                      <a:pt x="524" y="107"/>
                      <a:pt x="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
              <p:cNvSpPr/>
              <p:nvPr/>
            </p:nvSpPr>
            <p:spPr>
              <a:xfrm>
                <a:off x="3482575" y="1857475"/>
                <a:ext cx="27100" cy="23000"/>
              </a:xfrm>
              <a:custGeom>
                <a:avLst/>
                <a:gdLst/>
                <a:ahLst/>
                <a:cxnLst/>
                <a:rect l="l" t="t" r="r" b="b"/>
                <a:pathLst>
                  <a:path w="1084" h="920" extrusionOk="0">
                    <a:moveTo>
                      <a:pt x="390" y="1"/>
                    </a:moveTo>
                    <a:cubicBezTo>
                      <a:pt x="222" y="1"/>
                      <a:pt x="68" y="105"/>
                      <a:pt x="0" y="252"/>
                    </a:cubicBezTo>
                    <a:lnTo>
                      <a:pt x="12" y="252"/>
                    </a:lnTo>
                    <a:lnTo>
                      <a:pt x="119" y="799"/>
                    </a:lnTo>
                    <a:cubicBezTo>
                      <a:pt x="203" y="883"/>
                      <a:pt x="310" y="918"/>
                      <a:pt x="417" y="918"/>
                    </a:cubicBezTo>
                    <a:cubicBezTo>
                      <a:pt x="429" y="919"/>
                      <a:pt x="440" y="919"/>
                      <a:pt x="452" y="919"/>
                    </a:cubicBezTo>
                    <a:cubicBezTo>
                      <a:pt x="1015" y="919"/>
                      <a:pt x="1084" y="72"/>
                      <a:pt x="500" y="2"/>
                    </a:cubicBezTo>
                    <a:lnTo>
                      <a:pt x="417" y="2"/>
                    </a:lnTo>
                    <a:cubicBezTo>
                      <a:pt x="408" y="1"/>
                      <a:pt x="399" y="1"/>
                      <a:pt x="3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
              <p:cNvSpPr/>
              <p:nvPr/>
            </p:nvSpPr>
            <p:spPr>
              <a:xfrm>
                <a:off x="3462025" y="1754500"/>
                <a:ext cx="8950" cy="19675"/>
              </a:xfrm>
              <a:custGeom>
                <a:avLst/>
                <a:gdLst/>
                <a:ahLst/>
                <a:cxnLst/>
                <a:rect l="l" t="t" r="r" b="b"/>
                <a:pathLst>
                  <a:path w="358" h="787" extrusionOk="0">
                    <a:moveTo>
                      <a:pt x="1" y="1"/>
                    </a:moveTo>
                    <a:lnTo>
                      <a:pt x="1" y="13"/>
                    </a:lnTo>
                    <a:cubicBezTo>
                      <a:pt x="1" y="13"/>
                      <a:pt x="2" y="13"/>
                      <a:pt x="3" y="14"/>
                    </a:cubicBezTo>
                    <a:lnTo>
                      <a:pt x="3" y="14"/>
                    </a:lnTo>
                    <a:lnTo>
                      <a:pt x="1" y="1"/>
                    </a:lnTo>
                    <a:close/>
                    <a:moveTo>
                      <a:pt x="3" y="14"/>
                    </a:moveTo>
                    <a:lnTo>
                      <a:pt x="84" y="442"/>
                    </a:lnTo>
                    <a:lnTo>
                      <a:pt x="143" y="787"/>
                    </a:lnTo>
                    <a:cubicBezTo>
                      <a:pt x="334" y="620"/>
                      <a:pt x="358" y="334"/>
                      <a:pt x="191" y="144"/>
                    </a:cubicBezTo>
                    <a:cubicBezTo>
                      <a:pt x="132" y="85"/>
                      <a:pt x="73" y="38"/>
                      <a:pt x="3" y="1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
              <p:cNvSpPr/>
              <p:nvPr/>
            </p:nvSpPr>
            <p:spPr>
              <a:xfrm>
                <a:off x="3448925" y="1684825"/>
                <a:ext cx="23850" cy="22975"/>
              </a:xfrm>
              <a:custGeom>
                <a:avLst/>
                <a:gdLst/>
                <a:ahLst/>
                <a:cxnLst/>
                <a:rect l="l" t="t" r="r" b="b"/>
                <a:pathLst>
                  <a:path w="954" h="919" extrusionOk="0">
                    <a:moveTo>
                      <a:pt x="348" y="1"/>
                    </a:moveTo>
                    <a:cubicBezTo>
                      <a:pt x="207" y="1"/>
                      <a:pt x="78" y="71"/>
                      <a:pt x="1" y="192"/>
                    </a:cubicBezTo>
                    <a:lnTo>
                      <a:pt x="13" y="192"/>
                    </a:lnTo>
                    <a:lnTo>
                      <a:pt x="72" y="454"/>
                    </a:lnTo>
                    <a:lnTo>
                      <a:pt x="144" y="835"/>
                    </a:lnTo>
                    <a:cubicBezTo>
                      <a:pt x="215" y="883"/>
                      <a:pt x="298" y="919"/>
                      <a:pt x="382" y="919"/>
                    </a:cubicBezTo>
                    <a:cubicBezTo>
                      <a:pt x="953" y="871"/>
                      <a:pt x="953" y="38"/>
                      <a:pt x="382" y="2"/>
                    </a:cubicBezTo>
                    <a:cubicBezTo>
                      <a:pt x="371" y="1"/>
                      <a:pt x="359" y="1"/>
                      <a:pt x="3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
              <p:cNvSpPr/>
              <p:nvPr/>
            </p:nvSpPr>
            <p:spPr>
              <a:xfrm>
                <a:off x="3446550" y="1615500"/>
                <a:ext cx="27400" cy="23300"/>
              </a:xfrm>
              <a:custGeom>
                <a:avLst/>
                <a:gdLst/>
                <a:ahLst/>
                <a:cxnLst/>
                <a:rect l="l" t="t" r="r" b="b"/>
                <a:pathLst>
                  <a:path w="1096" h="932" extrusionOk="0">
                    <a:moveTo>
                      <a:pt x="477" y="1"/>
                    </a:moveTo>
                    <a:cubicBezTo>
                      <a:pt x="215" y="1"/>
                      <a:pt x="0" y="191"/>
                      <a:pt x="0" y="453"/>
                    </a:cubicBezTo>
                    <a:cubicBezTo>
                      <a:pt x="0" y="465"/>
                      <a:pt x="0" y="465"/>
                      <a:pt x="0" y="477"/>
                    </a:cubicBezTo>
                    <a:lnTo>
                      <a:pt x="12" y="465"/>
                    </a:lnTo>
                    <a:cubicBezTo>
                      <a:pt x="12" y="748"/>
                      <a:pt x="242" y="932"/>
                      <a:pt x="483" y="932"/>
                    </a:cubicBezTo>
                    <a:cubicBezTo>
                      <a:pt x="598" y="932"/>
                      <a:pt x="714" y="890"/>
                      <a:pt x="810" y="798"/>
                    </a:cubicBezTo>
                    <a:cubicBezTo>
                      <a:pt x="1096" y="501"/>
                      <a:pt x="893" y="1"/>
                      <a:pt x="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
              <p:cNvSpPr/>
              <p:nvPr/>
            </p:nvSpPr>
            <p:spPr>
              <a:xfrm>
                <a:off x="3446550" y="1546450"/>
                <a:ext cx="27400" cy="23300"/>
              </a:xfrm>
              <a:custGeom>
                <a:avLst/>
                <a:gdLst/>
                <a:ahLst/>
                <a:cxnLst/>
                <a:rect l="l" t="t" r="r" b="b"/>
                <a:pathLst>
                  <a:path w="1096" h="932" extrusionOk="0">
                    <a:moveTo>
                      <a:pt x="455" y="0"/>
                    </a:moveTo>
                    <a:cubicBezTo>
                      <a:pt x="214" y="0"/>
                      <a:pt x="12" y="187"/>
                      <a:pt x="0" y="441"/>
                    </a:cubicBezTo>
                    <a:cubicBezTo>
                      <a:pt x="0" y="441"/>
                      <a:pt x="0" y="453"/>
                      <a:pt x="0" y="465"/>
                    </a:cubicBezTo>
                    <a:lnTo>
                      <a:pt x="12" y="465"/>
                    </a:lnTo>
                    <a:cubicBezTo>
                      <a:pt x="12" y="748"/>
                      <a:pt x="242" y="932"/>
                      <a:pt x="483" y="932"/>
                    </a:cubicBezTo>
                    <a:cubicBezTo>
                      <a:pt x="598" y="932"/>
                      <a:pt x="714" y="890"/>
                      <a:pt x="810" y="798"/>
                    </a:cubicBezTo>
                    <a:cubicBezTo>
                      <a:pt x="1096" y="501"/>
                      <a:pt x="893" y="1"/>
                      <a:pt x="477" y="1"/>
                    </a:cubicBezTo>
                    <a:cubicBezTo>
                      <a:pt x="469" y="0"/>
                      <a:pt x="462" y="0"/>
                      <a:pt x="4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
              <p:cNvSpPr/>
              <p:nvPr/>
            </p:nvSpPr>
            <p:spPr>
              <a:xfrm>
                <a:off x="3446200" y="1478300"/>
                <a:ext cx="23900" cy="23200"/>
              </a:xfrm>
              <a:custGeom>
                <a:avLst/>
                <a:gdLst/>
                <a:ahLst/>
                <a:cxnLst/>
                <a:rect l="l" t="t" r="r" b="b"/>
                <a:pathLst>
                  <a:path w="956" h="928" extrusionOk="0">
                    <a:moveTo>
                      <a:pt x="489" y="0"/>
                    </a:moveTo>
                    <a:cubicBezTo>
                      <a:pt x="270" y="0"/>
                      <a:pt x="50" y="143"/>
                      <a:pt x="26" y="429"/>
                    </a:cubicBezTo>
                    <a:cubicBezTo>
                      <a:pt x="1" y="753"/>
                      <a:pt x="251" y="928"/>
                      <a:pt x="496" y="928"/>
                    </a:cubicBezTo>
                    <a:cubicBezTo>
                      <a:pt x="710" y="928"/>
                      <a:pt x="921" y="795"/>
                      <a:pt x="943" y="512"/>
                    </a:cubicBezTo>
                    <a:cubicBezTo>
                      <a:pt x="955" y="488"/>
                      <a:pt x="955" y="452"/>
                      <a:pt x="943" y="429"/>
                    </a:cubicBezTo>
                    <a:cubicBezTo>
                      <a:pt x="925" y="143"/>
                      <a:pt x="708" y="0"/>
                      <a:pt x="4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
              <p:cNvSpPr/>
              <p:nvPr/>
            </p:nvSpPr>
            <p:spPr>
              <a:xfrm>
                <a:off x="3446550" y="1408325"/>
                <a:ext cx="27400" cy="23225"/>
              </a:xfrm>
              <a:custGeom>
                <a:avLst/>
                <a:gdLst/>
                <a:ahLst/>
                <a:cxnLst/>
                <a:rect l="l" t="t" r="r" b="b"/>
                <a:pathLst>
                  <a:path w="1096" h="929" extrusionOk="0">
                    <a:moveTo>
                      <a:pt x="455" y="1"/>
                    </a:moveTo>
                    <a:cubicBezTo>
                      <a:pt x="214" y="1"/>
                      <a:pt x="12" y="187"/>
                      <a:pt x="0" y="442"/>
                    </a:cubicBezTo>
                    <a:cubicBezTo>
                      <a:pt x="0" y="442"/>
                      <a:pt x="0" y="453"/>
                      <a:pt x="0" y="465"/>
                    </a:cubicBezTo>
                    <a:lnTo>
                      <a:pt x="12" y="465"/>
                    </a:lnTo>
                    <a:cubicBezTo>
                      <a:pt x="12" y="745"/>
                      <a:pt x="238" y="928"/>
                      <a:pt x="476" y="928"/>
                    </a:cubicBezTo>
                    <a:cubicBezTo>
                      <a:pt x="593" y="928"/>
                      <a:pt x="712" y="885"/>
                      <a:pt x="810" y="787"/>
                    </a:cubicBezTo>
                    <a:cubicBezTo>
                      <a:pt x="1096" y="501"/>
                      <a:pt x="893" y="1"/>
                      <a:pt x="477" y="1"/>
                    </a:cubicBezTo>
                    <a:cubicBezTo>
                      <a:pt x="469" y="1"/>
                      <a:pt x="462" y="1"/>
                      <a:pt x="4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
              <p:cNvSpPr/>
              <p:nvPr/>
            </p:nvSpPr>
            <p:spPr>
              <a:xfrm>
                <a:off x="3428400" y="1582475"/>
                <a:ext cx="6875" cy="18175"/>
              </a:xfrm>
              <a:custGeom>
                <a:avLst/>
                <a:gdLst/>
                <a:ahLst/>
                <a:cxnLst/>
                <a:rect l="l" t="t" r="r" b="b"/>
                <a:pathLst>
                  <a:path w="275" h="727" extrusionOk="0">
                    <a:moveTo>
                      <a:pt x="0" y="0"/>
                    </a:moveTo>
                    <a:lnTo>
                      <a:pt x="143" y="726"/>
                    </a:lnTo>
                    <a:cubicBezTo>
                      <a:pt x="226" y="643"/>
                      <a:pt x="262" y="524"/>
                      <a:pt x="274" y="417"/>
                    </a:cubicBezTo>
                    <a:cubicBezTo>
                      <a:pt x="262" y="238"/>
                      <a:pt x="167" y="72"/>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
              <p:cNvSpPr/>
              <p:nvPr/>
            </p:nvSpPr>
            <p:spPr>
              <a:xfrm>
                <a:off x="3412025" y="1443150"/>
                <a:ext cx="27025" cy="23025"/>
              </a:xfrm>
              <a:custGeom>
                <a:avLst/>
                <a:gdLst/>
                <a:ahLst/>
                <a:cxnLst/>
                <a:rect l="l" t="t" r="r" b="b"/>
                <a:pathLst>
                  <a:path w="1081" h="921" extrusionOk="0">
                    <a:moveTo>
                      <a:pt x="444" y="1"/>
                    </a:moveTo>
                    <a:cubicBezTo>
                      <a:pt x="203" y="1"/>
                      <a:pt x="0" y="199"/>
                      <a:pt x="0" y="454"/>
                    </a:cubicBezTo>
                    <a:cubicBezTo>
                      <a:pt x="0" y="736"/>
                      <a:pt x="230" y="920"/>
                      <a:pt x="471" y="920"/>
                    </a:cubicBezTo>
                    <a:cubicBezTo>
                      <a:pt x="586" y="920"/>
                      <a:pt x="702" y="879"/>
                      <a:pt x="798" y="787"/>
                    </a:cubicBezTo>
                    <a:cubicBezTo>
                      <a:pt x="1080" y="493"/>
                      <a:pt x="886" y="1"/>
                      <a:pt x="479" y="1"/>
                    </a:cubicBezTo>
                    <a:cubicBezTo>
                      <a:pt x="474" y="1"/>
                      <a:pt x="470" y="1"/>
                      <a:pt x="465" y="1"/>
                    </a:cubicBezTo>
                    <a:cubicBezTo>
                      <a:pt x="458" y="1"/>
                      <a:pt x="451" y="1"/>
                      <a:pt x="4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
              <p:cNvSpPr/>
              <p:nvPr/>
            </p:nvSpPr>
            <p:spPr>
              <a:xfrm>
                <a:off x="3415600" y="1512225"/>
                <a:ext cx="22350" cy="23525"/>
              </a:xfrm>
              <a:custGeom>
                <a:avLst/>
                <a:gdLst/>
                <a:ahLst/>
                <a:cxnLst/>
                <a:rect l="l" t="t" r="r" b="b"/>
                <a:pathLst>
                  <a:path w="894" h="941" extrusionOk="0">
                    <a:moveTo>
                      <a:pt x="322" y="0"/>
                    </a:moveTo>
                    <a:cubicBezTo>
                      <a:pt x="203" y="0"/>
                      <a:pt x="84" y="48"/>
                      <a:pt x="0" y="131"/>
                    </a:cubicBezTo>
                    <a:lnTo>
                      <a:pt x="155" y="905"/>
                    </a:lnTo>
                    <a:cubicBezTo>
                      <a:pt x="203" y="929"/>
                      <a:pt x="274" y="941"/>
                      <a:pt x="334" y="941"/>
                    </a:cubicBezTo>
                    <a:cubicBezTo>
                      <a:pt x="893" y="893"/>
                      <a:pt x="893" y="60"/>
                      <a:pt x="334" y="12"/>
                    </a:cubicBezTo>
                    <a:lnTo>
                      <a:pt x="3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
              <p:cNvSpPr/>
              <p:nvPr/>
            </p:nvSpPr>
            <p:spPr>
              <a:xfrm>
                <a:off x="3395350" y="1410725"/>
                <a:ext cx="5375" cy="16100"/>
              </a:xfrm>
              <a:custGeom>
                <a:avLst/>
                <a:gdLst/>
                <a:ahLst/>
                <a:cxnLst/>
                <a:rect l="l" t="t" r="r" b="b"/>
                <a:pathLst>
                  <a:path w="215" h="644" extrusionOk="0">
                    <a:moveTo>
                      <a:pt x="1" y="0"/>
                    </a:moveTo>
                    <a:lnTo>
                      <a:pt x="72" y="381"/>
                    </a:lnTo>
                    <a:lnTo>
                      <a:pt x="120" y="643"/>
                    </a:lnTo>
                    <a:cubicBezTo>
                      <a:pt x="179" y="560"/>
                      <a:pt x="203" y="477"/>
                      <a:pt x="215" y="381"/>
                    </a:cubicBezTo>
                    <a:cubicBezTo>
                      <a:pt x="215" y="227"/>
                      <a:pt x="132" y="84"/>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0" name="Google Shape;1500;p2"/>
            <p:cNvSpPr/>
            <p:nvPr/>
          </p:nvSpPr>
          <p:spPr>
            <a:xfrm>
              <a:off x="8080630" y="2680550"/>
              <a:ext cx="1605600" cy="2857800"/>
            </a:xfrm>
            <a:prstGeom prst="triangle">
              <a:avLst>
                <a:gd name="adj" fmla="val 7099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1" name="Google Shape;1501;p2"/>
            <p:cNvGrpSpPr/>
            <p:nvPr/>
          </p:nvGrpSpPr>
          <p:grpSpPr>
            <a:xfrm rot="656679">
              <a:off x="7226578" y="4343614"/>
              <a:ext cx="2408648" cy="1469864"/>
              <a:chOff x="4233250" y="3116575"/>
              <a:chExt cx="2401825" cy="1465700"/>
            </a:xfrm>
          </p:grpSpPr>
          <p:sp>
            <p:nvSpPr>
              <p:cNvPr id="1502" name="Google Shape;1502;p2"/>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2"/>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2"/>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2"/>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2"/>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2"/>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2"/>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2"/>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2"/>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2"/>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2"/>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2"/>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2"/>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2"/>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2"/>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2"/>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2"/>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2"/>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2"/>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2"/>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2"/>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2"/>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2"/>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2"/>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2"/>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2"/>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2"/>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2"/>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2"/>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2"/>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2"/>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2"/>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2"/>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2"/>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2"/>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2"/>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2"/>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2"/>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2"/>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2"/>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2"/>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2"/>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2"/>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2"/>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2"/>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2"/>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2"/>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2"/>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2"/>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2"/>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2"/>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2"/>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2"/>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2"/>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2"/>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2"/>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2"/>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2"/>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2"/>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2"/>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2"/>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2"/>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2"/>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2"/>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2"/>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2"/>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2"/>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2"/>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2"/>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2"/>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2"/>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2"/>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2"/>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7" name="Google Shape;2447;p2"/>
            <p:cNvSpPr/>
            <p:nvPr/>
          </p:nvSpPr>
          <p:spPr>
            <a:xfrm rot="5048068" flipH="1">
              <a:off x="258748" y="4191026"/>
              <a:ext cx="1059748" cy="2052211"/>
            </a:xfrm>
            <a:prstGeom prst="triangle">
              <a:avLst>
                <a:gd name="adj" fmla="val 70998"/>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8" name="Google Shape;2448;p2"/>
            <p:cNvGrpSpPr/>
            <p:nvPr/>
          </p:nvGrpSpPr>
          <p:grpSpPr>
            <a:xfrm rot="5946805">
              <a:off x="-951117" y="4447411"/>
              <a:ext cx="1997108" cy="1027977"/>
              <a:chOff x="4233250" y="3116575"/>
              <a:chExt cx="2401825" cy="1465700"/>
            </a:xfrm>
          </p:grpSpPr>
          <p:sp>
            <p:nvSpPr>
              <p:cNvPr id="2449" name="Google Shape;2449;p2"/>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2"/>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2"/>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2"/>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2"/>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2"/>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2"/>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2"/>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2"/>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2"/>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2"/>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2"/>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2"/>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2"/>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2"/>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2"/>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2"/>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2"/>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2"/>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2"/>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2"/>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2"/>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2"/>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2"/>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2"/>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2"/>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2"/>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2"/>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2"/>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2"/>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2"/>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2"/>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2"/>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2"/>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2"/>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2"/>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2"/>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2"/>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2"/>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2"/>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2"/>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2"/>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2"/>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2"/>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2"/>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2"/>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2"/>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2"/>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2"/>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2"/>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2"/>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2"/>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2"/>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2"/>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2"/>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2"/>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2"/>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2"/>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2"/>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2"/>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2"/>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2"/>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2"/>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2"/>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2"/>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2"/>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2"/>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2"/>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2"/>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2"/>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2"/>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2"/>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2"/>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2"/>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2"/>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2"/>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2"/>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2"/>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2"/>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2"/>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2"/>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2"/>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2"/>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2"/>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2"/>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2"/>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2"/>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2"/>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2"/>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2"/>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2"/>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2"/>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2"/>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2"/>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2"/>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2"/>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2"/>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2"/>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2"/>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2"/>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2"/>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2"/>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2"/>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2"/>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2"/>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2"/>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2"/>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2"/>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2"/>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2"/>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2"/>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2"/>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2"/>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2"/>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2"/>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2"/>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2"/>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2"/>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2"/>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2"/>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2"/>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2"/>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2"/>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2"/>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2"/>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2"/>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2"/>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2"/>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2"/>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2"/>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2"/>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2"/>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2"/>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2"/>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2"/>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2"/>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2"/>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2"/>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2"/>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2"/>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2"/>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2"/>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2"/>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2"/>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2"/>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2"/>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2"/>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2"/>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2"/>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2"/>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2"/>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2"/>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2"/>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2"/>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2"/>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2"/>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2"/>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2"/>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2"/>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2"/>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2"/>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2"/>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2"/>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2"/>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2"/>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2"/>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2"/>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2"/>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2"/>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2"/>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2"/>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2"/>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2"/>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2"/>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2"/>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2"/>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2"/>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2"/>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2"/>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2"/>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2"/>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2"/>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2"/>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2"/>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2"/>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2"/>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2"/>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2"/>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2"/>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2"/>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2"/>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2"/>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2"/>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2"/>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2"/>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2"/>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2"/>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2"/>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2"/>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2"/>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2"/>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2"/>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2"/>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2"/>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2"/>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2"/>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2"/>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2"/>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2"/>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2"/>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2"/>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2"/>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2"/>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2"/>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2"/>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2"/>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2"/>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2"/>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2"/>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2"/>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2"/>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2"/>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2"/>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2"/>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2"/>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2"/>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2"/>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2"/>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2"/>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2"/>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2"/>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2"/>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2"/>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2"/>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2"/>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2"/>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2"/>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2"/>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2"/>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2"/>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2"/>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2"/>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2"/>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2"/>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2"/>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2"/>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2"/>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2"/>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2"/>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2"/>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2"/>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2"/>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2"/>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2"/>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2"/>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2"/>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2"/>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2"/>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2"/>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2"/>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2"/>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2"/>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2"/>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2"/>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2"/>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2"/>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2"/>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2"/>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2"/>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2"/>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2"/>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2"/>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2"/>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2"/>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2"/>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2"/>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2"/>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2"/>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2"/>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2"/>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2"/>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2"/>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2"/>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2"/>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2"/>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2"/>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2"/>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2"/>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2"/>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2"/>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2"/>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2"/>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2"/>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2"/>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2"/>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2"/>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2"/>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2"/>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2"/>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2"/>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2"/>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2"/>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2"/>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2"/>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2"/>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2"/>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2"/>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2"/>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2"/>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2"/>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2"/>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2"/>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2"/>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2"/>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2"/>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2"/>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2"/>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2"/>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2"/>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2"/>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2"/>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2"/>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2"/>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2"/>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2"/>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2"/>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2"/>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2"/>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2"/>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2"/>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2"/>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2"/>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2"/>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2"/>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2"/>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2"/>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2"/>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2"/>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2"/>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2"/>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2"/>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2"/>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2"/>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2"/>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2"/>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2"/>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2"/>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2"/>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2"/>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2"/>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2"/>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2"/>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2"/>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2"/>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2"/>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2"/>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2"/>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2"/>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2"/>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2"/>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2"/>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2"/>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2"/>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2"/>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2"/>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2"/>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2"/>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2"/>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2"/>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2"/>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2"/>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2"/>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2"/>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2"/>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2"/>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2"/>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2"/>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2"/>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2"/>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2"/>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2"/>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2"/>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2"/>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2"/>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2"/>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2"/>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2"/>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2"/>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2"/>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2"/>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2"/>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2"/>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2"/>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2"/>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2"/>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2"/>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2"/>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2"/>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2"/>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2"/>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2"/>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2"/>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2"/>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2"/>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2"/>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2"/>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2"/>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2"/>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2"/>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2"/>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2"/>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2"/>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2"/>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2"/>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2"/>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2"/>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2"/>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2"/>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2"/>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2"/>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2"/>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2"/>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2"/>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2"/>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2"/>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2"/>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2"/>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2"/>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2"/>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2"/>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2"/>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2"/>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2"/>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2"/>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2"/>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2"/>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2"/>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2"/>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2"/>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2"/>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2"/>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2"/>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2"/>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2"/>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2"/>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2"/>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2"/>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2"/>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2"/>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2"/>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2"/>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2"/>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2"/>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2"/>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2"/>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2"/>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2"/>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2"/>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2"/>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2"/>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2"/>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2"/>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2"/>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2"/>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2"/>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2"/>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2"/>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2"/>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2"/>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2"/>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2"/>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2"/>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2"/>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2"/>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2"/>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2"/>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2"/>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2"/>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2"/>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2"/>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2"/>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2"/>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2"/>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2"/>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2"/>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2"/>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2"/>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2"/>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2"/>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2"/>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2"/>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2"/>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2"/>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2"/>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2"/>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2"/>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2"/>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2"/>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2"/>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2"/>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2"/>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2"/>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2"/>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2"/>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2"/>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2"/>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2"/>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2"/>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2"/>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2"/>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2"/>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2"/>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2"/>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2"/>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2"/>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2"/>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2"/>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2"/>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2"/>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2"/>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2"/>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2"/>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2"/>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2"/>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2"/>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2"/>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2"/>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2"/>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2"/>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2"/>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2"/>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2"/>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2"/>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2"/>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2"/>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2"/>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2"/>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2"/>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2"/>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2"/>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2"/>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2"/>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2"/>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2"/>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2"/>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2"/>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2"/>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2"/>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2"/>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2"/>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2"/>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2"/>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2"/>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2"/>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2"/>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2"/>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2"/>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2"/>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2"/>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2"/>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2"/>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2"/>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2"/>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2"/>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2"/>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2"/>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2"/>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2"/>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2"/>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2"/>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2"/>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2"/>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2"/>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2"/>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2"/>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2"/>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2"/>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2"/>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2"/>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2"/>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2"/>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2"/>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2"/>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2"/>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2"/>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2"/>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2"/>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2"/>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2"/>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2"/>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2"/>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2"/>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2"/>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2"/>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2"/>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2"/>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2"/>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2"/>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2"/>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2"/>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2"/>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2"/>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2"/>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2"/>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2"/>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2"/>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2"/>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2"/>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2"/>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2"/>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2"/>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2"/>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2"/>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2"/>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2"/>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2"/>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2"/>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2"/>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2"/>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2"/>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2"/>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2"/>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2"/>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2"/>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2"/>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2"/>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2"/>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2"/>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2"/>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2"/>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2"/>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2"/>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2"/>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2"/>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2"/>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2"/>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2"/>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2"/>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2"/>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2"/>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2"/>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2"/>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2"/>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2"/>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2"/>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2"/>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2"/>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2"/>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2"/>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2"/>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2"/>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2"/>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2"/>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2"/>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2"/>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2"/>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2"/>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2"/>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2"/>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2"/>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2"/>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2"/>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2"/>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2"/>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2"/>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2"/>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2"/>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2"/>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2"/>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2"/>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2"/>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2"/>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2"/>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2"/>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2"/>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2"/>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2"/>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2"/>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2"/>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2"/>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2"/>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2"/>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2"/>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2"/>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2"/>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2"/>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2"/>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2"/>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2"/>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2"/>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2"/>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2"/>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2"/>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2"/>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2"/>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2"/>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2"/>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2"/>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2"/>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2"/>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2"/>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2"/>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2"/>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2"/>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2"/>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2"/>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2"/>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2"/>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2"/>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2"/>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2"/>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2"/>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2"/>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2"/>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2"/>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2"/>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2"/>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2"/>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2"/>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2"/>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2"/>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2"/>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2"/>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2"/>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2"/>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2"/>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2"/>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2"/>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2"/>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2"/>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2"/>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2"/>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2"/>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2"/>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2"/>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2"/>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2"/>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2"/>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2"/>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2"/>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2"/>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2"/>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2"/>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2"/>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2"/>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2"/>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2"/>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2"/>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4" name="Google Shape;3394;p2"/>
            <p:cNvGrpSpPr/>
            <p:nvPr/>
          </p:nvGrpSpPr>
          <p:grpSpPr>
            <a:xfrm>
              <a:off x="8652625" y="3316656"/>
              <a:ext cx="654297" cy="1116470"/>
              <a:chOff x="8652625" y="3011856"/>
              <a:chExt cx="654297" cy="1116470"/>
            </a:xfrm>
          </p:grpSpPr>
          <p:cxnSp>
            <p:nvCxnSpPr>
              <p:cNvPr id="3395" name="Google Shape;3395;p2"/>
              <p:cNvCxnSpPr/>
              <p:nvPr/>
            </p:nvCxnSpPr>
            <p:spPr>
              <a:xfrm>
                <a:off x="8860225" y="3041376"/>
                <a:ext cx="0" cy="1126600"/>
              </a:xfrm>
              <a:prstGeom prst="straightConnector1">
                <a:avLst/>
              </a:prstGeom>
              <a:noFill/>
              <a:ln w="9525" cap="flat" cmpd="sng">
                <a:solidFill>
                  <a:schemeClr val="dk2"/>
                </a:solidFill>
                <a:prstDash val="solid"/>
                <a:round/>
                <a:headEnd type="none" w="med" len="med"/>
                <a:tailEnd type="none" w="med" len="med"/>
              </a:ln>
            </p:spPr>
          </p:cxnSp>
          <p:cxnSp>
            <p:nvCxnSpPr>
              <p:cNvPr id="3396" name="Google Shape;3396;p2"/>
              <p:cNvCxnSpPr/>
              <p:nvPr/>
            </p:nvCxnSpPr>
            <p:spPr>
              <a:xfrm>
                <a:off x="8979773" y="3006791"/>
                <a:ext cx="0" cy="1126600"/>
              </a:xfrm>
              <a:prstGeom prst="straightConnector1">
                <a:avLst/>
              </a:prstGeom>
              <a:noFill/>
              <a:ln w="9525" cap="flat" cmpd="sng">
                <a:solidFill>
                  <a:schemeClr val="dk2"/>
                </a:solidFill>
                <a:prstDash val="solid"/>
                <a:round/>
                <a:headEnd type="none" w="med" len="med"/>
                <a:tailEnd type="none" w="med" len="med"/>
              </a:ln>
            </p:spPr>
          </p:cxnSp>
          <p:cxnSp>
            <p:nvCxnSpPr>
              <p:cNvPr id="3397" name="Google Shape;3397;p2"/>
              <p:cNvCxnSpPr/>
              <p:nvPr/>
            </p:nvCxnSpPr>
            <p:spPr>
              <a:xfrm>
                <a:off x="9099322" y="2972205"/>
                <a:ext cx="0" cy="1126600"/>
              </a:xfrm>
              <a:prstGeom prst="straightConnector1">
                <a:avLst/>
              </a:prstGeom>
              <a:noFill/>
              <a:ln w="9525" cap="flat" cmpd="sng">
                <a:solidFill>
                  <a:schemeClr val="dk2"/>
                </a:solidFill>
                <a:prstDash val="solid"/>
                <a:round/>
                <a:headEnd type="none" w="med" len="med"/>
                <a:tailEnd type="none" w="med" len="med"/>
              </a:ln>
            </p:spPr>
          </p:cxnSp>
        </p:grpSp>
        <p:grpSp>
          <p:nvGrpSpPr>
            <p:cNvPr id="3398" name="Google Shape;3398;p2"/>
            <p:cNvGrpSpPr/>
            <p:nvPr/>
          </p:nvGrpSpPr>
          <p:grpSpPr>
            <a:xfrm rot="-6036022">
              <a:off x="8740413" y="164654"/>
              <a:ext cx="477676" cy="815309"/>
              <a:chOff x="8652625" y="3011856"/>
              <a:chExt cx="654297" cy="1116470"/>
            </a:xfrm>
          </p:grpSpPr>
          <p:cxnSp>
            <p:nvCxnSpPr>
              <p:cNvPr id="3399" name="Google Shape;3399;p2"/>
              <p:cNvCxnSpPr/>
              <p:nvPr/>
            </p:nvCxnSpPr>
            <p:spPr>
              <a:xfrm>
                <a:off x="8860225" y="3041376"/>
                <a:ext cx="0" cy="1126600"/>
              </a:xfrm>
              <a:prstGeom prst="straightConnector1">
                <a:avLst/>
              </a:prstGeom>
              <a:noFill/>
              <a:ln w="9525" cap="flat" cmpd="sng">
                <a:solidFill>
                  <a:schemeClr val="accent4"/>
                </a:solidFill>
                <a:prstDash val="solid"/>
                <a:round/>
                <a:headEnd type="none" w="med" len="med"/>
                <a:tailEnd type="none" w="med" len="med"/>
              </a:ln>
            </p:spPr>
          </p:cxnSp>
          <p:cxnSp>
            <p:nvCxnSpPr>
              <p:cNvPr id="3400" name="Google Shape;3400;p2"/>
              <p:cNvCxnSpPr/>
              <p:nvPr/>
            </p:nvCxnSpPr>
            <p:spPr>
              <a:xfrm>
                <a:off x="8979773" y="3006791"/>
                <a:ext cx="0" cy="1126600"/>
              </a:xfrm>
              <a:prstGeom prst="straightConnector1">
                <a:avLst/>
              </a:prstGeom>
              <a:noFill/>
              <a:ln w="9525" cap="flat" cmpd="sng">
                <a:solidFill>
                  <a:schemeClr val="accent4"/>
                </a:solidFill>
                <a:prstDash val="solid"/>
                <a:round/>
                <a:headEnd type="none" w="med" len="med"/>
                <a:tailEnd type="none" w="med" len="med"/>
              </a:ln>
            </p:spPr>
          </p:cxnSp>
          <p:cxnSp>
            <p:nvCxnSpPr>
              <p:cNvPr id="3401" name="Google Shape;3401;p2"/>
              <p:cNvCxnSpPr/>
              <p:nvPr/>
            </p:nvCxnSpPr>
            <p:spPr>
              <a:xfrm>
                <a:off x="9099322" y="2972205"/>
                <a:ext cx="0" cy="1126600"/>
              </a:xfrm>
              <a:prstGeom prst="straightConnector1">
                <a:avLst/>
              </a:prstGeom>
              <a:noFill/>
              <a:ln w="9525" cap="flat" cmpd="sng">
                <a:solidFill>
                  <a:schemeClr val="accent4"/>
                </a:solidFill>
                <a:prstDash val="solid"/>
                <a:round/>
                <a:headEnd type="none" w="med" len="med"/>
                <a:tailEnd type="none" w="med" len="med"/>
              </a:ln>
            </p:spPr>
          </p:cxnSp>
        </p:grpSp>
      </p:grpSp>
      <p:sp>
        <p:nvSpPr>
          <p:cNvPr id="3402" name="Google Shape;3402;p2"/>
          <p:cNvSpPr txBox="1">
            <a:spLocks noGrp="1"/>
          </p:cNvSpPr>
          <p:nvPr>
            <p:ph type="ctrTitle"/>
          </p:nvPr>
        </p:nvSpPr>
        <p:spPr>
          <a:xfrm>
            <a:off x="3699488" y="1015175"/>
            <a:ext cx="4776300" cy="2764200"/>
          </a:xfrm>
          <a:prstGeom prst="rect">
            <a:avLst/>
          </a:prstGeom>
        </p:spPr>
        <p:txBody>
          <a:bodyPr spcFirstLastPara="1" wrap="square" lIns="91425" tIns="91425" rIns="91425" bIns="91425" anchor="ctr" anchorCtr="0">
            <a:noAutofit/>
          </a:bodyPr>
          <a:lstStyle>
            <a:lvl1pPr lvl="0" algn="r">
              <a:lnSpc>
                <a:spcPct val="90000"/>
              </a:lnSpc>
              <a:spcBef>
                <a:spcPts val="0"/>
              </a:spcBef>
              <a:spcAft>
                <a:spcPts val="0"/>
              </a:spcAft>
              <a:buSzPts val="5200"/>
              <a:buNone/>
              <a:defRPr sz="5800" b="1">
                <a:latin typeface="Quicksand"/>
                <a:ea typeface="Quicksand"/>
                <a:cs typeface="Quicksand"/>
                <a:sym typeface="Quicksan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3403" name="Google Shape;3403;p2"/>
          <p:cNvSpPr txBox="1">
            <a:spLocks noGrp="1"/>
          </p:cNvSpPr>
          <p:nvPr>
            <p:ph type="subTitle" idx="1"/>
          </p:nvPr>
        </p:nvSpPr>
        <p:spPr>
          <a:xfrm>
            <a:off x="5611291" y="3535977"/>
            <a:ext cx="2839500" cy="8103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sz="1800">
                <a:latin typeface="Ubuntu"/>
                <a:ea typeface="Ubuntu"/>
                <a:cs typeface="Ubuntu"/>
                <a:sym typeface="Ubuntu"/>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3">
  <p:cSld name="CUSTOM_26">
    <p:spTree>
      <p:nvGrpSpPr>
        <p:cNvPr id="1" name="Shape 45796"/>
        <p:cNvGrpSpPr/>
        <p:nvPr/>
      </p:nvGrpSpPr>
      <p:grpSpPr>
        <a:xfrm>
          <a:off x="0" y="0"/>
          <a:ext cx="0" cy="0"/>
          <a:chOff x="0" y="0"/>
          <a:chExt cx="0" cy="0"/>
        </a:xfrm>
      </p:grpSpPr>
      <p:sp>
        <p:nvSpPr>
          <p:cNvPr id="45797" name="Google Shape;45797;p28"/>
          <p:cNvSpPr txBox="1">
            <a:spLocks noGrp="1"/>
          </p:cNvSpPr>
          <p:nvPr>
            <p:ph type="title"/>
          </p:nvPr>
        </p:nvSpPr>
        <p:spPr>
          <a:xfrm>
            <a:off x="720000" y="2527713"/>
            <a:ext cx="2580000" cy="468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000"/>
              <a:buNone/>
              <a:defRPr sz="1800" b="1"/>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45798" name="Google Shape;45798;p28"/>
          <p:cNvSpPr txBox="1">
            <a:spLocks noGrp="1"/>
          </p:cNvSpPr>
          <p:nvPr>
            <p:ph type="subTitle" idx="1"/>
          </p:nvPr>
        </p:nvSpPr>
        <p:spPr>
          <a:xfrm>
            <a:off x="720000" y="2829863"/>
            <a:ext cx="2580000" cy="70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5799" name="Google Shape;45799;p28"/>
          <p:cNvSpPr txBox="1">
            <a:spLocks noGrp="1"/>
          </p:cNvSpPr>
          <p:nvPr>
            <p:ph type="title" idx="2"/>
          </p:nvPr>
        </p:nvSpPr>
        <p:spPr>
          <a:xfrm>
            <a:off x="5858400" y="2527725"/>
            <a:ext cx="2580000" cy="468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000"/>
              <a:buNone/>
              <a:defRPr sz="1800" b="1"/>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45800" name="Google Shape;45800;p28"/>
          <p:cNvSpPr txBox="1">
            <a:spLocks noGrp="1"/>
          </p:cNvSpPr>
          <p:nvPr>
            <p:ph type="subTitle" idx="3"/>
          </p:nvPr>
        </p:nvSpPr>
        <p:spPr>
          <a:xfrm>
            <a:off x="5858400" y="2827975"/>
            <a:ext cx="2580000" cy="70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5801" name="Google Shape;45801;p28"/>
          <p:cNvSpPr txBox="1">
            <a:spLocks noGrp="1"/>
          </p:cNvSpPr>
          <p:nvPr>
            <p:ph type="title" idx="4"/>
          </p:nvPr>
        </p:nvSpPr>
        <p:spPr>
          <a:xfrm>
            <a:off x="713100" y="539700"/>
            <a:ext cx="6435600" cy="383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000">
                <a:solidFill>
                  <a:schemeClr val="accent5"/>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5802" name="Google Shape;45802;p28"/>
          <p:cNvGrpSpPr/>
          <p:nvPr/>
        </p:nvGrpSpPr>
        <p:grpSpPr>
          <a:xfrm rot="6539992">
            <a:off x="4202917" y="2945971"/>
            <a:ext cx="2195510" cy="1494545"/>
            <a:chOff x="4233250" y="3116575"/>
            <a:chExt cx="2401825" cy="1465700"/>
          </a:xfrm>
        </p:grpSpPr>
        <p:sp>
          <p:nvSpPr>
            <p:cNvPr id="45803" name="Google Shape;45803;p28"/>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4" name="Google Shape;45804;p28"/>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5" name="Google Shape;45805;p28"/>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6" name="Google Shape;45806;p28"/>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7" name="Google Shape;45807;p28"/>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8" name="Google Shape;45808;p28"/>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9" name="Google Shape;45809;p28"/>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0" name="Google Shape;45810;p28"/>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1" name="Google Shape;45811;p28"/>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2" name="Google Shape;45812;p28"/>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3" name="Google Shape;45813;p28"/>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4" name="Google Shape;45814;p28"/>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5" name="Google Shape;45815;p28"/>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6" name="Google Shape;45816;p28"/>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7" name="Google Shape;45817;p28"/>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8" name="Google Shape;45818;p28"/>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9" name="Google Shape;45819;p28"/>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0" name="Google Shape;45820;p28"/>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1" name="Google Shape;45821;p28"/>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2" name="Google Shape;45822;p28"/>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3" name="Google Shape;45823;p28"/>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4" name="Google Shape;45824;p28"/>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5" name="Google Shape;45825;p28"/>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6" name="Google Shape;45826;p28"/>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7" name="Google Shape;45827;p28"/>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8" name="Google Shape;45828;p28"/>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9" name="Google Shape;45829;p28"/>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0" name="Google Shape;45830;p28"/>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1" name="Google Shape;45831;p28"/>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2" name="Google Shape;45832;p28"/>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3" name="Google Shape;45833;p28"/>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4" name="Google Shape;45834;p28"/>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5" name="Google Shape;45835;p28"/>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6" name="Google Shape;45836;p28"/>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7" name="Google Shape;45837;p28"/>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8" name="Google Shape;45838;p28"/>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9" name="Google Shape;45839;p28"/>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0" name="Google Shape;45840;p28"/>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1" name="Google Shape;45841;p28"/>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2" name="Google Shape;45842;p28"/>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3" name="Google Shape;45843;p28"/>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4" name="Google Shape;45844;p28"/>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5" name="Google Shape;45845;p28"/>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6" name="Google Shape;45846;p28"/>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7" name="Google Shape;45847;p28"/>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8" name="Google Shape;45848;p28"/>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9" name="Google Shape;45849;p28"/>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0" name="Google Shape;45850;p28"/>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1" name="Google Shape;45851;p28"/>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2" name="Google Shape;45852;p28"/>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3" name="Google Shape;45853;p28"/>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4" name="Google Shape;45854;p28"/>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5" name="Google Shape;45855;p28"/>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6" name="Google Shape;45856;p28"/>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7" name="Google Shape;45857;p28"/>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8" name="Google Shape;45858;p28"/>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9" name="Google Shape;45859;p28"/>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0" name="Google Shape;45860;p28"/>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1" name="Google Shape;45861;p28"/>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2" name="Google Shape;45862;p28"/>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3" name="Google Shape;45863;p28"/>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4" name="Google Shape;45864;p28"/>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5" name="Google Shape;45865;p28"/>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6" name="Google Shape;45866;p28"/>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7" name="Google Shape;45867;p28"/>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8" name="Google Shape;45868;p28"/>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9" name="Google Shape;45869;p28"/>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0" name="Google Shape;45870;p28"/>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1" name="Google Shape;45871;p28"/>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2" name="Google Shape;45872;p28"/>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3" name="Google Shape;45873;p28"/>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4" name="Google Shape;45874;p28"/>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5" name="Google Shape;45875;p28"/>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6" name="Google Shape;45876;p28"/>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7" name="Google Shape;45877;p28"/>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8" name="Google Shape;45878;p28"/>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9" name="Google Shape;45879;p28"/>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0" name="Google Shape;45880;p28"/>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1" name="Google Shape;45881;p28"/>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2" name="Google Shape;45882;p28"/>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3" name="Google Shape;45883;p28"/>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4" name="Google Shape;45884;p28"/>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5" name="Google Shape;45885;p28"/>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6" name="Google Shape;45886;p28"/>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7" name="Google Shape;45887;p28"/>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8" name="Google Shape;45888;p28"/>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9" name="Google Shape;45889;p28"/>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0" name="Google Shape;45890;p28"/>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1" name="Google Shape;45891;p28"/>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2" name="Google Shape;45892;p28"/>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3" name="Google Shape;45893;p28"/>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4" name="Google Shape;45894;p28"/>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5" name="Google Shape;45895;p28"/>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6" name="Google Shape;45896;p28"/>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7" name="Google Shape;45897;p28"/>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8" name="Google Shape;45898;p28"/>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9" name="Google Shape;45899;p28"/>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0" name="Google Shape;45900;p28"/>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1" name="Google Shape;45901;p28"/>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2" name="Google Shape;45902;p28"/>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3" name="Google Shape;45903;p28"/>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4" name="Google Shape;45904;p28"/>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5" name="Google Shape;45905;p28"/>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6" name="Google Shape;45906;p28"/>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7" name="Google Shape;45907;p28"/>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8" name="Google Shape;45908;p28"/>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9" name="Google Shape;45909;p28"/>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0" name="Google Shape;45910;p28"/>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1" name="Google Shape;45911;p28"/>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2" name="Google Shape;45912;p28"/>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3" name="Google Shape;45913;p28"/>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4" name="Google Shape;45914;p28"/>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5" name="Google Shape;45915;p28"/>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6" name="Google Shape;45916;p28"/>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7" name="Google Shape;45917;p28"/>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8" name="Google Shape;45918;p28"/>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9" name="Google Shape;45919;p28"/>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0" name="Google Shape;45920;p28"/>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1" name="Google Shape;45921;p28"/>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2" name="Google Shape;45922;p28"/>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3" name="Google Shape;45923;p28"/>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4" name="Google Shape;45924;p28"/>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5" name="Google Shape;45925;p28"/>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6" name="Google Shape;45926;p28"/>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7" name="Google Shape;45927;p28"/>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8" name="Google Shape;45928;p28"/>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9" name="Google Shape;45929;p28"/>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0" name="Google Shape;45930;p28"/>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1" name="Google Shape;45931;p28"/>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2" name="Google Shape;45932;p28"/>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3" name="Google Shape;45933;p28"/>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4" name="Google Shape;45934;p28"/>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5" name="Google Shape;45935;p28"/>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6" name="Google Shape;45936;p28"/>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7" name="Google Shape;45937;p28"/>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8" name="Google Shape;45938;p28"/>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9" name="Google Shape;45939;p28"/>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0" name="Google Shape;45940;p28"/>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1" name="Google Shape;45941;p28"/>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2" name="Google Shape;45942;p28"/>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3" name="Google Shape;45943;p28"/>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4" name="Google Shape;45944;p28"/>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5" name="Google Shape;45945;p28"/>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6" name="Google Shape;45946;p28"/>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7" name="Google Shape;45947;p28"/>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8" name="Google Shape;45948;p28"/>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9" name="Google Shape;45949;p28"/>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0" name="Google Shape;45950;p28"/>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1" name="Google Shape;45951;p28"/>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2" name="Google Shape;45952;p28"/>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3" name="Google Shape;45953;p28"/>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4" name="Google Shape;45954;p28"/>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5" name="Google Shape;45955;p28"/>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6" name="Google Shape;45956;p28"/>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7" name="Google Shape;45957;p28"/>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8" name="Google Shape;45958;p28"/>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9" name="Google Shape;45959;p28"/>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0" name="Google Shape;45960;p28"/>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1" name="Google Shape;45961;p28"/>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2" name="Google Shape;45962;p28"/>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3" name="Google Shape;45963;p28"/>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4" name="Google Shape;45964;p28"/>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5" name="Google Shape;45965;p28"/>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6" name="Google Shape;45966;p28"/>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7" name="Google Shape;45967;p28"/>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8" name="Google Shape;45968;p28"/>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9" name="Google Shape;45969;p28"/>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0" name="Google Shape;45970;p28"/>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1" name="Google Shape;45971;p28"/>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2" name="Google Shape;45972;p28"/>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3" name="Google Shape;45973;p28"/>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4" name="Google Shape;45974;p28"/>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5" name="Google Shape;45975;p28"/>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6" name="Google Shape;45976;p28"/>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7" name="Google Shape;45977;p28"/>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8" name="Google Shape;45978;p28"/>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9" name="Google Shape;45979;p28"/>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0" name="Google Shape;45980;p28"/>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1" name="Google Shape;45981;p28"/>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2" name="Google Shape;45982;p28"/>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3" name="Google Shape;45983;p28"/>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4" name="Google Shape;45984;p28"/>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5" name="Google Shape;45985;p28"/>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6" name="Google Shape;45986;p28"/>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7" name="Google Shape;45987;p28"/>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8" name="Google Shape;45988;p28"/>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9" name="Google Shape;45989;p28"/>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0" name="Google Shape;45990;p28"/>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1" name="Google Shape;45991;p28"/>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2" name="Google Shape;45992;p28"/>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3" name="Google Shape;45993;p28"/>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4" name="Google Shape;45994;p28"/>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5" name="Google Shape;45995;p28"/>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6" name="Google Shape;45996;p28"/>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7" name="Google Shape;45997;p28"/>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8" name="Google Shape;45998;p28"/>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9" name="Google Shape;45999;p28"/>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0" name="Google Shape;46000;p28"/>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1" name="Google Shape;46001;p28"/>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2" name="Google Shape;46002;p28"/>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3" name="Google Shape;46003;p28"/>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4" name="Google Shape;46004;p28"/>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5" name="Google Shape;46005;p28"/>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6" name="Google Shape;46006;p28"/>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7" name="Google Shape;46007;p28"/>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8" name="Google Shape;46008;p28"/>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9" name="Google Shape;46009;p28"/>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0" name="Google Shape;46010;p28"/>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1" name="Google Shape;46011;p28"/>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2" name="Google Shape;46012;p28"/>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3" name="Google Shape;46013;p28"/>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4" name="Google Shape;46014;p28"/>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5" name="Google Shape;46015;p28"/>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6" name="Google Shape;46016;p28"/>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7" name="Google Shape;46017;p28"/>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8" name="Google Shape;46018;p28"/>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9" name="Google Shape;46019;p28"/>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0" name="Google Shape;46020;p28"/>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1" name="Google Shape;46021;p28"/>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2" name="Google Shape;46022;p28"/>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3" name="Google Shape;46023;p28"/>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4" name="Google Shape;46024;p28"/>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5" name="Google Shape;46025;p28"/>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6" name="Google Shape;46026;p28"/>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7" name="Google Shape;46027;p28"/>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8" name="Google Shape;46028;p28"/>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9" name="Google Shape;46029;p28"/>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0" name="Google Shape;46030;p28"/>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1" name="Google Shape;46031;p28"/>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2" name="Google Shape;46032;p28"/>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3" name="Google Shape;46033;p28"/>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4" name="Google Shape;46034;p28"/>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5" name="Google Shape;46035;p28"/>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6" name="Google Shape;46036;p28"/>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7" name="Google Shape;46037;p28"/>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8" name="Google Shape;46038;p28"/>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9" name="Google Shape;46039;p28"/>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0" name="Google Shape;46040;p28"/>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1" name="Google Shape;46041;p28"/>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2" name="Google Shape;46042;p28"/>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3" name="Google Shape;46043;p28"/>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4" name="Google Shape;46044;p28"/>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5" name="Google Shape;46045;p28"/>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6" name="Google Shape;46046;p28"/>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7" name="Google Shape;46047;p28"/>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8" name="Google Shape;46048;p28"/>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9" name="Google Shape;46049;p28"/>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0" name="Google Shape;46050;p28"/>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1" name="Google Shape;46051;p28"/>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2" name="Google Shape;46052;p28"/>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3" name="Google Shape;46053;p28"/>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4" name="Google Shape;46054;p28"/>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5" name="Google Shape;46055;p28"/>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6" name="Google Shape;46056;p28"/>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7" name="Google Shape;46057;p28"/>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8" name="Google Shape;46058;p28"/>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9" name="Google Shape;46059;p28"/>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0" name="Google Shape;46060;p28"/>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1" name="Google Shape;46061;p28"/>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2" name="Google Shape;46062;p28"/>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3" name="Google Shape;46063;p28"/>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4" name="Google Shape;46064;p28"/>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5" name="Google Shape;46065;p28"/>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6" name="Google Shape;46066;p28"/>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7" name="Google Shape;46067;p28"/>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8" name="Google Shape;46068;p28"/>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9" name="Google Shape;46069;p28"/>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0" name="Google Shape;46070;p28"/>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1" name="Google Shape;46071;p28"/>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2" name="Google Shape;46072;p28"/>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3" name="Google Shape;46073;p28"/>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4" name="Google Shape;46074;p28"/>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5" name="Google Shape;46075;p28"/>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6" name="Google Shape;46076;p28"/>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7" name="Google Shape;46077;p28"/>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8" name="Google Shape;46078;p28"/>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9" name="Google Shape;46079;p28"/>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0" name="Google Shape;46080;p28"/>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1" name="Google Shape;46081;p28"/>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2" name="Google Shape;46082;p28"/>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3" name="Google Shape;46083;p28"/>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4" name="Google Shape;46084;p28"/>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5" name="Google Shape;46085;p28"/>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6" name="Google Shape;46086;p28"/>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7" name="Google Shape;46087;p28"/>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8" name="Google Shape;46088;p28"/>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9" name="Google Shape;46089;p28"/>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0" name="Google Shape;46090;p28"/>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1" name="Google Shape;46091;p28"/>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2" name="Google Shape;46092;p28"/>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3" name="Google Shape;46093;p28"/>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4" name="Google Shape;46094;p28"/>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5" name="Google Shape;46095;p28"/>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6" name="Google Shape;46096;p28"/>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7" name="Google Shape;46097;p28"/>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8" name="Google Shape;46098;p28"/>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9" name="Google Shape;46099;p28"/>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0" name="Google Shape;46100;p28"/>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1" name="Google Shape;46101;p28"/>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2" name="Google Shape;46102;p28"/>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3" name="Google Shape;46103;p28"/>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4" name="Google Shape;46104;p28"/>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5" name="Google Shape;46105;p28"/>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6" name="Google Shape;46106;p28"/>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7" name="Google Shape;46107;p28"/>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8" name="Google Shape;46108;p28"/>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9" name="Google Shape;46109;p28"/>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0" name="Google Shape;46110;p28"/>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1" name="Google Shape;46111;p28"/>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2" name="Google Shape;46112;p28"/>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3" name="Google Shape;46113;p28"/>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4" name="Google Shape;46114;p28"/>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5" name="Google Shape;46115;p28"/>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6" name="Google Shape;46116;p28"/>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7" name="Google Shape;46117;p28"/>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8" name="Google Shape;46118;p28"/>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9" name="Google Shape;46119;p28"/>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0" name="Google Shape;46120;p28"/>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1" name="Google Shape;46121;p28"/>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2" name="Google Shape;46122;p28"/>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3" name="Google Shape;46123;p28"/>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4" name="Google Shape;46124;p28"/>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5" name="Google Shape;46125;p28"/>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6" name="Google Shape;46126;p28"/>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7" name="Google Shape;46127;p28"/>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8" name="Google Shape;46128;p28"/>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9" name="Google Shape;46129;p28"/>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0" name="Google Shape;46130;p28"/>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1" name="Google Shape;46131;p28"/>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2" name="Google Shape;46132;p28"/>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3" name="Google Shape;46133;p28"/>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4" name="Google Shape;46134;p28"/>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5" name="Google Shape;46135;p28"/>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6" name="Google Shape;46136;p28"/>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7" name="Google Shape;46137;p28"/>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8" name="Google Shape;46138;p28"/>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9" name="Google Shape;46139;p28"/>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0" name="Google Shape;46140;p28"/>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1" name="Google Shape;46141;p28"/>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2" name="Google Shape;46142;p28"/>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3" name="Google Shape;46143;p28"/>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4" name="Google Shape;46144;p28"/>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5" name="Google Shape;46145;p28"/>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6" name="Google Shape;46146;p28"/>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7" name="Google Shape;46147;p28"/>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8" name="Google Shape;46148;p28"/>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9" name="Google Shape;46149;p28"/>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0" name="Google Shape;46150;p28"/>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1" name="Google Shape;46151;p28"/>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2" name="Google Shape;46152;p28"/>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3" name="Google Shape;46153;p28"/>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4" name="Google Shape;46154;p28"/>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5" name="Google Shape;46155;p28"/>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6" name="Google Shape;46156;p28"/>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7" name="Google Shape;46157;p28"/>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8" name="Google Shape;46158;p28"/>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9" name="Google Shape;46159;p28"/>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0" name="Google Shape;46160;p28"/>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1" name="Google Shape;46161;p28"/>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2" name="Google Shape;46162;p28"/>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3" name="Google Shape;46163;p28"/>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4" name="Google Shape;46164;p28"/>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5" name="Google Shape;46165;p28"/>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6" name="Google Shape;46166;p28"/>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7" name="Google Shape;46167;p28"/>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8" name="Google Shape;46168;p28"/>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9" name="Google Shape;46169;p28"/>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0" name="Google Shape;46170;p28"/>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1" name="Google Shape;46171;p28"/>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2" name="Google Shape;46172;p28"/>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3" name="Google Shape;46173;p28"/>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4" name="Google Shape;46174;p28"/>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5" name="Google Shape;46175;p28"/>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6" name="Google Shape;46176;p28"/>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7" name="Google Shape;46177;p28"/>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8" name="Google Shape;46178;p28"/>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9" name="Google Shape;46179;p28"/>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0" name="Google Shape;46180;p28"/>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1" name="Google Shape;46181;p28"/>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2" name="Google Shape;46182;p28"/>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3" name="Google Shape;46183;p28"/>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4" name="Google Shape;46184;p28"/>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5" name="Google Shape;46185;p28"/>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6" name="Google Shape;46186;p28"/>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7" name="Google Shape;46187;p28"/>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8" name="Google Shape;46188;p28"/>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9" name="Google Shape;46189;p28"/>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0" name="Google Shape;46190;p28"/>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1" name="Google Shape;46191;p28"/>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2" name="Google Shape;46192;p28"/>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3" name="Google Shape;46193;p28"/>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4" name="Google Shape;46194;p28"/>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5" name="Google Shape;46195;p28"/>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6" name="Google Shape;46196;p28"/>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7" name="Google Shape;46197;p28"/>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8" name="Google Shape;46198;p28"/>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9" name="Google Shape;46199;p28"/>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0" name="Google Shape;46200;p28"/>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1" name="Google Shape;46201;p28"/>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2" name="Google Shape;46202;p28"/>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3" name="Google Shape;46203;p28"/>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4" name="Google Shape;46204;p28"/>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5" name="Google Shape;46205;p28"/>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6" name="Google Shape;46206;p28"/>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7" name="Google Shape;46207;p28"/>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8" name="Google Shape;46208;p28"/>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9" name="Google Shape;46209;p28"/>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0" name="Google Shape;46210;p28"/>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1" name="Google Shape;46211;p28"/>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2" name="Google Shape;46212;p28"/>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3" name="Google Shape;46213;p28"/>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4" name="Google Shape;46214;p28"/>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5" name="Google Shape;46215;p28"/>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6" name="Google Shape;46216;p28"/>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7" name="Google Shape;46217;p28"/>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8" name="Google Shape;46218;p28"/>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9" name="Google Shape;46219;p28"/>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0" name="Google Shape;46220;p28"/>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1" name="Google Shape;46221;p28"/>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2" name="Google Shape;46222;p28"/>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3" name="Google Shape;46223;p28"/>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4" name="Google Shape;46224;p28"/>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5" name="Google Shape;46225;p28"/>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6" name="Google Shape;46226;p28"/>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7" name="Google Shape;46227;p28"/>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8" name="Google Shape;46228;p28"/>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9" name="Google Shape;46229;p28"/>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0" name="Google Shape;46230;p28"/>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1" name="Google Shape;46231;p28"/>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2" name="Google Shape;46232;p28"/>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3" name="Google Shape;46233;p28"/>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4" name="Google Shape;46234;p28"/>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5" name="Google Shape;46235;p28"/>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6" name="Google Shape;46236;p28"/>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7" name="Google Shape;46237;p28"/>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8" name="Google Shape;46238;p28"/>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9" name="Google Shape;46239;p28"/>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0" name="Google Shape;46240;p28"/>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1" name="Google Shape;46241;p28"/>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2" name="Google Shape;46242;p28"/>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3" name="Google Shape;46243;p28"/>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4" name="Google Shape;46244;p28"/>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5" name="Google Shape;46245;p28"/>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6" name="Google Shape;46246;p28"/>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7" name="Google Shape;46247;p28"/>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8" name="Google Shape;46248;p28"/>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9" name="Google Shape;46249;p28"/>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0" name="Google Shape;46250;p28"/>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1" name="Google Shape;46251;p28"/>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2" name="Google Shape;46252;p28"/>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3" name="Google Shape;46253;p28"/>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4" name="Google Shape;46254;p28"/>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5" name="Google Shape;46255;p28"/>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6" name="Google Shape;46256;p28"/>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7" name="Google Shape;46257;p28"/>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8" name="Google Shape;46258;p28"/>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9" name="Google Shape;46259;p28"/>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0" name="Google Shape;46260;p28"/>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1" name="Google Shape;46261;p28"/>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2" name="Google Shape;46262;p28"/>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3" name="Google Shape;46263;p28"/>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4" name="Google Shape;46264;p28"/>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5" name="Google Shape;46265;p28"/>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6" name="Google Shape;46266;p28"/>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7" name="Google Shape;46267;p28"/>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8" name="Google Shape;46268;p28"/>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9" name="Google Shape;46269;p28"/>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0" name="Google Shape;46270;p28"/>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1" name="Google Shape;46271;p28"/>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2" name="Google Shape;46272;p28"/>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3" name="Google Shape;46273;p28"/>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4" name="Google Shape;46274;p28"/>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5" name="Google Shape;46275;p28"/>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6" name="Google Shape;46276;p28"/>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7" name="Google Shape;46277;p28"/>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8" name="Google Shape;46278;p28"/>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9" name="Google Shape;46279;p28"/>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0" name="Google Shape;46280;p28"/>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1" name="Google Shape;46281;p28"/>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2" name="Google Shape;46282;p28"/>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3" name="Google Shape;46283;p28"/>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4" name="Google Shape;46284;p28"/>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5" name="Google Shape;46285;p28"/>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6" name="Google Shape;46286;p28"/>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7" name="Google Shape;46287;p28"/>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8" name="Google Shape;46288;p28"/>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9" name="Google Shape;46289;p28"/>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0" name="Google Shape;46290;p28"/>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1" name="Google Shape;46291;p28"/>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2" name="Google Shape;46292;p28"/>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3" name="Google Shape;46293;p28"/>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4" name="Google Shape;46294;p28"/>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5" name="Google Shape;46295;p28"/>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6" name="Google Shape;46296;p28"/>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7" name="Google Shape;46297;p28"/>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8" name="Google Shape;46298;p28"/>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9" name="Google Shape;46299;p28"/>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0" name="Google Shape;46300;p28"/>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1" name="Google Shape;46301;p28"/>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2" name="Google Shape;46302;p28"/>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3" name="Google Shape;46303;p28"/>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4" name="Google Shape;46304;p28"/>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5" name="Google Shape;46305;p28"/>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6" name="Google Shape;46306;p28"/>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7" name="Google Shape;46307;p28"/>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8" name="Google Shape;46308;p28"/>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9" name="Google Shape;46309;p28"/>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0" name="Google Shape;46310;p28"/>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1" name="Google Shape;46311;p28"/>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2" name="Google Shape;46312;p28"/>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3" name="Google Shape;46313;p28"/>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4" name="Google Shape;46314;p28"/>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5" name="Google Shape;46315;p28"/>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6" name="Google Shape;46316;p28"/>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7" name="Google Shape;46317;p28"/>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8" name="Google Shape;46318;p28"/>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9" name="Google Shape;46319;p28"/>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0" name="Google Shape;46320;p28"/>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1" name="Google Shape;46321;p28"/>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2" name="Google Shape;46322;p28"/>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3" name="Google Shape;46323;p28"/>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4" name="Google Shape;46324;p28"/>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5" name="Google Shape;46325;p28"/>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6" name="Google Shape;46326;p28"/>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7" name="Google Shape;46327;p28"/>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8" name="Google Shape;46328;p28"/>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9" name="Google Shape;46329;p28"/>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0" name="Google Shape;46330;p28"/>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1" name="Google Shape;46331;p28"/>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2" name="Google Shape;46332;p28"/>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3" name="Google Shape;46333;p28"/>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4" name="Google Shape;46334;p28"/>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5" name="Google Shape;46335;p28"/>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6" name="Google Shape;46336;p28"/>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7" name="Google Shape;46337;p28"/>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8" name="Google Shape;46338;p28"/>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9" name="Google Shape;46339;p28"/>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0" name="Google Shape;46340;p28"/>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1" name="Google Shape;46341;p28"/>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2" name="Google Shape;46342;p28"/>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3" name="Google Shape;46343;p28"/>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4" name="Google Shape;46344;p28"/>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5" name="Google Shape;46345;p28"/>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6" name="Google Shape;46346;p28"/>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7" name="Google Shape;46347;p28"/>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8" name="Google Shape;46348;p28"/>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9" name="Google Shape;46349;p28"/>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0" name="Google Shape;46350;p28"/>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1" name="Google Shape;46351;p28"/>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2" name="Google Shape;46352;p28"/>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3" name="Google Shape;46353;p28"/>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4" name="Google Shape;46354;p28"/>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5" name="Google Shape;46355;p28"/>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6" name="Google Shape;46356;p28"/>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7" name="Google Shape;46357;p28"/>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8" name="Google Shape;46358;p28"/>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9" name="Google Shape;46359;p28"/>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0" name="Google Shape;46360;p28"/>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1" name="Google Shape;46361;p28"/>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2" name="Google Shape;46362;p28"/>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3" name="Google Shape;46363;p28"/>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4" name="Google Shape;46364;p28"/>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5" name="Google Shape;46365;p28"/>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6" name="Google Shape;46366;p28"/>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7" name="Google Shape;46367;p28"/>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8" name="Google Shape;46368;p28"/>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9" name="Google Shape;46369;p28"/>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0" name="Google Shape;46370;p28"/>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1" name="Google Shape;46371;p28"/>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2" name="Google Shape;46372;p28"/>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3" name="Google Shape;46373;p28"/>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4" name="Google Shape;46374;p28"/>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5" name="Google Shape;46375;p28"/>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6" name="Google Shape;46376;p28"/>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7" name="Google Shape;46377;p28"/>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8" name="Google Shape;46378;p28"/>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9" name="Google Shape;46379;p28"/>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0" name="Google Shape;46380;p28"/>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1" name="Google Shape;46381;p28"/>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2" name="Google Shape;46382;p28"/>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3" name="Google Shape;46383;p28"/>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4" name="Google Shape;46384;p28"/>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5" name="Google Shape;46385;p28"/>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6" name="Google Shape;46386;p28"/>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7" name="Google Shape;46387;p28"/>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8" name="Google Shape;46388;p28"/>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9" name="Google Shape;46389;p28"/>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0" name="Google Shape;46390;p28"/>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1" name="Google Shape;46391;p28"/>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2" name="Google Shape;46392;p28"/>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3" name="Google Shape;46393;p28"/>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4" name="Google Shape;46394;p28"/>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5" name="Google Shape;46395;p28"/>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6" name="Google Shape;46396;p28"/>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7" name="Google Shape;46397;p28"/>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8" name="Google Shape;46398;p28"/>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9" name="Google Shape;46399;p28"/>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0" name="Google Shape;46400;p28"/>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1" name="Google Shape;46401;p28"/>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2" name="Google Shape;46402;p28"/>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3" name="Google Shape;46403;p28"/>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4" name="Google Shape;46404;p28"/>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5" name="Google Shape;46405;p28"/>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6" name="Google Shape;46406;p28"/>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7" name="Google Shape;46407;p28"/>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8" name="Google Shape;46408;p28"/>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9" name="Google Shape;46409;p28"/>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0" name="Google Shape;46410;p28"/>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1" name="Google Shape;46411;p28"/>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2" name="Google Shape;46412;p28"/>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3" name="Google Shape;46413;p28"/>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4" name="Google Shape;46414;p28"/>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5" name="Google Shape;46415;p28"/>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6" name="Google Shape;46416;p28"/>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7" name="Google Shape;46417;p28"/>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8" name="Google Shape;46418;p28"/>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9" name="Google Shape;46419;p28"/>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0" name="Google Shape;46420;p28"/>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1" name="Google Shape;46421;p28"/>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2" name="Google Shape;46422;p28"/>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3" name="Google Shape;46423;p28"/>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4" name="Google Shape;46424;p28"/>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5" name="Google Shape;46425;p28"/>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6" name="Google Shape;46426;p28"/>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7" name="Google Shape;46427;p28"/>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8" name="Google Shape;46428;p28"/>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9" name="Google Shape;46429;p28"/>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0" name="Google Shape;46430;p28"/>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1" name="Google Shape;46431;p28"/>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2" name="Google Shape;46432;p28"/>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3" name="Google Shape;46433;p28"/>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4" name="Google Shape;46434;p28"/>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5" name="Google Shape;46435;p28"/>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6" name="Google Shape;46436;p28"/>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7" name="Google Shape;46437;p28"/>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8" name="Google Shape;46438;p28"/>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9" name="Google Shape;46439;p28"/>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0" name="Google Shape;46440;p28"/>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1" name="Google Shape;46441;p28"/>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2" name="Google Shape;46442;p28"/>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3" name="Google Shape;46443;p28"/>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4" name="Google Shape;46444;p28"/>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5" name="Google Shape;46445;p28"/>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6" name="Google Shape;46446;p28"/>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7" name="Google Shape;46447;p28"/>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8" name="Google Shape;46448;p28"/>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9" name="Google Shape;46449;p28"/>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0" name="Google Shape;46450;p28"/>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1" name="Google Shape;46451;p28"/>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2" name="Google Shape;46452;p28"/>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3" name="Google Shape;46453;p28"/>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4" name="Google Shape;46454;p28"/>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5" name="Google Shape;46455;p28"/>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6" name="Google Shape;46456;p28"/>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7" name="Google Shape;46457;p28"/>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8" name="Google Shape;46458;p28"/>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9" name="Google Shape;46459;p28"/>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0" name="Google Shape;46460;p28"/>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1" name="Google Shape;46461;p28"/>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2" name="Google Shape;46462;p28"/>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3" name="Google Shape;46463;p28"/>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4" name="Google Shape;46464;p28"/>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5" name="Google Shape;46465;p28"/>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6" name="Google Shape;46466;p28"/>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7" name="Google Shape;46467;p28"/>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8" name="Google Shape;46468;p28"/>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9" name="Google Shape;46469;p28"/>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0" name="Google Shape;46470;p28"/>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1" name="Google Shape;46471;p28"/>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2" name="Google Shape;46472;p28"/>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3" name="Google Shape;46473;p28"/>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4" name="Google Shape;46474;p28"/>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5" name="Google Shape;46475;p28"/>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6" name="Google Shape;46476;p28"/>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7" name="Google Shape;46477;p28"/>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8" name="Google Shape;46478;p28"/>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9" name="Google Shape;46479;p28"/>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0" name="Google Shape;46480;p28"/>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1" name="Google Shape;46481;p28"/>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2" name="Google Shape;46482;p28"/>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3" name="Google Shape;46483;p28"/>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4" name="Google Shape;46484;p28"/>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5" name="Google Shape;46485;p28"/>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6" name="Google Shape;46486;p28"/>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7" name="Google Shape;46487;p28"/>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8" name="Google Shape;46488;p28"/>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9" name="Google Shape;46489;p28"/>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0" name="Google Shape;46490;p28"/>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1" name="Google Shape;46491;p28"/>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2" name="Google Shape;46492;p28"/>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3" name="Google Shape;46493;p28"/>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4" name="Google Shape;46494;p28"/>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5" name="Google Shape;46495;p28"/>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6" name="Google Shape;46496;p28"/>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7" name="Google Shape;46497;p28"/>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8" name="Google Shape;46498;p28"/>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9" name="Google Shape;46499;p28"/>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0" name="Google Shape;46500;p28"/>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1" name="Google Shape;46501;p28"/>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2" name="Google Shape;46502;p28"/>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3" name="Google Shape;46503;p28"/>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4" name="Google Shape;46504;p28"/>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5" name="Google Shape;46505;p28"/>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6" name="Google Shape;46506;p28"/>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7" name="Google Shape;46507;p28"/>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8" name="Google Shape;46508;p28"/>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9" name="Google Shape;46509;p28"/>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0" name="Google Shape;46510;p28"/>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1" name="Google Shape;46511;p28"/>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2" name="Google Shape;46512;p28"/>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3" name="Google Shape;46513;p28"/>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4" name="Google Shape;46514;p28"/>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5" name="Google Shape;46515;p28"/>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6" name="Google Shape;46516;p28"/>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7" name="Google Shape;46517;p28"/>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8" name="Google Shape;46518;p28"/>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9" name="Google Shape;46519;p28"/>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0" name="Google Shape;46520;p28"/>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1" name="Google Shape;46521;p28"/>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2" name="Google Shape;46522;p28"/>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3" name="Google Shape;46523;p28"/>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4" name="Google Shape;46524;p28"/>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5" name="Google Shape;46525;p28"/>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6" name="Google Shape;46526;p28"/>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7" name="Google Shape;46527;p28"/>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8" name="Google Shape;46528;p28"/>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9" name="Google Shape;46529;p28"/>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0" name="Google Shape;46530;p28"/>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1" name="Google Shape;46531;p28"/>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2" name="Google Shape;46532;p28"/>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3" name="Google Shape;46533;p28"/>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4" name="Google Shape;46534;p28"/>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5" name="Google Shape;46535;p28"/>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6" name="Google Shape;46536;p28"/>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7" name="Google Shape;46537;p28"/>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8" name="Google Shape;46538;p28"/>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9" name="Google Shape;46539;p28"/>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0" name="Google Shape;46540;p28"/>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1" name="Google Shape;46541;p28"/>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2" name="Google Shape;46542;p28"/>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3" name="Google Shape;46543;p28"/>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4" name="Google Shape;46544;p28"/>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5" name="Google Shape;46545;p28"/>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6" name="Google Shape;46546;p28"/>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7" name="Google Shape;46547;p28"/>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8" name="Google Shape;46548;p28"/>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9" name="Google Shape;46549;p28"/>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0" name="Google Shape;46550;p28"/>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1" name="Google Shape;46551;p28"/>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2" name="Google Shape;46552;p28"/>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3" name="Google Shape;46553;p28"/>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4" name="Google Shape;46554;p28"/>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5" name="Google Shape;46555;p28"/>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6" name="Google Shape;46556;p28"/>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7" name="Google Shape;46557;p28"/>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8" name="Google Shape;46558;p28"/>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9" name="Google Shape;46559;p28"/>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0" name="Google Shape;46560;p28"/>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1" name="Google Shape;46561;p28"/>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2" name="Google Shape;46562;p28"/>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3" name="Google Shape;46563;p28"/>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4" name="Google Shape;46564;p28"/>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5" name="Google Shape;46565;p28"/>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6" name="Google Shape;46566;p28"/>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7" name="Google Shape;46567;p28"/>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8" name="Google Shape;46568;p28"/>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9" name="Google Shape;46569;p28"/>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0" name="Google Shape;46570;p28"/>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1" name="Google Shape;46571;p28"/>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2" name="Google Shape;46572;p28"/>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3" name="Google Shape;46573;p28"/>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4" name="Google Shape;46574;p28"/>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5" name="Google Shape;46575;p28"/>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6" name="Google Shape;46576;p28"/>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7" name="Google Shape;46577;p28"/>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8" name="Google Shape;46578;p28"/>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9" name="Google Shape;46579;p28"/>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0" name="Google Shape;46580;p28"/>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1" name="Google Shape;46581;p28"/>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2" name="Google Shape;46582;p28"/>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3" name="Google Shape;46583;p28"/>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4" name="Google Shape;46584;p28"/>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5" name="Google Shape;46585;p28"/>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6" name="Google Shape;46586;p28"/>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7" name="Google Shape;46587;p28"/>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8" name="Google Shape;46588;p28"/>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9" name="Google Shape;46589;p28"/>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0" name="Google Shape;46590;p28"/>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1" name="Google Shape;46591;p28"/>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2" name="Google Shape;46592;p28"/>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3" name="Google Shape;46593;p28"/>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4" name="Google Shape;46594;p28"/>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5" name="Google Shape;46595;p28"/>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6" name="Google Shape;46596;p28"/>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7" name="Google Shape;46597;p28"/>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8" name="Google Shape;46598;p28"/>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9" name="Google Shape;46599;p28"/>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0" name="Google Shape;46600;p28"/>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1" name="Google Shape;46601;p28"/>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2" name="Google Shape;46602;p28"/>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3" name="Google Shape;46603;p28"/>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4" name="Google Shape;46604;p28"/>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5" name="Google Shape;46605;p28"/>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6" name="Google Shape;46606;p28"/>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7" name="Google Shape;46607;p28"/>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8" name="Google Shape;46608;p28"/>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9" name="Google Shape;46609;p28"/>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0" name="Google Shape;46610;p28"/>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1" name="Google Shape;46611;p28"/>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2" name="Google Shape;46612;p28"/>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3" name="Google Shape;46613;p28"/>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4" name="Google Shape;46614;p28"/>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5" name="Google Shape;46615;p28"/>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6" name="Google Shape;46616;p28"/>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7" name="Google Shape;46617;p28"/>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8" name="Google Shape;46618;p28"/>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9" name="Google Shape;46619;p28"/>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0" name="Google Shape;46620;p28"/>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1" name="Google Shape;46621;p28"/>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2" name="Google Shape;46622;p28"/>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3" name="Google Shape;46623;p28"/>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4" name="Google Shape;46624;p28"/>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5" name="Google Shape;46625;p28"/>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6" name="Google Shape;46626;p28"/>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7" name="Google Shape;46627;p28"/>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8" name="Google Shape;46628;p28"/>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9" name="Google Shape;46629;p28"/>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0" name="Google Shape;46630;p28"/>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1" name="Google Shape;46631;p28"/>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2" name="Google Shape;46632;p28"/>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3" name="Google Shape;46633;p28"/>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4" name="Google Shape;46634;p28"/>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5" name="Google Shape;46635;p28"/>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6" name="Google Shape;46636;p28"/>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7" name="Google Shape;46637;p28"/>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8" name="Google Shape;46638;p28"/>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9" name="Google Shape;46639;p28"/>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0" name="Google Shape;46640;p28"/>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1" name="Google Shape;46641;p28"/>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2" name="Google Shape;46642;p28"/>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3" name="Google Shape;46643;p28"/>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4" name="Google Shape;46644;p28"/>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5" name="Google Shape;46645;p28"/>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6" name="Google Shape;46646;p28"/>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7" name="Google Shape;46647;p28"/>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8" name="Google Shape;46648;p28"/>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9" name="Google Shape;46649;p28"/>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0" name="Google Shape;46650;p28"/>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1" name="Google Shape;46651;p28"/>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2" name="Google Shape;46652;p28"/>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3" name="Google Shape;46653;p28"/>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4" name="Google Shape;46654;p28"/>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5" name="Google Shape;46655;p28"/>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6" name="Google Shape;46656;p28"/>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7" name="Google Shape;46657;p28"/>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8" name="Google Shape;46658;p28"/>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9" name="Google Shape;46659;p28"/>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0" name="Google Shape;46660;p28"/>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1" name="Google Shape;46661;p28"/>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2" name="Google Shape;46662;p28"/>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3" name="Google Shape;46663;p28"/>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4" name="Google Shape;46664;p28"/>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5" name="Google Shape;46665;p28"/>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6" name="Google Shape;46666;p28"/>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7" name="Google Shape;46667;p28"/>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8" name="Google Shape;46668;p28"/>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9" name="Google Shape;46669;p28"/>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0" name="Google Shape;46670;p28"/>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1" name="Google Shape;46671;p28"/>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2" name="Google Shape;46672;p28"/>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3" name="Google Shape;46673;p28"/>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4" name="Google Shape;46674;p28"/>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5" name="Google Shape;46675;p28"/>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6" name="Google Shape;46676;p28"/>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7" name="Google Shape;46677;p28"/>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8" name="Google Shape;46678;p28"/>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9" name="Google Shape;46679;p28"/>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0" name="Google Shape;46680;p28"/>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1" name="Google Shape;46681;p28"/>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2" name="Google Shape;46682;p28"/>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3" name="Google Shape;46683;p28"/>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4" name="Google Shape;46684;p28"/>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5" name="Google Shape;46685;p28"/>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6" name="Google Shape;46686;p28"/>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7" name="Google Shape;46687;p28"/>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8" name="Google Shape;46688;p28"/>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9" name="Google Shape;46689;p28"/>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0" name="Google Shape;46690;p28"/>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1" name="Google Shape;46691;p28"/>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2" name="Google Shape;46692;p28"/>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3" name="Google Shape;46693;p28"/>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4" name="Google Shape;46694;p28"/>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5" name="Google Shape;46695;p28"/>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6" name="Google Shape;46696;p28"/>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7" name="Google Shape;46697;p28"/>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8" name="Google Shape;46698;p28"/>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9" name="Google Shape;46699;p28"/>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0" name="Google Shape;46700;p28"/>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1" name="Google Shape;46701;p28"/>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2" name="Google Shape;46702;p28"/>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3" name="Google Shape;46703;p28"/>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4" name="Google Shape;46704;p28"/>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5" name="Google Shape;46705;p28"/>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6" name="Google Shape;46706;p28"/>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7" name="Google Shape;46707;p28"/>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8" name="Google Shape;46708;p28"/>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9" name="Google Shape;46709;p28"/>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0" name="Google Shape;46710;p28"/>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1" name="Google Shape;46711;p28"/>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2" name="Google Shape;46712;p28"/>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3" name="Google Shape;46713;p28"/>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4" name="Google Shape;46714;p28"/>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5" name="Google Shape;46715;p28"/>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6" name="Google Shape;46716;p28"/>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7" name="Google Shape;46717;p28"/>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8" name="Google Shape;46718;p28"/>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9" name="Google Shape;46719;p28"/>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0" name="Google Shape;46720;p28"/>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1" name="Google Shape;46721;p28"/>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2" name="Google Shape;46722;p28"/>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3" name="Google Shape;46723;p28"/>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4" name="Google Shape;46724;p28"/>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5" name="Google Shape;46725;p28"/>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6" name="Google Shape;46726;p28"/>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7" name="Google Shape;46727;p28"/>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8" name="Google Shape;46728;p28"/>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9" name="Google Shape;46729;p28"/>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0" name="Google Shape;46730;p28"/>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1" name="Google Shape;46731;p28"/>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2" name="Google Shape;46732;p28"/>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3" name="Google Shape;46733;p28"/>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4" name="Google Shape;46734;p28"/>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5" name="Google Shape;46735;p28"/>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6" name="Google Shape;46736;p28"/>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7" name="Google Shape;46737;p28"/>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8" name="Google Shape;46738;p28"/>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9" name="Google Shape;46739;p28"/>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0" name="Google Shape;46740;p28"/>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1" name="Google Shape;46741;p28"/>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2" name="Google Shape;46742;p28"/>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3" name="Google Shape;46743;p28"/>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4" name="Google Shape;46744;p28"/>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5" name="Google Shape;46745;p28"/>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6" name="Google Shape;46746;p28"/>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7" name="Google Shape;46747;p28"/>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48" name="Google Shape;46748;p28"/>
          <p:cNvGrpSpPr/>
          <p:nvPr/>
        </p:nvGrpSpPr>
        <p:grpSpPr>
          <a:xfrm rot="-3056448">
            <a:off x="2644261" y="1361042"/>
            <a:ext cx="2195526" cy="1494441"/>
            <a:chOff x="4233250" y="3116575"/>
            <a:chExt cx="2401825" cy="1465700"/>
          </a:xfrm>
        </p:grpSpPr>
        <p:sp>
          <p:nvSpPr>
            <p:cNvPr id="46749" name="Google Shape;46749;p28"/>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0" name="Google Shape;46750;p28"/>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1" name="Google Shape;46751;p28"/>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2" name="Google Shape;46752;p28"/>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3" name="Google Shape;46753;p28"/>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4" name="Google Shape;46754;p28"/>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5" name="Google Shape;46755;p28"/>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6" name="Google Shape;46756;p28"/>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7" name="Google Shape;46757;p28"/>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8" name="Google Shape;46758;p28"/>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9" name="Google Shape;46759;p28"/>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0" name="Google Shape;46760;p28"/>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1" name="Google Shape;46761;p28"/>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2" name="Google Shape;46762;p28"/>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3" name="Google Shape;46763;p28"/>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4" name="Google Shape;46764;p28"/>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5" name="Google Shape;46765;p28"/>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6" name="Google Shape;46766;p28"/>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7" name="Google Shape;46767;p28"/>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8" name="Google Shape;46768;p28"/>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9" name="Google Shape;46769;p28"/>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0" name="Google Shape;46770;p28"/>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1" name="Google Shape;46771;p28"/>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2" name="Google Shape;46772;p28"/>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3" name="Google Shape;46773;p28"/>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4" name="Google Shape;46774;p28"/>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5" name="Google Shape;46775;p28"/>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6" name="Google Shape;46776;p28"/>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7" name="Google Shape;46777;p28"/>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8" name="Google Shape;46778;p28"/>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9" name="Google Shape;46779;p28"/>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0" name="Google Shape;46780;p28"/>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1" name="Google Shape;46781;p28"/>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2" name="Google Shape;46782;p28"/>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3" name="Google Shape;46783;p28"/>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4" name="Google Shape;46784;p28"/>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5" name="Google Shape;46785;p28"/>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6" name="Google Shape;46786;p28"/>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7" name="Google Shape;46787;p28"/>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8" name="Google Shape;46788;p28"/>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9" name="Google Shape;46789;p28"/>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0" name="Google Shape;46790;p28"/>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1" name="Google Shape;46791;p28"/>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2" name="Google Shape;46792;p28"/>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3" name="Google Shape;46793;p28"/>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4" name="Google Shape;46794;p28"/>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5" name="Google Shape;46795;p28"/>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6" name="Google Shape;46796;p28"/>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7" name="Google Shape;46797;p28"/>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8" name="Google Shape;46798;p28"/>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9" name="Google Shape;46799;p28"/>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0" name="Google Shape;46800;p28"/>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1" name="Google Shape;46801;p28"/>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2" name="Google Shape;46802;p28"/>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3" name="Google Shape;46803;p28"/>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4" name="Google Shape;46804;p28"/>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5" name="Google Shape;46805;p28"/>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6" name="Google Shape;46806;p28"/>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7" name="Google Shape;46807;p28"/>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8" name="Google Shape;46808;p28"/>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9" name="Google Shape;46809;p28"/>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0" name="Google Shape;46810;p28"/>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1" name="Google Shape;46811;p28"/>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2" name="Google Shape;46812;p28"/>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3" name="Google Shape;46813;p28"/>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4" name="Google Shape;46814;p28"/>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5" name="Google Shape;46815;p28"/>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6" name="Google Shape;46816;p28"/>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7" name="Google Shape;46817;p28"/>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8" name="Google Shape;46818;p28"/>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9" name="Google Shape;46819;p28"/>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0" name="Google Shape;46820;p28"/>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1" name="Google Shape;46821;p28"/>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2" name="Google Shape;46822;p28"/>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3" name="Google Shape;46823;p28"/>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4" name="Google Shape;46824;p28"/>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5" name="Google Shape;46825;p28"/>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6" name="Google Shape;46826;p28"/>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7" name="Google Shape;46827;p28"/>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8" name="Google Shape;46828;p28"/>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9" name="Google Shape;46829;p28"/>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0" name="Google Shape;46830;p28"/>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1" name="Google Shape;46831;p28"/>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2" name="Google Shape;46832;p28"/>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3" name="Google Shape;46833;p28"/>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4" name="Google Shape;46834;p28"/>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5" name="Google Shape;46835;p28"/>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6" name="Google Shape;46836;p28"/>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7" name="Google Shape;46837;p28"/>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8" name="Google Shape;46838;p28"/>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9" name="Google Shape;46839;p28"/>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0" name="Google Shape;46840;p28"/>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1" name="Google Shape;46841;p28"/>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2" name="Google Shape;46842;p28"/>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3" name="Google Shape;46843;p28"/>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4" name="Google Shape;46844;p28"/>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5" name="Google Shape;46845;p28"/>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6" name="Google Shape;46846;p28"/>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7" name="Google Shape;46847;p28"/>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8" name="Google Shape;46848;p28"/>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9" name="Google Shape;46849;p28"/>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0" name="Google Shape;46850;p28"/>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1" name="Google Shape;46851;p28"/>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2" name="Google Shape;46852;p28"/>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3" name="Google Shape;46853;p28"/>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4" name="Google Shape;46854;p28"/>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5" name="Google Shape;46855;p28"/>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6" name="Google Shape;46856;p28"/>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7" name="Google Shape;46857;p28"/>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8" name="Google Shape;46858;p28"/>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9" name="Google Shape;46859;p28"/>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0" name="Google Shape;46860;p28"/>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1" name="Google Shape;46861;p28"/>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2" name="Google Shape;46862;p28"/>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3" name="Google Shape;46863;p28"/>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4" name="Google Shape;46864;p28"/>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5" name="Google Shape;46865;p28"/>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6" name="Google Shape;46866;p28"/>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7" name="Google Shape;46867;p28"/>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8" name="Google Shape;46868;p28"/>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9" name="Google Shape;46869;p28"/>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0" name="Google Shape;46870;p28"/>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1" name="Google Shape;46871;p28"/>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2" name="Google Shape;46872;p28"/>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3" name="Google Shape;46873;p28"/>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4" name="Google Shape;46874;p28"/>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5" name="Google Shape;46875;p28"/>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6" name="Google Shape;46876;p28"/>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7" name="Google Shape;46877;p28"/>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8" name="Google Shape;46878;p28"/>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9" name="Google Shape;46879;p28"/>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0" name="Google Shape;46880;p28"/>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1" name="Google Shape;46881;p28"/>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2" name="Google Shape;46882;p28"/>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3" name="Google Shape;46883;p28"/>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4" name="Google Shape;46884;p28"/>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5" name="Google Shape;46885;p28"/>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6" name="Google Shape;46886;p28"/>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7" name="Google Shape;46887;p28"/>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8" name="Google Shape;46888;p28"/>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9" name="Google Shape;46889;p28"/>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0" name="Google Shape;46890;p28"/>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1" name="Google Shape;46891;p28"/>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2" name="Google Shape;46892;p28"/>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3" name="Google Shape;46893;p28"/>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4" name="Google Shape;46894;p28"/>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5" name="Google Shape;46895;p28"/>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6" name="Google Shape;46896;p28"/>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7" name="Google Shape;46897;p28"/>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8" name="Google Shape;46898;p28"/>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9" name="Google Shape;46899;p28"/>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0" name="Google Shape;46900;p28"/>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1" name="Google Shape;46901;p28"/>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2" name="Google Shape;46902;p28"/>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3" name="Google Shape;46903;p28"/>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4" name="Google Shape;46904;p28"/>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5" name="Google Shape;46905;p28"/>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6" name="Google Shape;46906;p28"/>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7" name="Google Shape;46907;p28"/>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8" name="Google Shape;46908;p28"/>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9" name="Google Shape;46909;p28"/>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0" name="Google Shape;46910;p28"/>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1" name="Google Shape;46911;p28"/>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2" name="Google Shape;46912;p28"/>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3" name="Google Shape;46913;p28"/>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4" name="Google Shape;46914;p28"/>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5" name="Google Shape;46915;p28"/>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6" name="Google Shape;46916;p28"/>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7" name="Google Shape;46917;p28"/>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8" name="Google Shape;46918;p28"/>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9" name="Google Shape;46919;p28"/>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0" name="Google Shape;46920;p28"/>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1" name="Google Shape;46921;p28"/>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2" name="Google Shape;46922;p28"/>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3" name="Google Shape;46923;p28"/>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4" name="Google Shape;46924;p28"/>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5" name="Google Shape;46925;p28"/>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6" name="Google Shape;46926;p28"/>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7" name="Google Shape;46927;p28"/>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8" name="Google Shape;46928;p28"/>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9" name="Google Shape;46929;p28"/>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0" name="Google Shape;46930;p28"/>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1" name="Google Shape;46931;p28"/>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2" name="Google Shape;46932;p28"/>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3" name="Google Shape;46933;p28"/>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4" name="Google Shape;46934;p28"/>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5" name="Google Shape;46935;p28"/>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6" name="Google Shape;46936;p28"/>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7" name="Google Shape;46937;p28"/>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8" name="Google Shape;46938;p28"/>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9" name="Google Shape;46939;p28"/>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0" name="Google Shape;46940;p28"/>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1" name="Google Shape;46941;p28"/>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2" name="Google Shape;46942;p28"/>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3" name="Google Shape;46943;p28"/>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4" name="Google Shape;46944;p28"/>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5" name="Google Shape;46945;p28"/>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6" name="Google Shape;46946;p28"/>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7" name="Google Shape;46947;p28"/>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8" name="Google Shape;46948;p28"/>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9" name="Google Shape;46949;p28"/>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0" name="Google Shape;46950;p28"/>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1" name="Google Shape;46951;p28"/>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2" name="Google Shape;46952;p28"/>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3" name="Google Shape;46953;p28"/>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4" name="Google Shape;46954;p28"/>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5" name="Google Shape;46955;p28"/>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6" name="Google Shape;46956;p28"/>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7" name="Google Shape;46957;p28"/>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8" name="Google Shape;46958;p28"/>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9" name="Google Shape;46959;p28"/>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0" name="Google Shape;46960;p28"/>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1" name="Google Shape;46961;p28"/>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2" name="Google Shape;46962;p28"/>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3" name="Google Shape;46963;p28"/>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4" name="Google Shape;46964;p28"/>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5" name="Google Shape;46965;p28"/>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6" name="Google Shape;46966;p28"/>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7" name="Google Shape;46967;p28"/>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8" name="Google Shape;46968;p28"/>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9" name="Google Shape;46969;p28"/>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0" name="Google Shape;46970;p28"/>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1" name="Google Shape;46971;p28"/>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2" name="Google Shape;46972;p28"/>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3" name="Google Shape;46973;p28"/>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4" name="Google Shape;46974;p28"/>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5" name="Google Shape;46975;p28"/>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6" name="Google Shape;46976;p28"/>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7" name="Google Shape;46977;p28"/>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8" name="Google Shape;46978;p28"/>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9" name="Google Shape;46979;p28"/>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0" name="Google Shape;46980;p28"/>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1" name="Google Shape;46981;p28"/>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2" name="Google Shape;46982;p28"/>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3" name="Google Shape;46983;p28"/>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4" name="Google Shape;46984;p28"/>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5" name="Google Shape;46985;p28"/>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6" name="Google Shape;46986;p28"/>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7" name="Google Shape;46987;p28"/>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8" name="Google Shape;46988;p28"/>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9" name="Google Shape;46989;p28"/>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0" name="Google Shape;46990;p28"/>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1" name="Google Shape;46991;p28"/>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2" name="Google Shape;46992;p28"/>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3" name="Google Shape;46993;p28"/>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4" name="Google Shape;46994;p28"/>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5" name="Google Shape;46995;p28"/>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6" name="Google Shape;46996;p28"/>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7" name="Google Shape;46997;p28"/>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8" name="Google Shape;46998;p28"/>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9" name="Google Shape;46999;p28"/>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0" name="Google Shape;47000;p28"/>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1" name="Google Shape;47001;p28"/>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2" name="Google Shape;47002;p28"/>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3" name="Google Shape;47003;p28"/>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4" name="Google Shape;47004;p28"/>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5" name="Google Shape;47005;p28"/>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6" name="Google Shape;47006;p28"/>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7" name="Google Shape;47007;p28"/>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8" name="Google Shape;47008;p28"/>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9" name="Google Shape;47009;p28"/>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0" name="Google Shape;47010;p28"/>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1" name="Google Shape;47011;p28"/>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2" name="Google Shape;47012;p28"/>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3" name="Google Shape;47013;p28"/>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4" name="Google Shape;47014;p28"/>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5" name="Google Shape;47015;p28"/>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6" name="Google Shape;47016;p28"/>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7" name="Google Shape;47017;p28"/>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8" name="Google Shape;47018;p28"/>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9" name="Google Shape;47019;p28"/>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0" name="Google Shape;47020;p28"/>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1" name="Google Shape;47021;p28"/>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2" name="Google Shape;47022;p28"/>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3" name="Google Shape;47023;p28"/>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4" name="Google Shape;47024;p28"/>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5" name="Google Shape;47025;p28"/>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6" name="Google Shape;47026;p28"/>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7" name="Google Shape;47027;p28"/>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8" name="Google Shape;47028;p28"/>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9" name="Google Shape;47029;p28"/>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0" name="Google Shape;47030;p28"/>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1" name="Google Shape;47031;p28"/>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2" name="Google Shape;47032;p28"/>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3" name="Google Shape;47033;p28"/>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4" name="Google Shape;47034;p28"/>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5" name="Google Shape;47035;p28"/>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6" name="Google Shape;47036;p28"/>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7" name="Google Shape;47037;p28"/>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8" name="Google Shape;47038;p28"/>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9" name="Google Shape;47039;p28"/>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0" name="Google Shape;47040;p28"/>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1" name="Google Shape;47041;p28"/>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2" name="Google Shape;47042;p28"/>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3" name="Google Shape;47043;p28"/>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4" name="Google Shape;47044;p28"/>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5" name="Google Shape;47045;p28"/>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6" name="Google Shape;47046;p28"/>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7" name="Google Shape;47047;p28"/>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8" name="Google Shape;47048;p28"/>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9" name="Google Shape;47049;p28"/>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0" name="Google Shape;47050;p28"/>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1" name="Google Shape;47051;p28"/>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2" name="Google Shape;47052;p28"/>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3" name="Google Shape;47053;p28"/>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4" name="Google Shape;47054;p28"/>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5" name="Google Shape;47055;p28"/>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6" name="Google Shape;47056;p28"/>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7" name="Google Shape;47057;p28"/>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8" name="Google Shape;47058;p28"/>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9" name="Google Shape;47059;p28"/>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0" name="Google Shape;47060;p28"/>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1" name="Google Shape;47061;p28"/>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2" name="Google Shape;47062;p28"/>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3" name="Google Shape;47063;p28"/>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4" name="Google Shape;47064;p28"/>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5" name="Google Shape;47065;p28"/>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6" name="Google Shape;47066;p28"/>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7" name="Google Shape;47067;p28"/>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8" name="Google Shape;47068;p28"/>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9" name="Google Shape;47069;p28"/>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0" name="Google Shape;47070;p28"/>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1" name="Google Shape;47071;p28"/>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2" name="Google Shape;47072;p28"/>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3" name="Google Shape;47073;p28"/>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4" name="Google Shape;47074;p28"/>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5" name="Google Shape;47075;p28"/>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6" name="Google Shape;47076;p28"/>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7" name="Google Shape;47077;p28"/>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8" name="Google Shape;47078;p28"/>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9" name="Google Shape;47079;p28"/>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0" name="Google Shape;47080;p28"/>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1" name="Google Shape;47081;p28"/>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2" name="Google Shape;47082;p28"/>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3" name="Google Shape;47083;p28"/>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4" name="Google Shape;47084;p28"/>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5" name="Google Shape;47085;p28"/>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6" name="Google Shape;47086;p28"/>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7" name="Google Shape;47087;p28"/>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8" name="Google Shape;47088;p28"/>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9" name="Google Shape;47089;p28"/>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0" name="Google Shape;47090;p28"/>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1" name="Google Shape;47091;p28"/>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2" name="Google Shape;47092;p28"/>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3" name="Google Shape;47093;p28"/>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4" name="Google Shape;47094;p28"/>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5" name="Google Shape;47095;p28"/>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6" name="Google Shape;47096;p28"/>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7" name="Google Shape;47097;p28"/>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8" name="Google Shape;47098;p28"/>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9" name="Google Shape;47099;p28"/>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0" name="Google Shape;47100;p28"/>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1" name="Google Shape;47101;p28"/>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2" name="Google Shape;47102;p28"/>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3" name="Google Shape;47103;p28"/>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4" name="Google Shape;47104;p28"/>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5" name="Google Shape;47105;p28"/>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6" name="Google Shape;47106;p28"/>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7" name="Google Shape;47107;p28"/>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8" name="Google Shape;47108;p28"/>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9" name="Google Shape;47109;p28"/>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0" name="Google Shape;47110;p28"/>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1" name="Google Shape;47111;p28"/>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2" name="Google Shape;47112;p28"/>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3" name="Google Shape;47113;p28"/>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4" name="Google Shape;47114;p28"/>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5" name="Google Shape;47115;p28"/>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6" name="Google Shape;47116;p28"/>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7" name="Google Shape;47117;p28"/>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8" name="Google Shape;47118;p28"/>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9" name="Google Shape;47119;p28"/>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0" name="Google Shape;47120;p28"/>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1" name="Google Shape;47121;p28"/>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2" name="Google Shape;47122;p28"/>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3" name="Google Shape;47123;p28"/>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4" name="Google Shape;47124;p28"/>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5" name="Google Shape;47125;p28"/>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6" name="Google Shape;47126;p28"/>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7" name="Google Shape;47127;p28"/>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8" name="Google Shape;47128;p28"/>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9" name="Google Shape;47129;p28"/>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0" name="Google Shape;47130;p28"/>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1" name="Google Shape;47131;p28"/>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2" name="Google Shape;47132;p28"/>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3" name="Google Shape;47133;p28"/>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4" name="Google Shape;47134;p28"/>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5" name="Google Shape;47135;p28"/>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6" name="Google Shape;47136;p28"/>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7" name="Google Shape;47137;p28"/>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8" name="Google Shape;47138;p28"/>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9" name="Google Shape;47139;p28"/>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0" name="Google Shape;47140;p28"/>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1" name="Google Shape;47141;p28"/>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2" name="Google Shape;47142;p28"/>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3" name="Google Shape;47143;p28"/>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4" name="Google Shape;47144;p28"/>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5" name="Google Shape;47145;p28"/>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6" name="Google Shape;47146;p28"/>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7" name="Google Shape;47147;p28"/>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8" name="Google Shape;47148;p28"/>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9" name="Google Shape;47149;p28"/>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0" name="Google Shape;47150;p28"/>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1" name="Google Shape;47151;p28"/>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2" name="Google Shape;47152;p28"/>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3" name="Google Shape;47153;p28"/>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4" name="Google Shape;47154;p28"/>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5" name="Google Shape;47155;p28"/>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6" name="Google Shape;47156;p28"/>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7" name="Google Shape;47157;p28"/>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8" name="Google Shape;47158;p28"/>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9" name="Google Shape;47159;p28"/>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0" name="Google Shape;47160;p28"/>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1" name="Google Shape;47161;p28"/>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2" name="Google Shape;47162;p28"/>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3" name="Google Shape;47163;p28"/>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4" name="Google Shape;47164;p28"/>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5" name="Google Shape;47165;p28"/>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6" name="Google Shape;47166;p28"/>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7" name="Google Shape;47167;p28"/>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8" name="Google Shape;47168;p28"/>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9" name="Google Shape;47169;p28"/>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0" name="Google Shape;47170;p28"/>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1" name="Google Shape;47171;p28"/>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2" name="Google Shape;47172;p28"/>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3" name="Google Shape;47173;p28"/>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4" name="Google Shape;47174;p28"/>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5" name="Google Shape;47175;p28"/>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6" name="Google Shape;47176;p28"/>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7" name="Google Shape;47177;p28"/>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8" name="Google Shape;47178;p28"/>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9" name="Google Shape;47179;p28"/>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0" name="Google Shape;47180;p28"/>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1" name="Google Shape;47181;p28"/>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2" name="Google Shape;47182;p28"/>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3" name="Google Shape;47183;p28"/>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4" name="Google Shape;47184;p28"/>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5" name="Google Shape;47185;p28"/>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6" name="Google Shape;47186;p28"/>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7" name="Google Shape;47187;p28"/>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8" name="Google Shape;47188;p28"/>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9" name="Google Shape;47189;p28"/>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0" name="Google Shape;47190;p28"/>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1" name="Google Shape;47191;p28"/>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2" name="Google Shape;47192;p28"/>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3" name="Google Shape;47193;p28"/>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4" name="Google Shape;47194;p28"/>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5" name="Google Shape;47195;p28"/>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6" name="Google Shape;47196;p28"/>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7" name="Google Shape;47197;p28"/>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8" name="Google Shape;47198;p28"/>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9" name="Google Shape;47199;p28"/>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0" name="Google Shape;47200;p28"/>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1" name="Google Shape;47201;p28"/>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2" name="Google Shape;47202;p28"/>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3" name="Google Shape;47203;p28"/>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4" name="Google Shape;47204;p28"/>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5" name="Google Shape;47205;p28"/>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6" name="Google Shape;47206;p28"/>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7" name="Google Shape;47207;p28"/>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8" name="Google Shape;47208;p28"/>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9" name="Google Shape;47209;p28"/>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0" name="Google Shape;47210;p28"/>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1" name="Google Shape;47211;p28"/>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2" name="Google Shape;47212;p28"/>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3" name="Google Shape;47213;p28"/>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4" name="Google Shape;47214;p28"/>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5" name="Google Shape;47215;p28"/>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6" name="Google Shape;47216;p28"/>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7" name="Google Shape;47217;p28"/>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8" name="Google Shape;47218;p28"/>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9" name="Google Shape;47219;p28"/>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0" name="Google Shape;47220;p28"/>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1" name="Google Shape;47221;p28"/>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2" name="Google Shape;47222;p28"/>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3" name="Google Shape;47223;p28"/>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4" name="Google Shape;47224;p28"/>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5" name="Google Shape;47225;p28"/>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6" name="Google Shape;47226;p28"/>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7" name="Google Shape;47227;p28"/>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8" name="Google Shape;47228;p28"/>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9" name="Google Shape;47229;p28"/>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0" name="Google Shape;47230;p28"/>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1" name="Google Shape;47231;p28"/>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2" name="Google Shape;47232;p28"/>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3" name="Google Shape;47233;p28"/>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4" name="Google Shape;47234;p28"/>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5" name="Google Shape;47235;p28"/>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6" name="Google Shape;47236;p28"/>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7" name="Google Shape;47237;p28"/>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8" name="Google Shape;47238;p28"/>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9" name="Google Shape;47239;p28"/>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0" name="Google Shape;47240;p28"/>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1" name="Google Shape;47241;p28"/>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2" name="Google Shape;47242;p28"/>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3" name="Google Shape;47243;p28"/>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4" name="Google Shape;47244;p28"/>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5" name="Google Shape;47245;p28"/>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6" name="Google Shape;47246;p28"/>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7" name="Google Shape;47247;p28"/>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8" name="Google Shape;47248;p28"/>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9" name="Google Shape;47249;p28"/>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0" name="Google Shape;47250;p28"/>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1" name="Google Shape;47251;p28"/>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2" name="Google Shape;47252;p28"/>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3" name="Google Shape;47253;p28"/>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4" name="Google Shape;47254;p28"/>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5" name="Google Shape;47255;p28"/>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6" name="Google Shape;47256;p28"/>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7" name="Google Shape;47257;p28"/>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8" name="Google Shape;47258;p28"/>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9" name="Google Shape;47259;p28"/>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0" name="Google Shape;47260;p28"/>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1" name="Google Shape;47261;p28"/>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2" name="Google Shape;47262;p28"/>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3" name="Google Shape;47263;p28"/>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4" name="Google Shape;47264;p28"/>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5" name="Google Shape;47265;p28"/>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6" name="Google Shape;47266;p28"/>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7" name="Google Shape;47267;p28"/>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8" name="Google Shape;47268;p28"/>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9" name="Google Shape;47269;p28"/>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0" name="Google Shape;47270;p28"/>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1" name="Google Shape;47271;p28"/>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2" name="Google Shape;47272;p28"/>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3" name="Google Shape;47273;p28"/>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4" name="Google Shape;47274;p28"/>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5" name="Google Shape;47275;p28"/>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6" name="Google Shape;47276;p28"/>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7" name="Google Shape;47277;p28"/>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8" name="Google Shape;47278;p28"/>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9" name="Google Shape;47279;p28"/>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0" name="Google Shape;47280;p28"/>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1" name="Google Shape;47281;p28"/>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2" name="Google Shape;47282;p28"/>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3" name="Google Shape;47283;p28"/>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4" name="Google Shape;47284;p28"/>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5" name="Google Shape;47285;p28"/>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6" name="Google Shape;47286;p28"/>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7" name="Google Shape;47287;p28"/>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8" name="Google Shape;47288;p28"/>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9" name="Google Shape;47289;p28"/>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0" name="Google Shape;47290;p28"/>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1" name="Google Shape;47291;p28"/>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2" name="Google Shape;47292;p28"/>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3" name="Google Shape;47293;p28"/>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4" name="Google Shape;47294;p28"/>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5" name="Google Shape;47295;p28"/>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6" name="Google Shape;47296;p28"/>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7" name="Google Shape;47297;p28"/>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8" name="Google Shape;47298;p28"/>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9" name="Google Shape;47299;p28"/>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0" name="Google Shape;47300;p28"/>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1" name="Google Shape;47301;p28"/>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2" name="Google Shape;47302;p28"/>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3" name="Google Shape;47303;p28"/>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4" name="Google Shape;47304;p28"/>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5" name="Google Shape;47305;p28"/>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6" name="Google Shape;47306;p28"/>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7" name="Google Shape;47307;p28"/>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8" name="Google Shape;47308;p28"/>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9" name="Google Shape;47309;p28"/>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0" name="Google Shape;47310;p28"/>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1" name="Google Shape;47311;p28"/>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2" name="Google Shape;47312;p28"/>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3" name="Google Shape;47313;p28"/>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4" name="Google Shape;47314;p28"/>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5" name="Google Shape;47315;p28"/>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6" name="Google Shape;47316;p28"/>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7" name="Google Shape;47317;p28"/>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8" name="Google Shape;47318;p28"/>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9" name="Google Shape;47319;p28"/>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0" name="Google Shape;47320;p28"/>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1" name="Google Shape;47321;p28"/>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2" name="Google Shape;47322;p28"/>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3" name="Google Shape;47323;p28"/>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4" name="Google Shape;47324;p28"/>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5" name="Google Shape;47325;p28"/>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6" name="Google Shape;47326;p28"/>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7" name="Google Shape;47327;p28"/>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8" name="Google Shape;47328;p28"/>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9" name="Google Shape;47329;p28"/>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0" name="Google Shape;47330;p28"/>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1" name="Google Shape;47331;p28"/>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2" name="Google Shape;47332;p28"/>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3" name="Google Shape;47333;p28"/>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4" name="Google Shape;47334;p28"/>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5" name="Google Shape;47335;p28"/>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6" name="Google Shape;47336;p28"/>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7" name="Google Shape;47337;p28"/>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8" name="Google Shape;47338;p28"/>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9" name="Google Shape;47339;p28"/>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0" name="Google Shape;47340;p28"/>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1" name="Google Shape;47341;p28"/>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2" name="Google Shape;47342;p28"/>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3" name="Google Shape;47343;p28"/>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4" name="Google Shape;47344;p28"/>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5" name="Google Shape;47345;p28"/>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6" name="Google Shape;47346;p28"/>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7" name="Google Shape;47347;p28"/>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8" name="Google Shape;47348;p28"/>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9" name="Google Shape;47349;p28"/>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0" name="Google Shape;47350;p28"/>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1" name="Google Shape;47351;p28"/>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2" name="Google Shape;47352;p28"/>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3" name="Google Shape;47353;p28"/>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4" name="Google Shape;47354;p28"/>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5" name="Google Shape;47355;p28"/>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6" name="Google Shape;47356;p28"/>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7" name="Google Shape;47357;p28"/>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8" name="Google Shape;47358;p28"/>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9" name="Google Shape;47359;p28"/>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0" name="Google Shape;47360;p28"/>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1" name="Google Shape;47361;p28"/>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2" name="Google Shape;47362;p28"/>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3" name="Google Shape;47363;p28"/>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4" name="Google Shape;47364;p28"/>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5" name="Google Shape;47365;p28"/>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6" name="Google Shape;47366;p28"/>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7" name="Google Shape;47367;p28"/>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8" name="Google Shape;47368;p28"/>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9" name="Google Shape;47369;p28"/>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0" name="Google Shape;47370;p28"/>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1" name="Google Shape;47371;p28"/>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2" name="Google Shape;47372;p28"/>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3" name="Google Shape;47373;p28"/>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4" name="Google Shape;47374;p28"/>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5" name="Google Shape;47375;p28"/>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6" name="Google Shape;47376;p28"/>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7" name="Google Shape;47377;p28"/>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8" name="Google Shape;47378;p28"/>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9" name="Google Shape;47379;p28"/>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0" name="Google Shape;47380;p28"/>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1" name="Google Shape;47381;p28"/>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2" name="Google Shape;47382;p28"/>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3" name="Google Shape;47383;p28"/>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4" name="Google Shape;47384;p28"/>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5" name="Google Shape;47385;p28"/>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6" name="Google Shape;47386;p28"/>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7" name="Google Shape;47387;p28"/>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8" name="Google Shape;47388;p28"/>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9" name="Google Shape;47389;p28"/>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0" name="Google Shape;47390;p28"/>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1" name="Google Shape;47391;p28"/>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2" name="Google Shape;47392;p28"/>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3" name="Google Shape;47393;p28"/>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4" name="Google Shape;47394;p28"/>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5" name="Google Shape;47395;p28"/>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6" name="Google Shape;47396;p28"/>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7" name="Google Shape;47397;p28"/>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8" name="Google Shape;47398;p28"/>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9" name="Google Shape;47399;p28"/>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0" name="Google Shape;47400;p28"/>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1" name="Google Shape;47401;p28"/>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2" name="Google Shape;47402;p28"/>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3" name="Google Shape;47403;p28"/>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4" name="Google Shape;47404;p28"/>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5" name="Google Shape;47405;p28"/>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6" name="Google Shape;47406;p28"/>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7" name="Google Shape;47407;p28"/>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8" name="Google Shape;47408;p28"/>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9" name="Google Shape;47409;p28"/>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0" name="Google Shape;47410;p28"/>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1" name="Google Shape;47411;p28"/>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2" name="Google Shape;47412;p28"/>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3" name="Google Shape;47413;p28"/>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4" name="Google Shape;47414;p28"/>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5" name="Google Shape;47415;p28"/>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6" name="Google Shape;47416;p28"/>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7" name="Google Shape;47417;p28"/>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8" name="Google Shape;47418;p28"/>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9" name="Google Shape;47419;p28"/>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0" name="Google Shape;47420;p28"/>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1" name="Google Shape;47421;p28"/>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2" name="Google Shape;47422;p28"/>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3" name="Google Shape;47423;p28"/>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4" name="Google Shape;47424;p28"/>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5" name="Google Shape;47425;p28"/>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6" name="Google Shape;47426;p28"/>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7" name="Google Shape;47427;p28"/>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8" name="Google Shape;47428;p28"/>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9" name="Google Shape;47429;p28"/>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0" name="Google Shape;47430;p28"/>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1" name="Google Shape;47431;p28"/>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2" name="Google Shape;47432;p28"/>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3" name="Google Shape;47433;p28"/>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4" name="Google Shape;47434;p28"/>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5" name="Google Shape;47435;p28"/>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6" name="Google Shape;47436;p28"/>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7" name="Google Shape;47437;p28"/>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8" name="Google Shape;47438;p28"/>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9" name="Google Shape;47439;p28"/>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0" name="Google Shape;47440;p28"/>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1" name="Google Shape;47441;p28"/>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2" name="Google Shape;47442;p28"/>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3" name="Google Shape;47443;p28"/>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4" name="Google Shape;47444;p28"/>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5" name="Google Shape;47445;p28"/>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6" name="Google Shape;47446;p28"/>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7" name="Google Shape;47447;p28"/>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8" name="Google Shape;47448;p28"/>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9" name="Google Shape;47449;p28"/>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0" name="Google Shape;47450;p28"/>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1" name="Google Shape;47451;p28"/>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2" name="Google Shape;47452;p28"/>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3" name="Google Shape;47453;p28"/>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4" name="Google Shape;47454;p28"/>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5" name="Google Shape;47455;p28"/>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6" name="Google Shape;47456;p28"/>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7" name="Google Shape;47457;p28"/>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8" name="Google Shape;47458;p28"/>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9" name="Google Shape;47459;p28"/>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0" name="Google Shape;47460;p28"/>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1" name="Google Shape;47461;p28"/>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2" name="Google Shape;47462;p28"/>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3" name="Google Shape;47463;p28"/>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4" name="Google Shape;47464;p28"/>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5" name="Google Shape;47465;p28"/>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6" name="Google Shape;47466;p28"/>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7" name="Google Shape;47467;p28"/>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8" name="Google Shape;47468;p28"/>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9" name="Google Shape;47469;p28"/>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0" name="Google Shape;47470;p28"/>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1" name="Google Shape;47471;p28"/>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2" name="Google Shape;47472;p28"/>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3" name="Google Shape;47473;p28"/>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4" name="Google Shape;47474;p28"/>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5" name="Google Shape;47475;p28"/>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6" name="Google Shape;47476;p28"/>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7" name="Google Shape;47477;p28"/>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8" name="Google Shape;47478;p28"/>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9" name="Google Shape;47479;p28"/>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0" name="Google Shape;47480;p28"/>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1" name="Google Shape;47481;p28"/>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2" name="Google Shape;47482;p28"/>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3" name="Google Shape;47483;p28"/>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4" name="Google Shape;47484;p28"/>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5" name="Google Shape;47485;p28"/>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6" name="Google Shape;47486;p28"/>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7" name="Google Shape;47487;p28"/>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8" name="Google Shape;47488;p28"/>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9" name="Google Shape;47489;p28"/>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0" name="Google Shape;47490;p28"/>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1" name="Google Shape;47491;p28"/>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2" name="Google Shape;47492;p28"/>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3" name="Google Shape;47493;p28"/>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4" name="Google Shape;47494;p28"/>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5" name="Google Shape;47495;p28"/>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6" name="Google Shape;47496;p28"/>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7" name="Google Shape;47497;p28"/>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8" name="Google Shape;47498;p28"/>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9" name="Google Shape;47499;p28"/>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0" name="Google Shape;47500;p28"/>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1" name="Google Shape;47501;p28"/>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2" name="Google Shape;47502;p28"/>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3" name="Google Shape;47503;p28"/>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4" name="Google Shape;47504;p28"/>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5" name="Google Shape;47505;p28"/>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6" name="Google Shape;47506;p28"/>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7" name="Google Shape;47507;p28"/>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8" name="Google Shape;47508;p28"/>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9" name="Google Shape;47509;p28"/>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0" name="Google Shape;47510;p28"/>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1" name="Google Shape;47511;p28"/>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2" name="Google Shape;47512;p28"/>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3" name="Google Shape;47513;p28"/>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4" name="Google Shape;47514;p28"/>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5" name="Google Shape;47515;p28"/>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6" name="Google Shape;47516;p28"/>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7" name="Google Shape;47517;p28"/>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8" name="Google Shape;47518;p28"/>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9" name="Google Shape;47519;p28"/>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0" name="Google Shape;47520;p28"/>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1" name="Google Shape;47521;p28"/>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2" name="Google Shape;47522;p28"/>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3" name="Google Shape;47523;p28"/>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4" name="Google Shape;47524;p28"/>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5" name="Google Shape;47525;p28"/>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6" name="Google Shape;47526;p28"/>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7" name="Google Shape;47527;p28"/>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8" name="Google Shape;47528;p28"/>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9" name="Google Shape;47529;p28"/>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0" name="Google Shape;47530;p28"/>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1" name="Google Shape;47531;p28"/>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2" name="Google Shape;47532;p28"/>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3" name="Google Shape;47533;p28"/>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4" name="Google Shape;47534;p28"/>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5" name="Google Shape;47535;p28"/>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6" name="Google Shape;47536;p28"/>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7" name="Google Shape;47537;p28"/>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8" name="Google Shape;47538;p28"/>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9" name="Google Shape;47539;p28"/>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0" name="Google Shape;47540;p28"/>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1" name="Google Shape;47541;p28"/>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2" name="Google Shape;47542;p28"/>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3" name="Google Shape;47543;p28"/>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4" name="Google Shape;47544;p28"/>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5" name="Google Shape;47545;p28"/>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6" name="Google Shape;47546;p28"/>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7" name="Google Shape;47547;p28"/>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8" name="Google Shape;47548;p28"/>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9" name="Google Shape;47549;p28"/>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0" name="Google Shape;47550;p28"/>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1" name="Google Shape;47551;p28"/>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2" name="Google Shape;47552;p28"/>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3" name="Google Shape;47553;p28"/>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4" name="Google Shape;47554;p28"/>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5" name="Google Shape;47555;p28"/>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6" name="Google Shape;47556;p28"/>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7" name="Google Shape;47557;p28"/>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8" name="Google Shape;47558;p28"/>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9" name="Google Shape;47559;p28"/>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0" name="Google Shape;47560;p28"/>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1" name="Google Shape;47561;p28"/>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2" name="Google Shape;47562;p28"/>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3" name="Google Shape;47563;p28"/>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4" name="Google Shape;47564;p28"/>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5" name="Google Shape;47565;p28"/>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6" name="Google Shape;47566;p28"/>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7" name="Google Shape;47567;p28"/>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8" name="Google Shape;47568;p28"/>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9" name="Google Shape;47569;p28"/>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0" name="Google Shape;47570;p28"/>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1" name="Google Shape;47571;p28"/>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2" name="Google Shape;47572;p28"/>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3" name="Google Shape;47573;p28"/>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4" name="Google Shape;47574;p28"/>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5" name="Google Shape;47575;p28"/>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6" name="Google Shape;47576;p28"/>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7" name="Google Shape;47577;p28"/>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8" name="Google Shape;47578;p28"/>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9" name="Google Shape;47579;p28"/>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0" name="Google Shape;47580;p28"/>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1" name="Google Shape;47581;p28"/>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2" name="Google Shape;47582;p28"/>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3" name="Google Shape;47583;p28"/>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4" name="Google Shape;47584;p28"/>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5" name="Google Shape;47585;p28"/>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6" name="Google Shape;47586;p28"/>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7" name="Google Shape;47587;p28"/>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8" name="Google Shape;47588;p28"/>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9" name="Google Shape;47589;p28"/>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0" name="Google Shape;47590;p28"/>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1" name="Google Shape;47591;p28"/>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2" name="Google Shape;47592;p28"/>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3" name="Google Shape;47593;p28"/>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4" name="Google Shape;47594;p28"/>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5" name="Google Shape;47595;p28"/>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6" name="Google Shape;47596;p28"/>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7" name="Google Shape;47597;p28"/>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8" name="Google Shape;47598;p28"/>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9" name="Google Shape;47599;p28"/>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0" name="Google Shape;47600;p28"/>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1" name="Google Shape;47601;p28"/>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2" name="Google Shape;47602;p28"/>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3" name="Google Shape;47603;p28"/>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4" name="Google Shape;47604;p28"/>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5" name="Google Shape;47605;p28"/>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6" name="Google Shape;47606;p28"/>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7" name="Google Shape;47607;p28"/>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8" name="Google Shape;47608;p28"/>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9" name="Google Shape;47609;p28"/>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0" name="Google Shape;47610;p28"/>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1" name="Google Shape;47611;p28"/>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2" name="Google Shape;47612;p28"/>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3" name="Google Shape;47613;p28"/>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4" name="Google Shape;47614;p28"/>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5" name="Google Shape;47615;p28"/>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6" name="Google Shape;47616;p28"/>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7" name="Google Shape;47617;p28"/>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8" name="Google Shape;47618;p28"/>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9" name="Google Shape;47619;p28"/>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0" name="Google Shape;47620;p28"/>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1" name="Google Shape;47621;p28"/>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2" name="Google Shape;47622;p28"/>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3" name="Google Shape;47623;p28"/>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4" name="Google Shape;47624;p28"/>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5" name="Google Shape;47625;p28"/>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6" name="Google Shape;47626;p28"/>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7" name="Google Shape;47627;p28"/>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8" name="Google Shape;47628;p28"/>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9" name="Google Shape;47629;p28"/>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0" name="Google Shape;47630;p28"/>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1" name="Google Shape;47631;p28"/>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2" name="Google Shape;47632;p28"/>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3" name="Google Shape;47633;p28"/>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4" name="Google Shape;47634;p28"/>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5" name="Google Shape;47635;p28"/>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6" name="Google Shape;47636;p28"/>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7" name="Google Shape;47637;p28"/>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8" name="Google Shape;47638;p28"/>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9" name="Google Shape;47639;p28"/>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0" name="Google Shape;47640;p28"/>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1" name="Google Shape;47641;p28"/>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2" name="Google Shape;47642;p28"/>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3" name="Google Shape;47643;p28"/>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4" name="Google Shape;47644;p28"/>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5" name="Google Shape;47645;p28"/>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6" name="Google Shape;47646;p28"/>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7" name="Google Shape;47647;p28"/>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8" name="Google Shape;47648;p28"/>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9" name="Google Shape;47649;p28"/>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0" name="Google Shape;47650;p28"/>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1" name="Google Shape;47651;p28"/>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2" name="Google Shape;47652;p28"/>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3" name="Google Shape;47653;p28"/>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4" name="Google Shape;47654;p28"/>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5" name="Google Shape;47655;p28"/>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6" name="Google Shape;47656;p28"/>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7" name="Google Shape;47657;p28"/>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8" name="Google Shape;47658;p28"/>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9" name="Google Shape;47659;p28"/>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0" name="Google Shape;47660;p28"/>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1" name="Google Shape;47661;p28"/>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2" name="Google Shape;47662;p28"/>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3" name="Google Shape;47663;p28"/>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4" name="Google Shape;47664;p28"/>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5" name="Google Shape;47665;p28"/>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6" name="Google Shape;47666;p28"/>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7" name="Google Shape;47667;p28"/>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8" name="Google Shape;47668;p28"/>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9" name="Google Shape;47669;p28"/>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0" name="Google Shape;47670;p28"/>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1" name="Google Shape;47671;p28"/>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2" name="Google Shape;47672;p28"/>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3" name="Google Shape;47673;p28"/>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4" name="Google Shape;47674;p28"/>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5" name="Google Shape;47675;p28"/>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6" name="Google Shape;47676;p28"/>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7" name="Google Shape;47677;p28"/>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8" name="Google Shape;47678;p28"/>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9" name="Google Shape;47679;p28"/>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0" name="Google Shape;47680;p28"/>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1" name="Google Shape;47681;p28"/>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2" name="Google Shape;47682;p28"/>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3" name="Google Shape;47683;p28"/>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4" name="Google Shape;47684;p28"/>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5" name="Google Shape;47685;p28"/>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6" name="Google Shape;47686;p28"/>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7" name="Google Shape;47687;p28"/>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8" name="Google Shape;47688;p28"/>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9" name="Google Shape;47689;p28"/>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0" name="Google Shape;47690;p28"/>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1" name="Google Shape;47691;p28"/>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2" name="Google Shape;47692;p28"/>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3" name="Google Shape;47693;p28"/>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94" name="Google Shape;47694;p28"/>
          <p:cNvSpPr/>
          <p:nvPr/>
        </p:nvSpPr>
        <p:spPr>
          <a:xfrm rot="9029084" flipH="1">
            <a:off x="8247917" y="-359513"/>
            <a:ext cx="1801259" cy="3206416"/>
          </a:xfrm>
          <a:prstGeom prst="triangle">
            <a:avLst>
              <a:gd name="adj" fmla="val 7099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5" name="Google Shape;47695;p28"/>
          <p:cNvSpPr/>
          <p:nvPr/>
        </p:nvSpPr>
        <p:spPr>
          <a:xfrm rot="1824866" flipH="1">
            <a:off x="-5187" y="3770339"/>
            <a:ext cx="1057183" cy="1882054"/>
          </a:xfrm>
          <a:prstGeom prst="triangle">
            <a:avLst>
              <a:gd name="adj" fmla="val 70998"/>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6" name="Google Shape;47696;p28"/>
          <p:cNvSpPr/>
          <p:nvPr/>
        </p:nvSpPr>
        <p:spPr>
          <a:xfrm rot="368454" flipH="1">
            <a:off x="417815" y="3505450"/>
            <a:ext cx="1057267" cy="1881994"/>
          </a:xfrm>
          <a:prstGeom prst="triangle">
            <a:avLst>
              <a:gd name="adj" fmla="val 7099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97" name="Google Shape;47697;p28"/>
          <p:cNvGrpSpPr/>
          <p:nvPr/>
        </p:nvGrpSpPr>
        <p:grpSpPr>
          <a:xfrm rot="3410827">
            <a:off x="6938124" y="4396187"/>
            <a:ext cx="2195515" cy="1494618"/>
            <a:chOff x="4233250" y="3116575"/>
            <a:chExt cx="2401825" cy="1465700"/>
          </a:xfrm>
        </p:grpSpPr>
        <p:sp>
          <p:nvSpPr>
            <p:cNvPr id="47698" name="Google Shape;47698;p28"/>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9" name="Google Shape;47699;p28"/>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0" name="Google Shape;47700;p28"/>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1" name="Google Shape;47701;p28"/>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2" name="Google Shape;47702;p28"/>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3" name="Google Shape;47703;p28"/>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4" name="Google Shape;47704;p28"/>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5" name="Google Shape;47705;p28"/>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6" name="Google Shape;47706;p28"/>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7" name="Google Shape;47707;p28"/>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8" name="Google Shape;47708;p28"/>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9" name="Google Shape;47709;p28"/>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0" name="Google Shape;47710;p28"/>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1" name="Google Shape;47711;p28"/>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2" name="Google Shape;47712;p28"/>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3" name="Google Shape;47713;p28"/>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4" name="Google Shape;47714;p28"/>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5" name="Google Shape;47715;p28"/>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6" name="Google Shape;47716;p28"/>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7" name="Google Shape;47717;p28"/>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8" name="Google Shape;47718;p28"/>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9" name="Google Shape;47719;p28"/>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0" name="Google Shape;47720;p28"/>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1" name="Google Shape;47721;p28"/>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2" name="Google Shape;47722;p28"/>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3" name="Google Shape;47723;p28"/>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4" name="Google Shape;47724;p28"/>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5" name="Google Shape;47725;p28"/>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6" name="Google Shape;47726;p28"/>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7" name="Google Shape;47727;p28"/>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8" name="Google Shape;47728;p28"/>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9" name="Google Shape;47729;p28"/>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0" name="Google Shape;47730;p28"/>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1" name="Google Shape;47731;p28"/>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2" name="Google Shape;47732;p28"/>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3" name="Google Shape;47733;p28"/>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4" name="Google Shape;47734;p28"/>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5" name="Google Shape;47735;p28"/>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6" name="Google Shape;47736;p28"/>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7" name="Google Shape;47737;p28"/>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8" name="Google Shape;47738;p28"/>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9" name="Google Shape;47739;p28"/>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0" name="Google Shape;47740;p28"/>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1" name="Google Shape;47741;p28"/>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2" name="Google Shape;47742;p28"/>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3" name="Google Shape;47743;p28"/>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4" name="Google Shape;47744;p28"/>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5" name="Google Shape;47745;p28"/>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6" name="Google Shape;47746;p28"/>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7" name="Google Shape;47747;p28"/>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8" name="Google Shape;47748;p28"/>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9" name="Google Shape;47749;p28"/>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0" name="Google Shape;47750;p28"/>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1" name="Google Shape;47751;p28"/>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2" name="Google Shape;47752;p28"/>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3" name="Google Shape;47753;p28"/>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4" name="Google Shape;47754;p28"/>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5" name="Google Shape;47755;p28"/>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6" name="Google Shape;47756;p28"/>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7" name="Google Shape;47757;p28"/>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8" name="Google Shape;47758;p28"/>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9" name="Google Shape;47759;p28"/>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0" name="Google Shape;47760;p28"/>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1" name="Google Shape;47761;p28"/>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2" name="Google Shape;47762;p28"/>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3" name="Google Shape;47763;p28"/>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4" name="Google Shape;47764;p28"/>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5" name="Google Shape;47765;p28"/>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6" name="Google Shape;47766;p28"/>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7" name="Google Shape;47767;p28"/>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8" name="Google Shape;47768;p28"/>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9" name="Google Shape;47769;p28"/>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0" name="Google Shape;47770;p28"/>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1" name="Google Shape;47771;p28"/>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2" name="Google Shape;47772;p28"/>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3" name="Google Shape;47773;p28"/>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4" name="Google Shape;47774;p28"/>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5" name="Google Shape;47775;p28"/>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6" name="Google Shape;47776;p28"/>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7" name="Google Shape;47777;p28"/>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8" name="Google Shape;47778;p28"/>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9" name="Google Shape;47779;p28"/>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0" name="Google Shape;47780;p28"/>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1" name="Google Shape;47781;p28"/>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2" name="Google Shape;47782;p28"/>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3" name="Google Shape;47783;p28"/>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4" name="Google Shape;47784;p28"/>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5" name="Google Shape;47785;p28"/>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6" name="Google Shape;47786;p28"/>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7" name="Google Shape;47787;p28"/>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8" name="Google Shape;47788;p28"/>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9" name="Google Shape;47789;p28"/>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0" name="Google Shape;47790;p28"/>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1" name="Google Shape;47791;p28"/>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2" name="Google Shape;47792;p28"/>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3" name="Google Shape;47793;p28"/>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4" name="Google Shape;47794;p28"/>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5" name="Google Shape;47795;p28"/>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6" name="Google Shape;47796;p28"/>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7" name="Google Shape;47797;p28"/>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8" name="Google Shape;47798;p28"/>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9" name="Google Shape;47799;p28"/>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0" name="Google Shape;47800;p28"/>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1" name="Google Shape;47801;p28"/>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2" name="Google Shape;47802;p28"/>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3" name="Google Shape;47803;p28"/>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4" name="Google Shape;47804;p28"/>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5" name="Google Shape;47805;p28"/>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6" name="Google Shape;47806;p28"/>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7" name="Google Shape;47807;p28"/>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8" name="Google Shape;47808;p28"/>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9" name="Google Shape;47809;p28"/>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0" name="Google Shape;47810;p28"/>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1" name="Google Shape;47811;p28"/>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2" name="Google Shape;47812;p28"/>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3" name="Google Shape;47813;p28"/>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4" name="Google Shape;47814;p28"/>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5" name="Google Shape;47815;p28"/>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6" name="Google Shape;47816;p28"/>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7" name="Google Shape;47817;p28"/>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8" name="Google Shape;47818;p28"/>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9" name="Google Shape;47819;p28"/>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0" name="Google Shape;47820;p28"/>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1" name="Google Shape;47821;p28"/>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2" name="Google Shape;47822;p28"/>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3" name="Google Shape;47823;p28"/>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4" name="Google Shape;47824;p28"/>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5" name="Google Shape;47825;p28"/>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6" name="Google Shape;47826;p28"/>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7" name="Google Shape;47827;p28"/>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8" name="Google Shape;47828;p28"/>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9" name="Google Shape;47829;p28"/>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0" name="Google Shape;47830;p28"/>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1" name="Google Shape;47831;p28"/>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2" name="Google Shape;47832;p28"/>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3" name="Google Shape;47833;p28"/>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4" name="Google Shape;47834;p28"/>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5" name="Google Shape;47835;p28"/>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6" name="Google Shape;47836;p28"/>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7" name="Google Shape;47837;p28"/>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8" name="Google Shape;47838;p28"/>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9" name="Google Shape;47839;p28"/>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0" name="Google Shape;47840;p28"/>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1" name="Google Shape;47841;p28"/>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2" name="Google Shape;47842;p28"/>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3" name="Google Shape;47843;p28"/>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4" name="Google Shape;47844;p28"/>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5" name="Google Shape;47845;p28"/>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6" name="Google Shape;47846;p28"/>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7" name="Google Shape;47847;p28"/>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8" name="Google Shape;47848;p28"/>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9" name="Google Shape;47849;p28"/>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0" name="Google Shape;47850;p28"/>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1" name="Google Shape;47851;p28"/>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2" name="Google Shape;47852;p28"/>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3" name="Google Shape;47853;p28"/>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4" name="Google Shape;47854;p28"/>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5" name="Google Shape;47855;p28"/>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6" name="Google Shape;47856;p28"/>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7" name="Google Shape;47857;p28"/>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8" name="Google Shape;47858;p28"/>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9" name="Google Shape;47859;p28"/>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0" name="Google Shape;47860;p28"/>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1" name="Google Shape;47861;p28"/>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2" name="Google Shape;47862;p28"/>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3" name="Google Shape;47863;p28"/>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4" name="Google Shape;47864;p28"/>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5" name="Google Shape;47865;p28"/>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6" name="Google Shape;47866;p28"/>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7" name="Google Shape;47867;p28"/>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8" name="Google Shape;47868;p28"/>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9" name="Google Shape;47869;p28"/>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0" name="Google Shape;47870;p28"/>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1" name="Google Shape;47871;p28"/>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2" name="Google Shape;47872;p28"/>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3" name="Google Shape;47873;p28"/>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4" name="Google Shape;47874;p28"/>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5" name="Google Shape;47875;p28"/>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6" name="Google Shape;47876;p28"/>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7" name="Google Shape;47877;p28"/>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8" name="Google Shape;47878;p28"/>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9" name="Google Shape;47879;p28"/>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0" name="Google Shape;47880;p28"/>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1" name="Google Shape;47881;p28"/>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2" name="Google Shape;47882;p28"/>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3" name="Google Shape;47883;p28"/>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4" name="Google Shape;47884;p28"/>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5" name="Google Shape;47885;p28"/>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6" name="Google Shape;47886;p28"/>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7" name="Google Shape;47887;p28"/>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8" name="Google Shape;47888;p28"/>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9" name="Google Shape;47889;p28"/>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0" name="Google Shape;47890;p28"/>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1" name="Google Shape;47891;p28"/>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2" name="Google Shape;47892;p28"/>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3" name="Google Shape;47893;p28"/>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4" name="Google Shape;47894;p28"/>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5" name="Google Shape;47895;p28"/>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6" name="Google Shape;47896;p28"/>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7" name="Google Shape;47897;p28"/>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8" name="Google Shape;47898;p28"/>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9" name="Google Shape;47899;p28"/>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0" name="Google Shape;47900;p28"/>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1" name="Google Shape;47901;p28"/>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2" name="Google Shape;47902;p28"/>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3" name="Google Shape;47903;p28"/>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4" name="Google Shape;47904;p28"/>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5" name="Google Shape;47905;p28"/>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6" name="Google Shape;47906;p28"/>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7" name="Google Shape;47907;p28"/>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8" name="Google Shape;47908;p28"/>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9" name="Google Shape;47909;p28"/>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0" name="Google Shape;47910;p28"/>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1" name="Google Shape;47911;p28"/>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2" name="Google Shape;47912;p28"/>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3" name="Google Shape;47913;p28"/>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4" name="Google Shape;47914;p28"/>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5" name="Google Shape;47915;p28"/>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6" name="Google Shape;47916;p28"/>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7" name="Google Shape;47917;p28"/>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8" name="Google Shape;47918;p28"/>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9" name="Google Shape;47919;p28"/>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0" name="Google Shape;47920;p28"/>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1" name="Google Shape;47921;p28"/>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2" name="Google Shape;47922;p28"/>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3" name="Google Shape;47923;p28"/>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4" name="Google Shape;47924;p28"/>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5" name="Google Shape;47925;p28"/>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6" name="Google Shape;47926;p28"/>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7" name="Google Shape;47927;p28"/>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8" name="Google Shape;47928;p28"/>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9" name="Google Shape;47929;p28"/>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0" name="Google Shape;47930;p28"/>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1" name="Google Shape;47931;p28"/>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2" name="Google Shape;47932;p28"/>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3" name="Google Shape;47933;p28"/>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4" name="Google Shape;47934;p28"/>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5" name="Google Shape;47935;p28"/>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6" name="Google Shape;47936;p28"/>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7" name="Google Shape;47937;p28"/>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8" name="Google Shape;47938;p28"/>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9" name="Google Shape;47939;p28"/>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0" name="Google Shape;47940;p28"/>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1" name="Google Shape;47941;p28"/>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2" name="Google Shape;47942;p28"/>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3" name="Google Shape;47943;p28"/>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4" name="Google Shape;47944;p28"/>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5" name="Google Shape;47945;p28"/>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6" name="Google Shape;47946;p28"/>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7" name="Google Shape;47947;p28"/>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8" name="Google Shape;47948;p28"/>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9" name="Google Shape;47949;p28"/>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0" name="Google Shape;47950;p28"/>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1" name="Google Shape;47951;p28"/>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2" name="Google Shape;47952;p28"/>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3" name="Google Shape;47953;p28"/>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4" name="Google Shape;47954;p28"/>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5" name="Google Shape;47955;p28"/>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6" name="Google Shape;47956;p28"/>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7" name="Google Shape;47957;p28"/>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8" name="Google Shape;47958;p28"/>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9" name="Google Shape;47959;p28"/>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0" name="Google Shape;47960;p28"/>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1" name="Google Shape;47961;p28"/>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2" name="Google Shape;47962;p28"/>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3" name="Google Shape;47963;p28"/>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4" name="Google Shape;47964;p28"/>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5" name="Google Shape;47965;p28"/>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6" name="Google Shape;47966;p28"/>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7" name="Google Shape;47967;p28"/>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8" name="Google Shape;47968;p28"/>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9" name="Google Shape;47969;p28"/>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0" name="Google Shape;47970;p28"/>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1" name="Google Shape;47971;p28"/>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2" name="Google Shape;47972;p28"/>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3" name="Google Shape;47973;p28"/>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4" name="Google Shape;47974;p28"/>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5" name="Google Shape;47975;p28"/>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6" name="Google Shape;47976;p28"/>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7" name="Google Shape;47977;p28"/>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8" name="Google Shape;47978;p28"/>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9" name="Google Shape;47979;p28"/>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0" name="Google Shape;47980;p28"/>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1" name="Google Shape;47981;p28"/>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2" name="Google Shape;47982;p28"/>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3" name="Google Shape;47983;p28"/>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4" name="Google Shape;47984;p28"/>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5" name="Google Shape;47985;p28"/>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6" name="Google Shape;47986;p28"/>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7" name="Google Shape;47987;p28"/>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8" name="Google Shape;47988;p28"/>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9" name="Google Shape;47989;p28"/>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0" name="Google Shape;47990;p28"/>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1" name="Google Shape;47991;p28"/>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2" name="Google Shape;47992;p28"/>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3" name="Google Shape;47993;p28"/>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4" name="Google Shape;47994;p28"/>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5" name="Google Shape;47995;p28"/>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6" name="Google Shape;47996;p28"/>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7" name="Google Shape;47997;p28"/>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8" name="Google Shape;47998;p28"/>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9" name="Google Shape;47999;p28"/>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0" name="Google Shape;48000;p28"/>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1" name="Google Shape;48001;p28"/>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2" name="Google Shape;48002;p28"/>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3" name="Google Shape;48003;p28"/>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4" name="Google Shape;48004;p28"/>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5" name="Google Shape;48005;p28"/>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6" name="Google Shape;48006;p28"/>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7" name="Google Shape;48007;p28"/>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8" name="Google Shape;48008;p28"/>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9" name="Google Shape;48009;p28"/>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0" name="Google Shape;48010;p28"/>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1" name="Google Shape;48011;p28"/>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2" name="Google Shape;48012;p28"/>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3" name="Google Shape;48013;p28"/>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4" name="Google Shape;48014;p28"/>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5" name="Google Shape;48015;p28"/>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6" name="Google Shape;48016;p28"/>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7" name="Google Shape;48017;p28"/>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8" name="Google Shape;48018;p28"/>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9" name="Google Shape;48019;p28"/>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0" name="Google Shape;48020;p28"/>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1" name="Google Shape;48021;p28"/>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2" name="Google Shape;48022;p28"/>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3" name="Google Shape;48023;p28"/>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4" name="Google Shape;48024;p28"/>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5" name="Google Shape;48025;p28"/>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6" name="Google Shape;48026;p28"/>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7" name="Google Shape;48027;p28"/>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8" name="Google Shape;48028;p28"/>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9" name="Google Shape;48029;p28"/>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0" name="Google Shape;48030;p28"/>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1" name="Google Shape;48031;p28"/>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2" name="Google Shape;48032;p28"/>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3" name="Google Shape;48033;p28"/>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4" name="Google Shape;48034;p28"/>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5" name="Google Shape;48035;p28"/>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6" name="Google Shape;48036;p28"/>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7" name="Google Shape;48037;p28"/>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8" name="Google Shape;48038;p28"/>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9" name="Google Shape;48039;p28"/>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0" name="Google Shape;48040;p28"/>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1" name="Google Shape;48041;p28"/>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2" name="Google Shape;48042;p28"/>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3" name="Google Shape;48043;p28"/>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4" name="Google Shape;48044;p28"/>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5" name="Google Shape;48045;p28"/>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6" name="Google Shape;48046;p28"/>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7" name="Google Shape;48047;p28"/>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8" name="Google Shape;48048;p28"/>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9" name="Google Shape;48049;p28"/>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0" name="Google Shape;48050;p28"/>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1" name="Google Shape;48051;p28"/>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2" name="Google Shape;48052;p28"/>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3" name="Google Shape;48053;p28"/>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4" name="Google Shape;48054;p28"/>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5" name="Google Shape;48055;p28"/>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6" name="Google Shape;48056;p28"/>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7" name="Google Shape;48057;p28"/>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8" name="Google Shape;48058;p28"/>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9" name="Google Shape;48059;p28"/>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0" name="Google Shape;48060;p28"/>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1" name="Google Shape;48061;p28"/>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2" name="Google Shape;48062;p28"/>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3" name="Google Shape;48063;p28"/>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4" name="Google Shape;48064;p28"/>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5" name="Google Shape;48065;p28"/>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6" name="Google Shape;48066;p28"/>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7" name="Google Shape;48067;p28"/>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8" name="Google Shape;48068;p28"/>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9" name="Google Shape;48069;p28"/>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0" name="Google Shape;48070;p28"/>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1" name="Google Shape;48071;p28"/>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2" name="Google Shape;48072;p28"/>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3" name="Google Shape;48073;p28"/>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4" name="Google Shape;48074;p28"/>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5" name="Google Shape;48075;p28"/>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6" name="Google Shape;48076;p28"/>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7" name="Google Shape;48077;p28"/>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8" name="Google Shape;48078;p28"/>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9" name="Google Shape;48079;p28"/>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0" name="Google Shape;48080;p28"/>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1" name="Google Shape;48081;p28"/>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2" name="Google Shape;48082;p28"/>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3" name="Google Shape;48083;p28"/>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4" name="Google Shape;48084;p28"/>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5" name="Google Shape;48085;p28"/>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6" name="Google Shape;48086;p28"/>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7" name="Google Shape;48087;p28"/>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8" name="Google Shape;48088;p28"/>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9" name="Google Shape;48089;p28"/>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0" name="Google Shape;48090;p28"/>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1" name="Google Shape;48091;p28"/>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2" name="Google Shape;48092;p28"/>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3" name="Google Shape;48093;p28"/>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4" name="Google Shape;48094;p28"/>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5" name="Google Shape;48095;p28"/>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6" name="Google Shape;48096;p28"/>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7" name="Google Shape;48097;p28"/>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8" name="Google Shape;48098;p28"/>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9" name="Google Shape;48099;p28"/>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0" name="Google Shape;48100;p28"/>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1" name="Google Shape;48101;p28"/>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2" name="Google Shape;48102;p28"/>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3" name="Google Shape;48103;p28"/>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4" name="Google Shape;48104;p28"/>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5" name="Google Shape;48105;p28"/>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6" name="Google Shape;48106;p28"/>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7" name="Google Shape;48107;p28"/>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8" name="Google Shape;48108;p28"/>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9" name="Google Shape;48109;p28"/>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0" name="Google Shape;48110;p28"/>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1" name="Google Shape;48111;p28"/>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2" name="Google Shape;48112;p28"/>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3" name="Google Shape;48113;p28"/>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4" name="Google Shape;48114;p28"/>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5" name="Google Shape;48115;p28"/>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6" name="Google Shape;48116;p28"/>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7" name="Google Shape;48117;p28"/>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8" name="Google Shape;48118;p28"/>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9" name="Google Shape;48119;p28"/>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0" name="Google Shape;48120;p28"/>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1" name="Google Shape;48121;p28"/>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2" name="Google Shape;48122;p28"/>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3" name="Google Shape;48123;p28"/>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4" name="Google Shape;48124;p28"/>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5" name="Google Shape;48125;p28"/>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6" name="Google Shape;48126;p28"/>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7" name="Google Shape;48127;p28"/>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8" name="Google Shape;48128;p28"/>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9" name="Google Shape;48129;p28"/>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0" name="Google Shape;48130;p28"/>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1" name="Google Shape;48131;p28"/>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2" name="Google Shape;48132;p28"/>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3" name="Google Shape;48133;p28"/>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4" name="Google Shape;48134;p28"/>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5" name="Google Shape;48135;p28"/>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6" name="Google Shape;48136;p28"/>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7" name="Google Shape;48137;p28"/>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8" name="Google Shape;48138;p28"/>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9" name="Google Shape;48139;p28"/>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0" name="Google Shape;48140;p28"/>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1" name="Google Shape;48141;p28"/>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2" name="Google Shape;48142;p28"/>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3" name="Google Shape;48143;p28"/>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4" name="Google Shape;48144;p28"/>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5" name="Google Shape;48145;p28"/>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6" name="Google Shape;48146;p28"/>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7" name="Google Shape;48147;p28"/>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8" name="Google Shape;48148;p28"/>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9" name="Google Shape;48149;p28"/>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0" name="Google Shape;48150;p28"/>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1" name="Google Shape;48151;p28"/>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2" name="Google Shape;48152;p28"/>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3" name="Google Shape;48153;p28"/>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4" name="Google Shape;48154;p28"/>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5" name="Google Shape;48155;p28"/>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6" name="Google Shape;48156;p28"/>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7" name="Google Shape;48157;p28"/>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8" name="Google Shape;48158;p28"/>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9" name="Google Shape;48159;p28"/>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0" name="Google Shape;48160;p28"/>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1" name="Google Shape;48161;p28"/>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2" name="Google Shape;48162;p28"/>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3" name="Google Shape;48163;p28"/>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4" name="Google Shape;48164;p28"/>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5" name="Google Shape;48165;p28"/>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6" name="Google Shape;48166;p28"/>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7" name="Google Shape;48167;p28"/>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8" name="Google Shape;48168;p28"/>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9" name="Google Shape;48169;p28"/>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0" name="Google Shape;48170;p28"/>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1" name="Google Shape;48171;p28"/>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2" name="Google Shape;48172;p28"/>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3" name="Google Shape;48173;p28"/>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4" name="Google Shape;48174;p28"/>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5" name="Google Shape;48175;p28"/>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6" name="Google Shape;48176;p28"/>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7" name="Google Shape;48177;p28"/>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8" name="Google Shape;48178;p28"/>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9" name="Google Shape;48179;p28"/>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0" name="Google Shape;48180;p28"/>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1" name="Google Shape;48181;p28"/>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2" name="Google Shape;48182;p28"/>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3" name="Google Shape;48183;p28"/>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4" name="Google Shape;48184;p28"/>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5" name="Google Shape;48185;p28"/>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6" name="Google Shape;48186;p28"/>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7" name="Google Shape;48187;p28"/>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8" name="Google Shape;48188;p28"/>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9" name="Google Shape;48189;p28"/>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0" name="Google Shape;48190;p28"/>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1" name="Google Shape;48191;p28"/>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2" name="Google Shape;48192;p28"/>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3" name="Google Shape;48193;p28"/>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4" name="Google Shape;48194;p28"/>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5" name="Google Shape;48195;p28"/>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6" name="Google Shape;48196;p28"/>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7" name="Google Shape;48197;p28"/>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8" name="Google Shape;48198;p28"/>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9" name="Google Shape;48199;p28"/>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0" name="Google Shape;48200;p28"/>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1" name="Google Shape;48201;p28"/>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2" name="Google Shape;48202;p28"/>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3" name="Google Shape;48203;p28"/>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4" name="Google Shape;48204;p28"/>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5" name="Google Shape;48205;p28"/>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6" name="Google Shape;48206;p28"/>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7" name="Google Shape;48207;p28"/>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8" name="Google Shape;48208;p28"/>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9" name="Google Shape;48209;p28"/>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0" name="Google Shape;48210;p28"/>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1" name="Google Shape;48211;p28"/>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2" name="Google Shape;48212;p28"/>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3" name="Google Shape;48213;p28"/>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4" name="Google Shape;48214;p28"/>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5" name="Google Shape;48215;p28"/>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6" name="Google Shape;48216;p28"/>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7" name="Google Shape;48217;p28"/>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8" name="Google Shape;48218;p28"/>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9" name="Google Shape;48219;p28"/>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0" name="Google Shape;48220;p28"/>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1" name="Google Shape;48221;p28"/>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2" name="Google Shape;48222;p28"/>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3" name="Google Shape;48223;p28"/>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4" name="Google Shape;48224;p28"/>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5" name="Google Shape;48225;p28"/>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6" name="Google Shape;48226;p28"/>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7" name="Google Shape;48227;p28"/>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8" name="Google Shape;48228;p28"/>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9" name="Google Shape;48229;p28"/>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0" name="Google Shape;48230;p28"/>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1" name="Google Shape;48231;p28"/>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2" name="Google Shape;48232;p28"/>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3" name="Google Shape;48233;p28"/>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4" name="Google Shape;48234;p28"/>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5" name="Google Shape;48235;p28"/>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6" name="Google Shape;48236;p28"/>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7" name="Google Shape;48237;p28"/>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8" name="Google Shape;48238;p28"/>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9" name="Google Shape;48239;p28"/>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0" name="Google Shape;48240;p28"/>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1" name="Google Shape;48241;p28"/>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2" name="Google Shape;48242;p28"/>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3" name="Google Shape;48243;p28"/>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4" name="Google Shape;48244;p28"/>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5" name="Google Shape;48245;p28"/>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6" name="Google Shape;48246;p28"/>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7" name="Google Shape;48247;p28"/>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8" name="Google Shape;48248;p28"/>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9" name="Google Shape;48249;p28"/>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0" name="Google Shape;48250;p28"/>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1" name="Google Shape;48251;p28"/>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2" name="Google Shape;48252;p28"/>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3" name="Google Shape;48253;p28"/>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4" name="Google Shape;48254;p28"/>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5" name="Google Shape;48255;p28"/>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6" name="Google Shape;48256;p28"/>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7" name="Google Shape;48257;p28"/>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8" name="Google Shape;48258;p28"/>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9" name="Google Shape;48259;p28"/>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0" name="Google Shape;48260;p28"/>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1" name="Google Shape;48261;p28"/>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2" name="Google Shape;48262;p28"/>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3" name="Google Shape;48263;p28"/>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4" name="Google Shape;48264;p28"/>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5" name="Google Shape;48265;p28"/>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6" name="Google Shape;48266;p28"/>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7" name="Google Shape;48267;p28"/>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8" name="Google Shape;48268;p28"/>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9" name="Google Shape;48269;p28"/>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0" name="Google Shape;48270;p28"/>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1" name="Google Shape;48271;p28"/>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2" name="Google Shape;48272;p28"/>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3" name="Google Shape;48273;p28"/>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4" name="Google Shape;48274;p28"/>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5" name="Google Shape;48275;p28"/>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6" name="Google Shape;48276;p28"/>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7" name="Google Shape;48277;p28"/>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8" name="Google Shape;48278;p28"/>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9" name="Google Shape;48279;p28"/>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0" name="Google Shape;48280;p28"/>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1" name="Google Shape;48281;p28"/>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2" name="Google Shape;48282;p28"/>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3" name="Google Shape;48283;p28"/>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4" name="Google Shape;48284;p28"/>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5" name="Google Shape;48285;p28"/>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6" name="Google Shape;48286;p28"/>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7" name="Google Shape;48287;p28"/>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8" name="Google Shape;48288;p28"/>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9" name="Google Shape;48289;p28"/>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0" name="Google Shape;48290;p28"/>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1" name="Google Shape;48291;p28"/>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2" name="Google Shape;48292;p28"/>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3" name="Google Shape;48293;p28"/>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4" name="Google Shape;48294;p28"/>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5" name="Google Shape;48295;p28"/>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6" name="Google Shape;48296;p28"/>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7" name="Google Shape;48297;p28"/>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8" name="Google Shape;48298;p28"/>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9" name="Google Shape;48299;p28"/>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0" name="Google Shape;48300;p28"/>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1" name="Google Shape;48301;p28"/>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2" name="Google Shape;48302;p28"/>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3" name="Google Shape;48303;p28"/>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4" name="Google Shape;48304;p28"/>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5" name="Google Shape;48305;p28"/>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6" name="Google Shape;48306;p28"/>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7" name="Google Shape;48307;p28"/>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8" name="Google Shape;48308;p28"/>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9" name="Google Shape;48309;p28"/>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0" name="Google Shape;48310;p28"/>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1" name="Google Shape;48311;p28"/>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2" name="Google Shape;48312;p28"/>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3" name="Google Shape;48313;p28"/>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4" name="Google Shape;48314;p28"/>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5" name="Google Shape;48315;p28"/>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6" name="Google Shape;48316;p28"/>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7" name="Google Shape;48317;p28"/>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8" name="Google Shape;48318;p28"/>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9" name="Google Shape;48319;p28"/>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0" name="Google Shape;48320;p28"/>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1" name="Google Shape;48321;p28"/>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2" name="Google Shape;48322;p28"/>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3" name="Google Shape;48323;p28"/>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4" name="Google Shape;48324;p28"/>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5" name="Google Shape;48325;p28"/>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6" name="Google Shape;48326;p28"/>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7" name="Google Shape;48327;p28"/>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8" name="Google Shape;48328;p28"/>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9" name="Google Shape;48329;p28"/>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0" name="Google Shape;48330;p28"/>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1" name="Google Shape;48331;p28"/>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2" name="Google Shape;48332;p28"/>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3" name="Google Shape;48333;p28"/>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4" name="Google Shape;48334;p28"/>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5" name="Google Shape;48335;p28"/>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6" name="Google Shape;48336;p28"/>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7" name="Google Shape;48337;p28"/>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8" name="Google Shape;48338;p28"/>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9" name="Google Shape;48339;p28"/>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0" name="Google Shape;48340;p28"/>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1" name="Google Shape;48341;p28"/>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2" name="Google Shape;48342;p28"/>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3" name="Google Shape;48343;p28"/>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4" name="Google Shape;48344;p28"/>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5" name="Google Shape;48345;p28"/>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6" name="Google Shape;48346;p28"/>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7" name="Google Shape;48347;p28"/>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8" name="Google Shape;48348;p28"/>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9" name="Google Shape;48349;p28"/>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0" name="Google Shape;48350;p28"/>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1" name="Google Shape;48351;p28"/>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2" name="Google Shape;48352;p28"/>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3" name="Google Shape;48353;p28"/>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4" name="Google Shape;48354;p28"/>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5" name="Google Shape;48355;p28"/>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6" name="Google Shape;48356;p28"/>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7" name="Google Shape;48357;p28"/>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8" name="Google Shape;48358;p28"/>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9" name="Google Shape;48359;p28"/>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0" name="Google Shape;48360;p28"/>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1" name="Google Shape;48361;p28"/>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2" name="Google Shape;48362;p28"/>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3" name="Google Shape;48363;p28"/>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4" name="Google Shape;48364;p28"/>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5" name="Google Shape;48365;p28"/>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6" name="Google Shape;48366;p28"/>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7" name="Google Shape;48367;p28"/>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8" name="Google Shape;48368;p28"/>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9" name="Google Shape;48369;p28"/>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0" name="Google Shape;48370;p28"/>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1" name="Google Shape;48371;p28"/>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2" name="Google Shape;48372;p28"/>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3" name="Google Shape;48373;p28"/>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4" name="Google Shape;48374;p28"/>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5" name="Google Shape;48375;p28"/>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6" name="Google Shape;48376;p28"/>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7" name="Google Shape;48377;p28"/>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8" name="Google Shape;48378;p28"/>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9" name="Google Shape;48379;p28"/>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0" name="Google Shape;48380;p28"/>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1" name="Google Shape;48381;p28"/>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2" name="Google Shape;48382;p28"/>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3" name="Google Shape;48383;p28"/>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4" name="Google Shape;48384;p28"/>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5" name="Google Shape;48385;p28"/>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6" name="Google Shape;48386;p28"/>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7" name="Google Shape;48387;p28"/>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8" name="Google Shape;48388;p28"/>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9" name="Google Shape;48389;p28"/>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0" name="Google Shape;48390;p28"/>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1" name="Google Shape;48391;p28"/>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2" name="Google Shape;48392;p28"/>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3" name="Google Shape;48393;p28"/>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4" name="Google Shape;48394;p28"/>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5" name="Google Shape;48395;p28"/>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6" name="Google Shape;48396;p28"/>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7" name="Google Shape;48397;p28"/>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8" name="Google Shape;48398;p28"/>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9" name="Google Shape;48399;p28"/>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0" name="Google Shape;48400;p28"/>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1" name="Google Shape;48401;p28"/>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2" name="Google Shape;48402;p28"/>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3" name="Google Shape;48403;p28"/>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4" name="Google Shape;48404;p28"/>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5" name="Google Shape;48405;p28"/>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6" name="Google Shape;48406;p28"/>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7" name="Google Shape;48407;p28"/>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8" name="Google Shape;48408;p28"/>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9" name="Google Shape;48409;p28"/>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0" name="Google Shape;48410;p28"/>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1" name="Google Shape;48411;p28"/>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2" name="Google Shape;48412;p28"/>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3" name="Google Shape;48413;p28"/>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4" name="Google Shape;48414;p28"/>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5" name="Google Shape;48415;p28"/>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6" name="Google Shape;48416;p28"/>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7" name="Google Shape;48417;p28"/>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8" name="Google Shape;48418;p28"/>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9" name="Google Shape;48419;p28"/>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0" name="Google Shape;48420;p28"/>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1" name="Google Shape;48421;p28"/>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2" name="Google Shape;48422;p28"/>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3" name="Google Shape;48423;p28"/>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4" name="Google Shape;48424;p28"/>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5" name="Google Shape;48425;p28"/>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6" name="Google Shape;48426;p28"/>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7" name="Google Shape;48427;p28"/>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8" name="Google Shape;48428;p28"/>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9" name="Google Shape;48429;p28"/>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0" name="Google Shape;48430;p28"/>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1" name="Google Shape;48431;p28"/>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2" name="Google Shape;48432;p28"/>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3" name="Google Shape;48433;p28"/>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4" name="Google Shape;48434;p28"/>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5" name="Google Shape;48435;p28"/>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6" name="Google Shape;48436;p28"/>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7" name="Google Shape;48437;p28"/>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8" name="Google Shape;48438;p28"/>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9" name="Google Shape;48439;p28"/>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0" name="Google Shape;48440;p28"/>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1" name="Google Shape;48441;p28"/>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2" name="Google Shape;48442;p28"/>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3" name="Google Shape;48443;p28"/>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4" name="Google Shape;48444;p28"/>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5" name="Google Shape;48445;p28"/>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6" name="Google Shape;48446;p28"/>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7" name="Google Shape;48447;p28"/>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8" name="Google Shape;48448;p28"/>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9" name="Google Shape;48449;p28"/>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0" name="Google Shape;48450;p28"/>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1" name="Google Shape;48451;p28"/>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2" name="Google Shape;48452;p28"/>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3" name="Google Shape;48453;p28"/>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4" name="Google Shape;48454;p28"/>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5" name="Google Shape;48455;p28"/>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6" name="Google Shape;48456;p28"/>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7" name="Google Shape;48457;p28"/>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8" name="Google Shape;48458;p28"/>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9" name="Google Shape;48459;p28"/>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0" name="Google Shape;48460;p28"/>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1" name="Google Shape;48461;p28"/>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2" name="Google Shape;48462;p28"/>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3" name="Google Shape;48463;p28"/>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4" name="Google Shape;48464;p28"/>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5" name="Google Shape;48465;p28"/>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6" name="Google Shape;48466;p28"/>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7" name="Google Shape;48467;p28"/>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8" name="Google Shape;48468;p28"/>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9" name="Google Shape;48469;p28"/>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0" name="Google Shape;48470;p28"/>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1" name="Google Shape;48471;p28"/>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2" name="Google Shape;48472;p28"/>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3" name="Google Shape;48473;p28"/>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4" name="Google Shape;48474;p28"/>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5" name="Google Shape;48475;p28"/>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6" name="Google Shape;48476;p28"/>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7" name="Google Shape;48477;p28"/>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8" name="Google Shape;48478;p28"/>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9" name="Google Shape;48479;p28"/>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0" name="Google Shape;48480;p28"/>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1" name="Google Shape;48481;p28"/>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2" name="Google Shape;48482;p28"/>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3" name="Google Shape;48483;p28"/>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4" name="Google Shape;48484;p28"/>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5" name="Google Shape;48485;p28"/>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6" name="Google Shape;48486;p28"/>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7" name="Google Shape;48487;p28"/>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8" name="Google Shape;48488;p28"/>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9" name="Google Shape;48489;p28"/>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0" name="Google Shape;48490;p28"/>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1" name="Google Shape;48491;p28"/>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2" name="Google Shape;48492;p28"/>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3" name="Google Shape;48493;p28"/>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4" name="Google Shape;48494;p28"/>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5" name="Google Shape;48495;p28"/>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6" name="Google Shape;48496;p28"/>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7" name="Google Shape;48497;p28"/>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8" name="Google Shape;48498;p28"/>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9" name="Google Shape;48499;p28"/>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0" name="Google Shape;48500;p28"/>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1" name="Google Shape;48501;p28"/>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2" name="Google Shape;48502;p28"/>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3" name="Google Shape;48503;p28"/>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4" name="Google Shape;48504;p28"/>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5" name="Google Shape;48505;p28"/>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6" name="Google Shape;48506;p28"/>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7" name="Google Shape;48507;p28"/>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8" name="Google Shape;48508;p28"/>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9" name="Google Shape;48509;p28"/>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0" name="Google Shape;48510;p28"/>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1" name="Google Shape;48511;p28"/>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2" name="Google Shape;48512;p28"/>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3" name="Google Shape;48513;p28"/>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4" name="Google Shape;48514;p28"/>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5" name="Google Shape;48515;p28"/>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6" name="Google Shape;48516;p28"/>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7" name="Google Shape;48517;p28"/>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8" name="Google Shape;48518;p28"/>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9" name="Google Shape;48519;p28"/>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0" name="Google Shape;48520;p28"/>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1" name="Google Shape;48521;p28"/>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2" name="Google Shape;48522;p28"/>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3" name="Google Shape;48523;p28"/>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4" name="Google Shape;48524;p28"/>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5" name="Google Shape;48525;p28"/>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6" name="Google Shape;48526;p28"/>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7" name="Google Shape;48527;p28"/>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8" name="Google Shape;48528;p28"/>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9" name="Google Shape;48529;p28"/>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0" name="Google Shape;48530;p28"/>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1" name="Google Shape;48531;p28"/>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2" name="Google Shape;48532;p28"/>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3" name="Google Shape;48533;p28"/>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4" name="Google Shape;48534;p28"/>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5" name="Google Shape;48535;p28"/>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6" name="Google Shape;48536;p28"/>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7" name="Google Shape;48537;p28"/>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8" name="Google Shape;48538;p28"/>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9" name="Google Shape;48539;p28"/>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0" name="Google Shape;48540;p28"/>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1" name="Google Shape;48541;p28"/>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2" name="Google Shape;48542;p28"/>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3" name="Google Shape;48543;p28"/>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4" name="Google Shape;48544;p28"/>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5" name="Google Shape;48545;p28"/>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6" name="Google Shape;48546;p28"/>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7" name="Google Shape;48547;p28"/>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8" name="Google Shape;48548;p28"/>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9" name="Google Shape;48549;p28"/>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0" name="Google Shape;48550;p28"/>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1" name="Google Shape;48551;p28"/>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2" name="Google Shape;48552;p28"/>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3" name="Google Shape;48553;p28"/>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4" name="Google Shape;48554;p28"/>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5" name="Google Shape;48555;p28"/>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6" name="Google Shape;48556;p28"/>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7" name="Google Shape;48557;p28"/>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8" name="Google Shape;48558;p28"/>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9" name="Google Shape;48559;p28"/>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0" name="Google Shape;48560;p28"/>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1" name="Google Shape;48561;p28"/>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2" name="Google Shape;48562;p28"/>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3" name="Google Shape;48563;p28"/>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4" name="Google Shape;48564;p28"/>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5" name="Google Shape;48565;p28"/>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6" name="Google Shape;48566;p28"/>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7" name="Google Shape;48567;p28"/>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8" name="Google Shape;48568;p28"/>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9" name="Google Shape;48569;p28"/>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0" name="Google Shape;48570;p28"/>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1" name="Google Shape;48571;p28"/>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2" name="Google Shape;48572;p28"/>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3" name="Google Shape;48573;p28"/>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4" name="Google Shape;48574;p28"/>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5" name="Google Shape;48575;p28"/>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6" name="Google Shape;48576;p28"/>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7" name="Google Shape;48577;p28"/>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8" name="Google Shape;48578;p28"/>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9" name="Google Shape;48579;p28"/>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0" name="Google Shape;48580;p28"/>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1" name="Google Shape;48581;p28"/>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2" name="Google Shape;48582;p28"/>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3" name="Google Shape;48583;p28"/>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4" name="Google Shape;48584;p28"/>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5" name="Google Shape;48585;p28"/>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6" name="Google Shape;48586;p28"/>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7" name="Google Shape;48587;p28"/>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8" name="Google Shape;48588;p28"/>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9" name="Google Shape;48589;p28"/>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0" name="Google Shape;48590;p28"/>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1" name="Google Shape;48591;p28"/>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2" name="Google Shape;48592;p28"/>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3" name="Google Shape;48593;p28"/>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4" name="Google Shape;48594;p28"/>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5" name="Google Shape;48595;p28"/>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6" name="Google Shape;48596;p28"/>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7" name="Google Shape;48597;p28"/>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8" name="Google Shape;48598;p28"/>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9" name="Google Shape;48599;p28"/>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0" name="Google Shape;48600;p28"/>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1" name="Google Shape;48601;p28"/>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2" name="Google Shape;48602;p28"/>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3" name="Google Shape;48603;p28"/>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4" name="Google Shape;48604;p28"/>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5" name="Google Shape;48605;p28"/>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6" name="Google Shape;48606;p28"/>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7" name="Google Shape;48607;p28"/>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8" name="Google Shape;48608;p28"/>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9" name="Google Shape;48609;p28"/>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0" name="Google Shape;48610;p28"/>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1" name="Google Shape;48611;p28"/>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2" name="Google Shape;48612;p28"/>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3" name="Google Shape;48613;p28"/>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4" name="Google Shape;48614;p28"/>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5" name="Google Shape;48615;p28"/>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6" name="Google Shape;48616;p28"/>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7" name="Google Shape;48617;p28"/>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8" name="Google Shape;48618;p28"/>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9" name="Google Shape;48619;p28"/>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0" name="Google Shape;48620;p28"/>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1" name="Google Shape;48621;p28"/>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2" name="Google Shape;48622;p28"/>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3" name="Google Shape;48623;p28"/>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4" name="Google Shape;48624;p28"/>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5" name="Google Shape;48625;p28"/>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6" name="Google Shape;48626;p28"/>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7" name="Google Shape;48627;p28"/>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8" name="Google Shape;48628;p28"/>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9" name="Google Shape;48629;p28"/>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0" name="Google Shape;48630;p28"/>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1" name="Google Shape;48631;p28"/>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2" name="Google Shape;48632;p28"/>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3" name="Google Shape;48633;p28"/>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4" name="Google Shape;48634;p28"/>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5" name="Google Shape;48635;p28"/>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6" name="Google Shape;48636;p28"/>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7" name="Google Shape;48637;p28"/>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8" name="Google Shape;48638;p28"/>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9" name="Google Shape;48639;p28"/>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0" name="Google Shape;48640;p28"/>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1" name="Google Shape;48641;p28"/>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2" name="Google Shape;48642;p28"/>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43" name="Google Shape;48643;p28"/>
          <p:cNvGrpSpPr/>
          <p:nvPr/>
        </p:nvGrpSpPr>
        <p:grpSpPr>
          <a:xfrm rot="-5566269" flipH="1">
            <a:off x="8219139" y="121880"/>
            <a:ext cx="273937" cy="1415548"/>
            <a:chOff x="8659900" y="822500"/>
            <a:chExt cx="196790" cy="1278900"/>
          </a:xfrm>
        </p:grpSpPr>
        <p:cxnSp>
          <p:nvCxnSpPr>
            <p:cNvPr id="48644" name="Google Shape;48644;p28"/>
            <p:cNvCxnSpPr/>
            <p:nvPr/>
          </p:nvCxnSpPr>
          <p:spPr>
            <a:xfrm>
              <a:off x="8659900" y="974900"/>
              <a:ext cx="0" cy="1126500"/>
            </a:xfrm>
            <a:prstGeom prst="straightConnector1">
              <a:avLst/>
            </a:prstGeom>
            <a:noFill/>
            <a:ln w="9525" cap="flat" cmpd="sng">
              <a:solidFill>
                <a:schemeClr val="accent4"/>
              </a:solidFill>
              <a:prstDash val="solid"/>
              <a:round/>
              <a:headEnd type="none" w="med" len="med"/>
              <a:tailEnd type="none" w="med" len="med"/>
            </a:ln>
          </p:spPr>
        </p:cxnSp>
        <p:cxnSp>
          <p:nvCxnSpPr>
            <p:cNvPr id="48645" name="Google Shape;48645;p28"/>
            <p:cNvCxnSpPr/>
            <p:nvPr/>
          </p:nvCxnSpPr>
          <p:spPr>
            <a:xfrm>
              <a:off x="8758295" y="898700"/>
              <a:ext cx="0" cy="1126500"/>
            </a:xfrm>
            <a:prstGeom prst="straightConnector1">
              <a:avLst/>
            </a:prstGeom>
            <a:noFill/>
            <a:ln w="9525" cap="flat" cmpd="sng">
              <a:solidFill>
                <a:schemeClr val="accent4"/>
              </a:solidFill>
              <a:prstDash val="solid"/>
              <a:round/>
              <a:headEnd type="none" w="med" len="med"/>
              <a:tailEnd type="none" w="med" len="med"/>
            </a:ln>
          </p:spPr>
        </p:cxnSp>
        <p:cxnSp>
          <p:nvCxnSpPr>
            <p:cNvPr id="48646" name="Google Shape;48646;p28"/>
            <p:cNvCxnSpPr/>
            <p:nvPr/>
          </p:nvCxnSpPr>
          <p:spPr>
            <a:xfrm>
              <a:off x="8856690" y="822500"/>
              <a:ext cx="0" cy="1126500"/>
            </a:xfrm>
            <a:prstGeom prst="straightConnector1">
              <a:avLst/>
            </a:prstGeom>
            <a:noFill/>
            <a:ln w="9525" cap="flat" cmpd="sng">
              <a:solidFill>
                <a:schemeClr val="accent4"/>
              </a:solidFill>
              <a:prstDash val="solid"/>
              <a:round/>
              <a:headEnd type="none" w="med" len="med"/>
              <a:tailEnd type="none" w="med" len="med"/>
            </a:ln>
          </p:spPr>
        </p:cxnSp>
      </p:grpSp>
      <p:grpSp>
        <p:nvGrpSpPr>
          <p:cNvPr id="48647" name="Google Shape;48647;p28"/>
          <p:cNvGrpSpPr/>
          <p:nvPr/>
        </p:nvGrpSpPr>
        <p:grpSpPr>
          <a:xfrm rot="-4183890">
            <a:off x="-892748" y="3856536"/>
            <a:ext cx="2195768" cy="1494538"/>
            <a:chOff x="4233250" y="3116575"/>
            <a:chExt cx="2401825" cy="1465700"/>
          </a:xfrm>
        </p:grpSpPr>
        <p:sp>
          <p:nvSpPr>
            <p:cNvPr id="48648" name="Google Shape;48648;p28"/>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9" name="Google Shape;48649;p28"/>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0" name="Google Shape;48650;p28"/>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1" name="Google Shape;48651;p28"/>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2" name="Google Shape;48652;p28"/>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3" name="Google Shape;48653;p28"/>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4" name="Google Shape;48654;p28"/>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5" name="Google Shape;48655;p28"/>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6" name="Google Shape;48656;p28"/>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7" name="Google Shape;48657;p28"/>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8" name="Google Shape;48658;p28"/>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9" name="Google Shape;48659;p28"/>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0" name="Google Shape;48660;p28"/>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1" name="Google Shape;48661;p28"/>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2" name="Google Shape;48662;p28"/>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3" name="Google Shape;48663;p28"/>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4" name="Google Shape;48664;p28"/>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5" name="Google Shape;48665;p28"/>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6" name="Google Shape;48666;p28"/>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7" name="Google Shape;48667;p28"/>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8" name="Google Shape;48668;p28"/>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9" name="Google Shape;48669;p28"/>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0" name="Google Shape;48670;p28"/>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1" name="Google Shape;48671;p28"/>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2" name="Google Shape;48672;p28"/>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3" name="Google Shape;48673;p28"/>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4" name="Google Shape;48674;p28"/>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5" name="Google Shape;48675;p28"/>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6" name="Google Shape;48676;p28"/>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7" name="Google Shape;48677;p28"/>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8" name="Google Shape;48678;p28"/>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9" name="Google Shape;48679;p28"/>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0" name="Google Shape;48680;p28"/>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1" name="Google Shape;48681;p28"/>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2" name="Google Shape;48682;p28"/>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3" name="Google Shape;48683;p28"/>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4" name="Google Shape;48684;p28"/>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5" name="Google Shape;48685;p28"/>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6" name="Google Shape;48686;p28"/>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7" name="Google Shape;48687;p28"/>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8" name="Google Shape;48688;p28"/>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9" name="Google Shape;48689;p28"/>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0" name="Google Shape;48690;p28"/>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1" name="Google Shape;48691;p28"/>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2" name="Google Shape;48692;p28"/>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3" name="Google Shape;48693;p28"/>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4" name="Google Shape;48694;p28"/>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5" name="Google Shape;48695;p28"/>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6" name="Google Shape;48696;p28"/>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7" name="Google Shape;48697;p28"/>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8" name="Google Shape;48698;p28"/>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9" name="Google Shape;48699;p28"/>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0" name="Google Shape;48700;p28"/>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1" name="Google Shape;48701;p28"/>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2" name="Google Shape;48702;p28"/>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3" name="Google Shape;48703;p28"/>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4" name="Google Shape;48704;p28"/>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5" name="Google Shape;48705;p28"/>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6" name="Google Shape;48706;p28"/>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7" name="Google Shape;48707;p28"/>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8" name="Google Shape;48708;p28"/>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9" name="Google Shape;48709;p28"/>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0" name="Google Shape;48710;p28"/>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1" name="Google Shape;48711;p28"/>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2" name="Google Shape;48712;p28"/>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3" name="Google Shape;48713;p28"/>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4" name="Google Shape;48714;p28"/>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5" name="Google Shape;48715;p28"/>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6" name="Google Shape;48716;p28"/>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7" name="Google Shape;48717;p28"/>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8" name="Google Shape;48718;p28"/>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9" name="Google Shape;48719;p28"/>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0" name="Google Shape;48720;p28"/>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1" name="Google Shape;48721;p28"/>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2" name="Google Shape;48722;p28"/>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3" name="Google Shape;48723;p28"/>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4" name="Google Shape;48724;p28"/>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5" name="Google Shape;48725;p28"/>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6" name="Google Shape;48726;p28"/>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7" name="Google Shape;48727;p28"/>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8" name="Google Shape;48728;p28"/>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9" name="Google Shape;48729;p28"/>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0" name="Google Shape;48730;p28"/>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1" name="Google Shape;48731;p28"/>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2" name="Google Shape;48732;p28"/>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3" name="Google Shape;48733;p28"/>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4" name="Google Shape;48734;p28"/>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5" name="Google Shape;48735;p28"/>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6" name="Google Shape;48736;p28"/>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7" name="Google Shape;48737;p28"/>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8" name="Google Shape;48738;p28"/>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9" name="Google Shape;48739;p28"/>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0" name="Google Shape;48740;p28"/>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1" name="Google Shape;48741;p28"/>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2" name="Google Shape;48742;p28"/>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3" name="Google Shape;48743;p28"/>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4" name="Google Shape;48744;p28"/>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5" name="Google Shape;48745;p28"/>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6" name="Google Shape;48746;p28"/>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7" name="Google Shape;48747;p28"/>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8" name="Google Shape;48748;p28"/>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9" name="Google Shape;48749;p28"/>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0" name="Google Shape;48750;p28"/>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1" name="Google Shape;48751;p28"/>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2" name="Google Shape;48752;p28"/>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3" name="Google Shape;48753;p28"/>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4" name="Google Shape;48754;p28"/>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5" name="Google Shape;48755;p28"/>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6" name="Google Shape;48756;p28"/>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7" name="Google Shape;48757;p28"/>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8" name="Google Shape;48758;p28"/>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9" name="Google Shape;48759;p28"/>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0" name="Google Shape;48760;p28"/>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1" name="Google Shape;48761;p28"/>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2" name="Google Shape;48762;p28"/>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3" name="Google Shape;48763;p28"/>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4" name="Google Shape;48764;p28"/>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5" name="Google Shape;48765;p28"/>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6" name="Google Shape;48766;p28"/>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7" name="Google Shape;48767;p28"/>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8" name="Google Shape;48768;p28"/>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9" name="Google Shape;48769;p28"/>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0" name="Google Shape;48770;p28"/>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1" name="Google Shape;48771;p28"/>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2" name="Google Shape;48772;p28"/>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3" name="Google Shape;48773;p28"/>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4" name="Google Shape;48774;p28"/>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5" name="Google Shape;48775;p28"/>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6" name="Google Shape;48776;p28"/>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7" name="Google Shape;48777;p28"/>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8" name="Google Shape;48778;p28"/>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9" name="Google Shape;48779;p28"/>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0" name="Google Shape;48780;p28"/>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1" name="Google Shape;48781;p28"/>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2" name="Google Shape;48782;p28"/>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3" name="Google Shape;48783;p28"/>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4" name="Google Shape;48784;p28"/>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5" name="Google Shape;48785;p28"/>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6" name="Google Shape;48786;p28"/>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7" name="Google Shape;48787;p28"/>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8" name="Google Shape;48788;p28"/>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9" name="Google Shape;48789;p28"/>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0" name="Google Shape;48790;p28"/>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1" name="Google Shape;48791;p28"/>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2" name="Google Shape;48792;p28"/>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3" name="Google Shape;48793;p28"/>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4" name="Google Shape;48794;p28"/>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5" name="Google Shape;48795;p28"/>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6" name="Google Shape;48796;p28"/>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7" name="Google Shape;48797;p28"/>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8" name="Google Shape;48798;p28"/>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9" name="Google Shape;48799;p28"/>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0" name="Google Shape;48800;p28"/>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1" name="Google Shape;48801;p28"/>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2" name="Google Shape;48802;p28"/>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3" name="Google Shape;48803;p28"/>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4" name="Google Shape;48804;p28"/>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5" name="Google Shape;48805;p28"/>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6" name="Google Shape;48806;p28"/>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7" name="Google Shape;48807;p28"/>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8" name="Google Shape;48808;p28"/>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9" name="Google Shape;48809;p28"/>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0" name="Google Shape;48810;p28"/>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1" name="Google Shape;48811;p28"/>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2" name="Google Shape;48812;p28"/>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3" name="Google Shape;48813;p28"/>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4" name="Google Shape;48814;p28"/>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5" name="Google Shape;48815;p28"/>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6" name="Google Shape;48816;p28"/>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7" name="Google Shape;48817;p28"/>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8" name="Google Shape;48818;p28"/>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9" name="Google Shape;48819;p28"/>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0" name="Google Shape;48820;p28"/>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1" name="Google Shape;48821;p28"/>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2" name="Google Shape;48822;p28"/>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3" name="Google Shape;48823;p28"/>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4" name="Google Shape;48824;p28"/>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5" name="Google Shape;48825;p28"/>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6" name="Google Shape;48826;p28"/>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7" name="Google Shape;48827;p28"/>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8" name="Google Shape;48828;p28"/>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9" name="Google Shape;48829;p28"/>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0" name="Google Shape;48830;p28"/>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1" name="Google Shape;48831;p28"/>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2" name="Google Shape;48832;p28"/>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3" name="Google Shape;48833;p28"/>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4" name="Google Shape;48834;p28"/>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5" name="Google Shape;48835;p28"/>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6" name="Google Shape;48836;p28"/>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7" name="Google Shape;48837;p28"/>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8" name="Google Shape;48838;p28"/>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9" name="Google Shape;48839;p28"/>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0" name="Google Shape;48840;p28"/>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1" name="Google Shape;48841;p28"/>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2" name="Google Shape;48842;p28"/>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3" name="Google Shape;48843;p28"/>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4" name="Google Shape;48844;p28"/>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5" name="Google Shape;48845;p28"/>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6" name="Google Shape;48846;p28"/>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7" name="Google Shape;48847;p28"/>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8" name="Google Shape;48848;p28"/>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9" name="Google Shape;48849;p28"/>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0" name="Google Shape;48850;p28"/>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1" name="Google Shape;48851;p28"/>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2" name="Google Shape;48852;p28"/>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3" name="Google Shape;48853;p28"/>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4" name="Google Shape;48854;p28"/>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5" name="Google Shape;48855;p28"/>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6" name="Google Shape;48856;p28"/>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7" name="Google Shape;48857;p28"/>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8" name="Google Shape;48858;p28"/>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9" name="Google Shape;48859;p28"/>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0" name="Google Shape;48860;p28"/>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1" name="Google Shape;48861;p28"/>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2" name="Google Shape;48862;p28"/>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3" name="Google Shape;48863;p28"/>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4" name="Google Shape;48864;p28"/>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5" name="Google Shape;48865;p28"/>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6" name="Google Shape;48866;p28"/>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7" name="Google Shape;48867;p28"/>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8" name="Google Shape;48868;p28"/>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9" name="Google Shape;48869;p28"/>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0" name="Google Shape;48870;p28"/>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1" name="Google Shape;48871;p28"/>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2" name="Google Shape;48872;p28"/>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3" name="Google Shape;48873;p28"/>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4" name="Google Shape;48874;p28"/>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5" name="Google Shape;48875;p28"/>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6" name="Google Shape;48876;p28"/>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7" name="Google Shape;48877;p28"/>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8" name="Google Shape;48878;p28"/>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9" name="Google Shape;48879;p28"/>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0" name="Google Shape;48880;p28"/>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1" name="Google Shape;48881;p28"/>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2" name="Google Shape;48882;p28"/>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3" name="Google Shape;48883;p28"/>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4" name="Google Shape;48884;p28"/>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5" name="Google Shape;48885;p28"/>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6" name="Google Shape;48886;p28"/>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7" name="Google Shape;48887;p28"/>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8" name="Google Shape;48888;p28"/>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9" name="Google Shape;48889;p28"/>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0" name="Google Shape;48890;p28"/>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1" name="Google Shape;48891;p28"/>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2" name="Google Shape;48892;p28"/>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3" name="Google Shape;48893;p28"/>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4" name="Google Shape;48894;p28"/>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5" name="Google Shape;48895;p28"/>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6" name="Google Shape;48896;p28"/>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7" name="Google Shape;48897;p28"/>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8" name="Google Shape;48898;p28"/>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9" name="Google Shape;48899;p28"/>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0" name="Google Shape;48900;p28"/>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1" name="Google Shape;48901;p28"/>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2" name="Google Shape;48902;p28"/>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3" name="Google Shape;48903;p28"/>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4" name="Google Shape;48904;p28"/>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5" name="Google Shape;48905;p28"/>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6" name="Google Shape;48906;p28"/>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7" name="Google Shape;48907;p28"/>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8" name="Google Shape;48908;p28"/>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9" name="Google Shape;48909;p28"/>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0" name="Google Shape;48910;p28"/>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1" name="Google Shape;48911;p28"/>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2" name="Google Shape;48912;p28"/>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3" name="Google Shape;48913;p28"/>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4" name="Google Shape;48914;p28"/>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5" name="Google Shape;48915;p28"/>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6" name="Google Shape;48916;p28"/>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7" name="Google Shape;48917;p28"/>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8" name="Google Shape;48918;p28"/>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9" name="Google Shape;48919;p28"/>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0" name="Google Shape;48920;p28"/>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1" name="Google Shape;48921;p28"/>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2" name="Google Shape;48922;p28"/>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3" name="Google Shape;48923;p28"/>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4" name="Google Shape;48924;p28"/>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5" name="Google Shape;48925;p28"/>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6" name="Google Shape;48926;p28"/>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7" name="Google Shape;48927;p28"/>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8" name="Google Shape;48928;p28"/>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9" name="Google Shape;48929;p28"/>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0" name="Google Shape;48930;p28"/>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1" name="Google Shape;48931;p28"/>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2" name="Google Shape;48932;p28"/>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3" name="Google Shape;48933;p28"/>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4" name="Google Shape;48934;p28"/>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5" name="Google Shape;48935;p28"/>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6" name="Google Shape;48936;p28"/>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7" name="Google Shape;48937;p28"/>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8" name="Google Shape;48938;p28"/>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9" name="Google Shape;48939;p28"/>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0" name="Google Shape;48940;p28"/>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1" name="Google Shape;48941;p28"/>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2" name="Google Shape;48942;p28"/>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3" name="Google Shape;48943;p28"/>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4" name="Google Shape;48944;p28"/>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5" name="Google Shape;48945;p28"/>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6" name="Google Shape;48946;p28"/>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7" name="Google Shape;48947;p28"/>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8" name="Google Shape;48948;p28"/>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9" name="Google Shape;48949;p28"/>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0" name="Google Shape;48950;p28"/>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1" name="Google Shape;48951;p28"/>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2" name="Google Shape;48952;p28"/>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3" name="Google Shape;48953;p28"/>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4" name="Google Shape;48954;p28"/>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5" name="Google Shape;48955;p28"/>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6" name="Google Shape;48956;p28"/>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7" name="Google Shape;48957;p28"/>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8" name="Google Shape;48958;p28"/>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9" name="Google Shape;48959;p28"/>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0" name="Google Shape;48960;p28"/>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1" name="Google Shape;48961;p28"/>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2" name="Google Shape;48962;p28"/>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3" name="Google Shape;48963;p28"/>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4" name="Google Shape;48964;p28"/>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5" name="Google Shape;48965;p28"/>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6" name="Google Shape;48966;p28"/>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7" name="Google Shape;48967;p28"/>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8" name="Google Shape;48968;p28"/>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9" name="Google Shape;48969;p28"/>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0" name="Google Shape;48970;p28"/>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1" name="Google Shape;48971;p28"/>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2" name="Google Shape;48972;p28"/>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3" name="Google Shape;48973;p28"/>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4" name="Google Shape;48974;p28"/>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5" name="Google Shape;48975;p28"/>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6" name="Google Shape;48976;p28"/>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7" name="Google Shape;48977;p28"/>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8" name="Google Shape;48978;p28"/>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9" name="Google Shape;48979;p28"/>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0" name="Google Shape;48980;p28"/>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1" name="Google Shape;48981;p28"/>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2" name="Google Shape;48982;p28"/>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3" name="Google Shape;48983;p28"/>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4" name="Google Shape;48984;p28"/>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5" name="Google Shape;48985;p28"/>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6" name="Google Shape;48986;p28"/>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7" name="Google Shape;48987;p28"/>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8" name="Google Shape;48988;p28"/>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9" name="Google Shape;48989;p28"/>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0" name="Google Shape;48990;p28"/>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1" name="Google Shape;48991;p28"/>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2" name="Google Shape;48992;p28"/>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3" name="Google Shape;48993;p28"/>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4" name="Google Shape;48994;p28"/>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5" name="Google Shape;48995;p28"/>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6" name="Google Shape;48996;p28"/>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7" name="Google Shape;48997;p28"/>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8" name="Google Shape;48998;p28"/>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9" name="Google Shape;48999;p28"/>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0" name="Google Shape;49000;p28"/>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1" name="Google Shape;49001;p28"/>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2" name="Google Shape;49002;p28"/>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3" name="Google Shape;49003;p28"/>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4" name="Google Shape;49004;p28"/>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5" name="Google Shape;49005;p28"/>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6" name="Google Shape;49006;p28"/>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7" name="Google Shape;49007;p28"/>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8" name="Google Shape;49008;p28"/>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9" name="Google Shape;49009;p28"/>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0" name="Google Shape;49010;p28"/>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1" name="Google Shape;49011;p28"/>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2" name="Google Shape;49012;p28"/>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3" name="Google Shape;49013;p28"/>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4" name="Google Shape;49014;p28"/>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5" name="Google Shape;49015;p28"/>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6" name="Google Shape;49016;p28"/>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7" name="Google Shape;49017;p28"/>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8" name="Google Shape;49018;p28"/>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9" name="Google Shape;49019;p28"/>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0" name="Google Shape;49020;p28"/>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1" name="Google Shape;49021;p28"/>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2" name="Google Shape;49022;p28"/>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3" name="Google Shape;49023;p28"/>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4" name="Google Shape;49024;p28"/>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5" name="Google Shape;49025;p28"/>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6" name="Google Shape;49026;p28"/>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7" name="Google Shape;49027;p28"/>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8" name="Google Shape;49028;p28"/>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9" name="Google Shape;49029;p28"/>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0" name="Google Shape;49030;p28"/>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1" name="Google Shape;49031;p28"/>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2" name="Google Shape;49032;p28"/>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3" name="Google Shape;49033;p28"/>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4" name="Google Shape;49034;p28"/>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5" name="Google Shape;49035;p28"/>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6" name="Google Shape;49036;p28"/>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7" name="Google Shape;49037;p28"/>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8" name="Google Shape;49038;p28"/>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9" name="Google Shape;49039;p28"/>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0" name="Google Shape;49040;p28"/>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1" name="Google Shape;49041;p28"/>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2" name="Google Shape;49042;p28"/>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3" name="Google Shape;49043;p28"/>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4" name="Google Shape;49044;p28"/>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5" name="Google Shape;49045;p28"/>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6" name="Google Shape;49046;p28"/>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7" name="Google Shape;49047;p28"/>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8" name="Google Shape;49048;p28"/>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9" name="Google Shape;49049;p28"/>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0" name="Google Shape;49050;p28"/>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1" name="Google Shape;49051;p28"/>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2" name="Google Shape;49052;p28"/>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3" name="Google Shape;49053;p28"/>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4" name="Google Shape;49054;p28"/>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5" name="Google Shape;49055;p28"/>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6" name="Google Shape;49056;p28"/>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7" name="Google Shape;49057;p28"/>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8" name="Google Shape;49058;p28"/>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9" name="Google Shape;49059;p28"/>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0" name="Google Shape;49060;p28"/>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1" name="Google Shape;49061;p28"/>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2" name="Google Shape;49062;p28"/>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3" name="Google Shape;49063;p28"/>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4" name="Google Shape;49064;p28"/>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5" name="Google Shape;49065;p28"/>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6" name="Google Shape;49066;p28"/>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7" name="Google Shape;49067;p28"/>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8" name="Google Shape;49068;p28"/>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9" name="Google Shape;49069;p28"/>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0" name="Google Shape;49070;p28"/>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1" name="Google Shape;49071;p28"/>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2" name="Google Shape;49072;p28"/>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3" name="Google Shape;49073;p28"/>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4" name="Google Shape;49074;p28"/>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5" name="Google Shape;49075;p28"/>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6" name="Google Shape;49076;p28"/>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7" name="Google Shape;49077;p28"/>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8" name="Google Shape;49078;p28"/>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9" name="Google Shape;49079;p28"/>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0" name="Google Shape;49080;p28"/>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1" name="Google Shape;49081;p28"/>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2" name="Google Shape;49082;p28"/>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3" name="Google Shape;49083;p28"/>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4" name="Google Shape;49084;p28"/>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5" name="Google Shape;49085;p28"/>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6" name="Google Shape;49086;p28"/>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7" name="Google Shape;49087;p28"/>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8" name="Google Shape;49088;p28"/>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9" name="Google Shape;49089;p28"/>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0" name="Google Shape;49090;p28"/>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1" name="Google Shape;49091;p28"/>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2" name="Google Shape;49092;p28"/>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3" name="Google Shape;49093;p28"/>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4" name="Google Shape;49094;p28"/>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5" name="Google Shape;49095;p28"/>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6" name="Google Shape;49096;p28"/>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7" name="Google Shape;49097;p28"/>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8" name="Google Shape;49098;p28"/>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9" name="Google Shape;49099;p28"/>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0" name="Google Shape;49100;p28"/>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1" name="Google Shape;49101;p28"/>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2" name="Google Shape;49102;p28"/>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3" name="Google Shape;49103;p28"/>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4" name="Google Shape;49104;p28"/>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5" name="Google Shape;49105;p28"/>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6" name="Google Shape;49106;p28"/>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7" name="Google Shape;49107;p28"/>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8" name="Google Shape;49108;p28"/>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9" name="Google Shape;49109;p28"/>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0" name="Google Shape;49110;p28"/>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1" name="Google Shape;49111;p28"/>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2" name="Google Shape;49112;p28"/>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3" name="Google Shape;49113;p28"/>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4" name="Google Shape;49114;p28"/>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5" name="Google Shape;49115;p28"/>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6" name="Google Shape;49116;p28"/>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7" name="Google Shape;49117;p28"/>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8" name="Google Shape;49118;p28"/>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9" name="Google Shape;49119;p28"/>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0" name="Google Shape;49120;p28"/>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1" name="Google Shape;49121;p28"/>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2" name="Google Shape;49122;p28"/>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3" name="Google Shape;49123;p28"/>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4" name="Google Shape;49124;p28"/>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5" name="Google Shape;49125;p28"/>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6" name="Google Shape;49126;p28"/>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7" name="Google Shape;49127;p28"/>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8" name="Google Shape;49128;p28"/>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9" name="Google Shape;49129;p28"/>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0" name="Google Shape;49130;p28"/>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1" name="Google Shape;49131;p28"/>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2" name="Google Shape;49132;p28"/>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3" name="Google Shape;49133;p28"/>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4" name="Google Shape;49134;p28"/>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5" name="Google Shape;49135;p28"/>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6" name="Google Shape;49136;p28"/>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7" name="Google Shape;49137;p28"/>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8" name="Google Shape;49138;p28"/>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9" name="Google Shape;49139;p28"/>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0" name="Google Shape;49140;p28"/>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1" name="Google Shape;49141;p28"/>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2" name="Google Shape;49142;p28"/>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3" name="Google Shape;49143;p28"/>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4" name="Google Shape;49144;p28"/>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5" name="Google Shape;49145;p28"/>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6" name="Google Shape;49146;p28"/>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7" name="Google Shape;49147;p28"/>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8" name="Google Shape;49148;p28"/>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9" name="Google Shape;49149;p28"/>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0" name="Google Shape;49150;p28"/>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1" name="Google Shape;49151;p28"/>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2" name="Google Shape;49152;p28"/>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3" name="Google Shape;49153;p28"/>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4" name="Google Shape;49154;p28"/>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5" name="Google Shape;49155;p28"/>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6" name="Google Shape;49156;p28"/>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7" name="Google Shape;49157;p28"/>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8" name="Google Shape;49158;p28"/>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9" name="Google Shape;49159;p28"/>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0" name="Google Shape;49160;p28"/>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1" name="Google Shape;49161;p28"/>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2" name="Google Shape;49162;p28"/>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3" name="Google Shape;49163;p28"/>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4" name="Google Shape;49164;p28"/>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5" name="Google Shape;49165;p28"/>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6" name="Google Shape;49166;p28"/>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7" name="Google Shape;49167;p28"/>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8" name="Google Shape;49168;p28"/>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9" name="Google Shape;49169;p28"/>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0" name="Google Shape;49170;p28"/>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1" name="Google Shape;49171;p28"/>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2" name="Google Shape;49172;p28"/>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3" name="Google Shape;49173;p28"/>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4" name="Google Shape;49174;p28"/>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5" name="Google Shape;49175;p28"/>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6" name="Google Shape;49176;p28"/>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7" name="Google Shape;49177;p28"/>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8" name="Google Shape;49178;p28"/>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9" name="Google Shape;49179;p28"/>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0" name="Google Shape;49180;p28"/>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1" name="Google Shape;49181;p28"/>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2" name="Google Shape;49182;p28"/>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3" name="Google Shape;49183;p28"/>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4" name="Google Shape;49184;p28"/>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5" name="Google Shape;49185;p28"/>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6" name="Google Shape;49186;p28"/>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7" name="Google Shape;49187;p28"/>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8" name="Google Shape;49188;p28"/>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9" name="Google Shape;49189;p28"/>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0" name="Google Shape;49190;p28"/>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1" name="Google Shape;49191;p28"/>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2" name="Google Shape;49192;p28"/>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3" name="Google Shape;49193;p28"/>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4" name="Google Shape;49194;p28"/>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5" name="Google Shape;49195;p28"/>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6" name="Google Shape;49196;p28"/>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7" name="Google Shape;49197;p28"/>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8" name="Google Shape;49198;p28"/>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9" name="Google Shape;49199;p28"/>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0" name="Google Shape;49200;p28"/>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1" name="Google Shape;49201;p28"/>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2" name="Google Shape;49202;p28"/>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3" name="Google Shape;49203;p28"/>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4" name="Google Shape;49204;p28"/>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5" name="Google Shape;49205;p28"/>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6" name="Google Shape;49206;p28"/>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7" name="Google Shape;49207;p28"/>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8" name="Google Shape;49208;p28"/>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9" name="Google Shape;49209;p28"/>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0" name="Google Shape;49210;p28"/>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1" name="Google Shape;49211;p28"/>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2" name="Google Shape;49212;p28"/>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3" name="Google Shape;49213;p28"/>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4" name="Google Shape;49214;p28"/>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5" name="Google Shape;49215;p28"/>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6" name="Google Shape;49216;p28"/>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7" name="Google Shape;49217;p28"/>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8" name="Google Shape;49218;p28"/>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9" name="Google Shape;49219;p28"/>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0" name="Google Shape;49220;p28"/>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1" name="Google Shape;49221;p28"/>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2" name="Google Shape;49222;p28"/>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3" name="Google Shape;49223;p28"/>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4" name="Google Shape;49224;p28"/>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5" name="Google Shape;49225;p28"/>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6" name="Google Shape;49226;p28"/>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7" name="Google Shape;49227;p28"/>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8" name="Google Shape;49228;p28"/>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9" name="Google Shape;49229;p28"/>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0" name="Google Shape;49230;p28"/>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1" name="Google Shape;49231;p28"/>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2" name="Google Shape;49232;p28"/>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3" name="Google Shape;49233;p28"/>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4" name="Google Shape;49234;p28"/>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5" name="Google Shape;49235;p28"/>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6" name="Google Shape;49236;p28"/>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7" name="Google Shape;49237;p28"/>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8" name="Google Shape;49238;p28"/>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9" name="Google Shape;49239;p28"/>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0" name="Google Shape;49240;p28"/>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1" name="Google Shape;49241;p28"/>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2" name="Google Shape;49242;p28"/>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3" name="Google Shape;49243;p28"/>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4" name="Google Shape;49244;p28"/>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5" name="Google Shape;49245;p28"/>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6" name="Google Shape;49246;p28"/>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7" name="Google Shape;49247;p28"/>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8" name="Google Shape;49248;p28"/>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9" name="Google Shape;49249;p28"/>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0" name="Google Shape;49250;p28"/>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1" name="Google Shape;49251;p28"/>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2" name="Google Shape;49252;p28"/>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3" name="Google Shape;49253;p28"/>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4" name="Google Shape;49254;p28"/>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5" name="Google Shape;49255;p28"/>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6" name="Google Shape;49256;p28"/>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7" name="Google Shape;49257;p28"/>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8" name="Google Shape;49258;p28"/>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9" name="Google Shape;49259;p28"/>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0" name="Google Shape;49260;p28"/>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1" name="Google Shape;49261;p28"/>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2" name="Google Shape;49262;p28"/>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3" name="Google Shape;49263;p28"/>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4" name="Google Shape;49264;p28"/>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5" name="Google Shape;49265;p28"/>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6" name="Google Shape;49266;p28"/>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7" name="Google Shape;49267;p28"/>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8" name="Google Shape;49268;p28"/>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9" name="Google Shape;49269;p28"/>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0" name="Google Shape;49270;p28"/>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1" name="Google Shape;49271;p28"/>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2" name="Google Shape;49272;p28"/>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3" name="Google Shape;49273;p28"/>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4" name="Google Shape;49274;p28"/>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5" name="Google Shape;49275;p28"/>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6" name="Google Shape;49276;p28"/>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7" name="Google Shape;49277;p28"/>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8" name="Google Shape;49278;p28"/>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9" name="Google Shape;49279;p28"/>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0" name="Google Shape;49280;p28"/>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1" name="Google Shape;49281;p28"/>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2" name="Google Shape;49282;p28"/>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3" name="Google Shape;49283;p28"/>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4" name="Google Shape;49284;p28"/>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5" name="Google Shape;49285;p28"/>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6" name="Google Shape;49286;p28"/>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7" name="Google Shape;49287;p28"/>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8" name="Google Shape;49288;p28"/>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9" name="Google Shape;49289;p28"/>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0" name="Google Shape;49290;p28"/>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1" name="Google Shape;49291;p28"/>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2" name="Google Shape;49292;p28"/>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3" name="Google Shape;49293;p28"/>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4" name="Google Shape;49294;p28"/>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5" name="Google Shape;49295;p28"/>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6" name="Google Shape;49296;p28"/>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7" name="Google Shape;49297;p28"/>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8" name="Google Shape;49298;p28"/>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9" name="Google Shape;49299;p28"/>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0" name="Google Shape;49300;p28"/>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1" name="Google Shape;49301;p28"/>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2" name="Google Shape;49302;p28"/>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3" name="Google Shape;49303;p28"/>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4" name="Google Shape;49304;p28"/>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5" name="Google Shape;49305;p28"/>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6" name="Google Shape;49306;p28"/>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7" name="Google Shape;49307;p28"/>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8" name="Google Shape;49308;p28"/>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9" name="Google Shape;49309;p28"/>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0" name="Google Shape;49310;p28"/>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1" name="Google Shape;49311;p28"/>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2" name="Google Shape;49312;p28"/>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3" name="Google Shape;49313;p28"/>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4" name="Google Shape;49314;p28"/>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5" name="Google Shape;49315;p28"/>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6" name="Google Shape;49316;p28"/>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7" name="Google Shape;49317;p28"/>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8" name="Google Shape;49318;p28"/>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9" name="Google Shape;49319;p28"/>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0" name="Google Shape;49320;p28"/>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1" name="Google Shape;49321;p28"/>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2" name="Google Shape;49322;p28"/>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3" name="Google Shape;49323;p28"/>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4" name="Google Shape;49324;p28"/>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5" name="Google Shape;49325;p28"/>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6" name="Google Shape;49326;p28"/>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7" name="Google Shape;49327;p28"/>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8" name="Google Shape;49328;p28"/>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9" name="Google Shape;49329;p28"/>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0" name="Google Shape;49330;p28"/>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1" name="Google Shape;49331;p28"/>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2" name="Google Shape;49332;p28"/>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3" name="Google Shape;49333;p28"/>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4" name="Google Shape;49334;p28"/>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5" name="Google Shape;49335;p28"/>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6" name="Google Shape;49336;p28"/>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7" name="Google Shape;49337;p28"/>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8" name="Google Shape;49338;p28"/>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9" name="Google Shape;49339;p28"/>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0" name="Google Shape;49340;p28"/>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1" name="Google Shape;49341;p28"/>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2" name="Google Shape;49342;p28"/>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3" name="Google Shape;49343;p28"/>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4" name="Google Shape;49344;p28"/>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5" name="Google Shape;49345;p28"/>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6" name="Google Shape;49346;p28"/>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7" name="Google Shape;49347;p28"/>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8" name="Google Shape;49348;p28"/>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9" name="Google Shape;49349;p28"/>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0" name="Google Shape;49350;p28"/>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1" name="Google Shape;49351;p28"/>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2" name="Google Shape;49352;p28"/>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3" name="Google Shape;49353;p28"/>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4" name="Google Shape;49354;p28"/>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5" name="Google Shape;49355;p28"/>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6" name="Google Shape;49356;p28"/>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7" name="Google Shape;49357;p28"/>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8" name="Google Shape;49358;p28"/>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9" name="Google Shape;49359;p28"/>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0" name="Google Shape;49360;p28"/>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1" name="Google Shape;49361;p28"/>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2" name="Google Shape;49362;p28"/>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3" name="Google Shape;49363;p28"/>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4" name="Google Shape;49364;p28"/>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5" name="Google Shape;49365;p28"/>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6" name="Google Shape;49366;p28"/>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7" name="Google Shape;49367;p28"/>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8" name="Google Shape;49368;p28"/>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9" name="Google Shape;49369;p28"/>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0" name="Google Shape;49370;p28"/>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1" name="Google Shape;49371;p28"/>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2" name="Google Shape;49372;p28"/>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3" name="Google Shape;49373;p28"/>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4" name="Google Shape;49374;p28"/>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5" name="Google Shape;49375;p28"/>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6" name="Google Shape;49376;p28"/>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7" name="Google Shape;49377;p28"/>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8" name="Google Shape;49378;p28"/>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9" name="Google Shape;49379;p28"/>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0" name="Google Shape;49380;p28"/>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1" name="Google Shape;49381;p28"/>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2" name="Google Shape;49382;p28"/>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3" name="Google Shape;49383;p28"/>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4" name="Google Shape;49384;p28"/>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5" name="Google Shape;49385;p28"/>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6" name="Google Shape;49386;p28"/>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7" name="Google Shape;49387;p28"/>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8" name="Google Shape;49388;p28"/>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9" name="Google Shape;49389;p28"/>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0" name="Google Shape;49390;p28"/>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1" name="Google Shape;49391;p28"/>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2" name="Google Shape;49392;p28"/>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3" name="Google Shape;49393;p28"/>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4" name="Google Shape;49394;p28"/>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5" name="Google Shape;49395;p28"/>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6" name="Google Shape;49396;p28"/>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7" name="Google Shape;49397;p28"/>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8" name="Google Shape;49398;p28"/>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9" name="Google Shape;49399;p28"/>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0" name="Google Shape;49400;p28"/>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1" name="Google Shape;49401;p28"/>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2" name="Google Shape;49402;p28"/>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3" name="Google Shape;49403;p28"/>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4" name="Google Shape;49404;p28"/>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5" name="Google Shape;49405;p28"/>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6" name="Google Shape;49406;p28"/>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7" name="Google Shape;49407;p28"/>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8" name="Google Shape;49408;p28"/>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9" name="Google Shape;49409;p28"/>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0" name="Google Shape;49410;p28"/>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1" name="Google Shape;49411;p28"/>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2" name="Google Shape;49412;p28"/>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3" name="Google Shape;49413;p28"/>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4" name="Google Shape;49414;p28"/>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5" name="Google Shape;49415;p28"/>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6" name="Google Shape;49416;p28"/>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7" name="Google Shape;49417;p28"/>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8" name="Google Shape;49418;p28"/>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9" name="Google Shape;49419;p28"/>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0" name="Google Shape;49420;p28"/>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1" name="Google Shape;49421;p28"/>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2" name="Google Shape;49422;p28"/>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3" name="Google Shape;49423;p28"/>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4" name="Google Shape;49424;p28"/>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5" name="Google Shape;49425;p28"/>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6" name="Google Shape;49426;p28"/>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7" name="Google Shape;49427;p28"/>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8" name="Google Shape;49428;p28"/>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9" name="Google Shape;49429;p28"/>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0" name="Google Shape;49430;p28"/>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1" name="Google Shape;49431;p28"/>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2" name="Google Shape;49432;p28"/>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3" name="Google Shape;49433;p28"/>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4" name="Google Shape;49434;p28"/>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5" name="Google Shape;49435;p28"/>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6" name="Google Shape;49436;p28"/>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7" name="Google Shape;49437;p28"/>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8" name="Google Shape;49438;p28"/>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9" name="Google Shape;49439;p28"/>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0" name="Google Shape;49440;p28"/>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1" name="Google Shape;49441;p28"/>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2" name="Google Shape;49442;p28"/>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3" name="Google Shape;49443;p28"/>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4" name="Google Shape;49444;p28"/>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5" name="Google Shape;49445;p28"/>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6" name="Google Shape;49446;p28"/>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7" name="Google Shape;49447;p28"/>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8" name="Google Shape;49448;p28"/>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9" name="Google Shape;49449;p28"/>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0" name="Google Shape;49450;p28"/>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1" name="Google Shape;49451;p28"/>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2" name="Google Shape;49452;p28"/>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3" name="Google Shape;49453;p28"/>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4" name="Google Shape;49454;p28"/>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5" name="Google Shape;49455;p28"/>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6" name="Google Shape;49456;p28"/>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7" name="Google Shape;49457;p28"/>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8" name="Google Shape;49458;p28"/>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9" name="Google Shape;49459;p28"/>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0" name="Google Shape;49460;p28"/>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1" name="Google Shape;49461;p28"/>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2" name="Google Shape;49462;p28"/>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3" name="Google Shape;49463;p28"/>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4" name="Google Shape;49464;p28"/>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5" name="Google Shape;49465;p28"/>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6" name="Google Shape;49466;p28"/>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7" name="Google Shape;49467;p28"/>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8" name="Google Shape;49468;p28"/>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9" name="Google Shape;49469;p28"/>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0" name="Google Shape;49470;p28"/>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1" name="Google Shape;49471;p28"/>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2" name="Google Shape;49472;p28"/>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3" name="Google Shape;49473;p28"/>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4" name="Google Shape;49474;p28"/>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5" name="Google Shape;49475;p28"/>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6" name="Google Shape;49476;p28"/>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7" name="Google Shape;49477;p28"/>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8" name="Google Shape;49478;p28"/>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9" name="Google Shape;49479;p28"/>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0" name="Google Shape;49480;p28"/>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1" name="Google Shape;49481;p28"/>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2" name="Google Shape;49482;p28"/>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3" name="Google Shape;49483;p28"/>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4" name="Google Shape;49484;p28"/>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5" name="Google Shape;49485;p28"/>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6" name="Google Shape;49486;p28"/>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7" name="Google Shape;49487;p28"/>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8" name="Google Shape;49488;p28"/>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9" name="Google Shape;49489;p28"/>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0" name="Google Shape;49490;p28"/>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1" name="Google Shape;49491;p28"/>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2" name="Google Shape;49492;p28"/>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3" name="Google Shape;49493;p28"/>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4" name="Google Shape;49494;p28"/>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5" name="Google Shape;49495;p28"/>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6" name="Google Shape;49496;p28"/>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7" name="Google Shape;49497;p28"/>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8" name="Google Shape;49498;p28"/>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9" name="Google Shape;49499;p28"/>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0" name="Google Shape;49500;p28"/>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1" name="Google Shape;49501;p28"/>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2" name="Google Shape;49502;p28"/>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3" name="Google Shape;49503;p28"/>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4" name="Google Shape;49504;p28"/>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5" name="Google Shape;49505;p28"/>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6" name="Google Shape;49506;p28"/>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7" name="Google Shape;49507;p28"/>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8" name="Google Shape;49508;p28"/>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9" name="Google Shape;49509;p28"/>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0" name="Google Shape;49510;p28"/>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1" name="Google Shape;49511;p28"/>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2" name="Google Shape;49512;p28"/>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3" name="Google Shape;49513;p28"/>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4" name="Google Shape;49514;p28"/>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5" name="Google Shape;49515;p28"/>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6" name="Google Shape;49516;p28"/>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7" name="Google Shape;49517;p28"/>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8" name="Google Shape;49518;p28"/>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9" name="Google Shape;49519;p28"/>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0" name="Google Shape;49520;p28"/>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1" name="Google Shape;49521;p28"/>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2" name="Google Shape;49522;p28"/>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3" name="Google Shape;49523;p28"/>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4" name="Google Shape;49524;p28"/>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5" name="Google Shape;49525;p28"/>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6" name="Google Shape;49526;p28"/>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7" name="Google Shape;49527;p28"/>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8" name="Google Shape;49528;p28"/>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9" name="Google Shape;49529;p28"/>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0" name="Google Shape;49530;p28"/>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1" name="Google Shape;49531;p28"/>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2" name="Google Shape;49532;p28"/>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3" name="Google Shape;49533;p28"/>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4" name="Google Shape;49534;p28"/>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5" name="Google Shape;49535;p28"/>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6" name="Google Shape;49536;p28"/>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7" name="Google Shape;49537;p28"/>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8" name="Google Shape;49538;p28"/>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9" name="Google Shape;49539;p28"/>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0" name="Google Shape;49540;p28"/>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1" name="Google Shape;49541;p28"/>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2" name="Google Shape;49542;p28"/>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3" name="Google Shape;49543;p28"/>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4" name="Google Shape;49544;p28"/>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5" name="Google Shape;49545;p28"/>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6" name="Google Shape;49546;p28"/>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7" name="Google Shape;49547;p28"/>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8" name="Google Shape;49548;p28"/>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9" name="Google Shape;49549;p28"/>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0" name="Google Shape;49550;p28"/>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1" name="Google Shape;49551;p28"/>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2" name="Google Shape;49552;p28"/>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3" name="Google Shape;49553;p28"/>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4" name="Google Shape;49554;p28"/>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5" name="Google Shape;49555;p28"/>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6" name="Google Shape;49556;p28"/>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7" name="Google Shape;49557;p28"/>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8" name="Google Shape;49558;p28"/>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9" name="Google Shape;49559;p28"/>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0" name="Google Shape;49560;p28"/>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1" name="Google Shape;49561;p28"/>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2" name="Google Shape;49562;p28"/>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3" name="Google Shape;49563;p28"/>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4" name="Google Shape;49564;p28"/>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5" name="Google Shape;49565;p28"/>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6" name="Google Shape;49566;p28"/>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7" name="Google Shape;49567;p28"/>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8" name="Google Shape;49568;p28"/>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9" name="Google Shape;49569;p28"/>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0" name="Google Shape;49570;p28"/>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1" name="Google Shape;49571;p28"/>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2" name="Google Shape;49572;p28"/>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3" name="Google Shape;49573;p28"/>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4" name="Google Shape;49574;p28"/>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5" name="Google Shape;49575;p28"/>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6" name="Google Shape;49576;p28"/>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7" name="Google Shape;49577;p28"/>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8" name="Google Shape;49578;p28"/>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9" name="Google Shape;49579;p28"/>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0" name="Google Shape;49580;p28"/>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1" name="Google Shape;49581;p28"/>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2" name="Google Shape;49582;p28"/>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3" name="Google Shape;49583;p28"/>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4" name="Google Shape;49584;p28"/>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5" name="Google Shape;49585;p28"/>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6" name="Google Shape;49586;p28"/>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7" name="Google Shape;49587;p28"/>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8" name="Google Shape;49588;p28"/>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9" name="Google Shape;49589;p28"/>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0" name="Google Shape;49590;p28"/>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1" name="Google Shape;49591;p28"/>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2" name="Google Shape;49592;p28"/>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2">
  <p:cSld name="CUSTOM_15">
    <p:spTree>
      <p:nvGrpSpPr>
        <p:cNvPr id="1" name="Shape 51499"/>
        <p:cNvGrpSpPr/>
        <p:nvPr/>
      </p:nvGrpSpPr>
      <p:grpSpPr>
        <a:xfrm>
          <a:off x="0" y="0"/>
          <a:ext cx="0" cy="0"/>
          <a:chOff x="0" y="0"/>
          <a:chExt cx="0" cy="0"/>
        </a:xfrm>
      </p:grpSpPr>
      <p:sp>
        <p:nvSpPr>
          <p:cNvPr id="51500" name="Google Shape;51500;p30"/>
          <p:cNvSpPr txBox="1">
            <a:spLocks noGrp="1"/>
          </p:cNvSpPr>
          <p:nvPr>
            <p:ph type="title"/>
          </p:nvPr>
        </p:nvSpPr>
        <p:spPr>
          <a:xfrm>
            <a:off x="4378800" y="2060520"/>
            <a:ext cx="4045200" cy="7191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SzPts val="4200"/>
              <a:buNone/>
              <a:defRPr sz="40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
        <p:nvSpPr>
          <p:cNvPr id="51501" name="Google Shape;51501;p30"/>
          <p:cNvSpPr txBox="1">
            <a:spLocks noGrp="1"/>
          </p:cNvSpPr>
          <p:nvPr>
            <p:ph type="subTitle" idx="1"/>
          </p:nvPr>
        </p:nvSpPr>
        <p:spPr>
          <a:xfrm>
            <a:off x="5044504" y="2729488"/>
            <a:ext cx="2713800" cy="71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1502" name="Google Shape;51502;p30"/>
          <p:cNvSpPr txBox="1">
            <a:spLocks noGrp="1"/>
          </p:cNvSpPr>
          <p:nvPr>
            <p:ph type="title" idx="2" hasCustomPrompt="1"/>
          </p:nvPr>
        </p:nvSpPr>
        <p:spPr>
          <a:xfrm>
            <a:off x="5505900" y="950553"/>
            <a:ext cx="1791000" cy="11100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7200">
                <a:solidFill>
                  <a:schemeClr val="accent2"/>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51503" name="Google Shape;51503;p30"/>
          <p:cNvSpPr/>
          <p:nvPr/>
        </p:nvSpPr>
        <p:spPr>
          <a:xfrm rot="-9238935" flipH="1">
            <a:off x="6907059" y="-521846"/>
            <a:ext cx="3033857" cy="1440590"/>
          </a:xfrm>
          <a:prstGeom prst="triangle">
            <a:avLst>
              <a:gd name="adj" fmla="val 6004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04" name="Google Shape;51504;p30"/>
          <p:cNvGrpSpPr/>
          <p:nvPr/>
        </p:nvGrpSpPr>
        <p:grpSpPr>
          <a:xfrm rot="-1258580">
            <a:off x="6470757" y="3418834"/>
            <a:ext cx="3326492" cy="2264930"/>
            <a:chOff x="4233250" y="3116575"/>
            <a:chExt cx="2401825" cy="1465700"/>
          </a:xfrm>
        </p:grpSpPr>
        <p:sp>
          <p:nvSpPr>
            <p:cNvPr id="51505" name="Google Shape;51505;p30"/>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6" name="Google Shape;51506;p30"/>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7" name="Google Shape;51507;p30"/>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8" name="Google Shape;51508;p30"/>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9" name="Google Shape;51509;p30"/>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0" name="Google Shape;51510;p30"/>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1" name="Google Shape;51511;p30"/>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2" name="Google Shape;51512;p30"/>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3" name="Google Shape;51513;p30"/>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4" name="Google Shape;51514;p30"/>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5" name="Google Shape;51515;p30"/>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6" name="Google Shape;51516;p30"/>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7" name="Google Shape;51517;p30"/>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8" name="Google Shape;51518;p30"/>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9" name="Google Shape;51519;p30"/>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0" name="Google Shape;51520;p30"/>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1" name="Google Shape;51521;p30"/>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2" name="Google Shape;51522;p30"/>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3" name="Google Shape;51523;p30"/>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4" name="Google Shape;51524;p30"/>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5" name="Google Shape;51525;p30"/>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6" name="Google Shape;51526;p30"/>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7" name="Google Shape;51527;p30"/>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8" name="Google Shape;51528;p30"/>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9" name="Google Shape;51529;p30"/>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0" name="Google Shape;51530;p30"/>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1" name="Google Shape;51531;p30"/>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2" name="Google Shape;51532;p30"/>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3" name="Google Shape;51533;p30"/>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4" name="Google Shape;51534;p30"/>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5" name="Google Shape;51535;p30"/>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6" name="Google Shape;51536;p30"/>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7" name="Google Shape;51537;p30"/>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8" name="Google Shape;51538;p30"/>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9" name="Google Shape;51539;p30"/>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0" name="Google Shape;51540;p30"/>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1" name="Google Shape;51541;p30"/>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2" name="Google Shape;51542;p30"/>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3" name="Google Shape;51543;p30"/>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4" name="Google Shape;51544;p30"/>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5" name="Google Shape;51545;p30"/>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6" name="Google Shape;51546;p30"/>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7" name="Google Shape;51547;p30"/>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8" name="Google Shape;51548;p30"/>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9" name="Google Shape;51549;p30"/>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0" name="Google Shape;51550;p30"/>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1" name="Google Shape;51551;p30"/>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2" name="Google Shape;51552;p30"/>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3" name="Google Shape;51553;p30"/>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4" name="Google Shape;51554;p30"/>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5" name="Google Shape;51555;p30"/>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6" name="Google Shape;51556;p30"/>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7" name="Google Shape;51557;p30"/>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8" name="Google Shape;51558;p30"/>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9" name="Google Shape;51559;p30"/>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0" name="Google Shape;51560;p30"/>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1" name="Google Shape;51561;p30"/>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2" name="Google Shape;51562;p30"/>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3" name="Google Shape;51563;p30"/>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4" name="Google Shape;51564;p30"/>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5" name="Google Shape;51565;p30"/>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6" name="Google Shape;51566;p30"/>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7" name="Google Shape;51567;p30"/>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8" name="Google Shape;51568;p30"/>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9" name="Google Shape;51569;p30"/>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0" name="Google Shape;51570;p30"/>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1" name="Google Shape;51571;p30"/>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2" name="Google Shape;51572;p30"/>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3" name="Google Shape;51573;p30"/>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4" name="Google Shape;51574;p30"/>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5" name="Google Shape;51575;p30"/>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6" name="Google Shape;51576;p30"/>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7" name="Google Shape;51577;p30"/>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8" name="Google Shape;51578;p30"/>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9" name="Google Shape;51579;p30"/>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0" name="Google Shape;51580;p30"/>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1" name="Google Shape;51581;p30"/>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2" name="Google Shape;51582;p30"/>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3" name="Google Shape;51583;p30"/>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4" name="Google Shape;51584;p30"/>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5" name="Google Shape;51585;p30"/>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6" name="Google Shape;51586;p30"/>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7" name="Google Shape;51587;p30"/>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8" name="Google Shape;51588;p30"/>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9" name="Google Shape;51589;p30"/>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0" name="Google Shape;51590;p30"/>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1" name="Google Shape;51591;p30"/>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2" name="Google Shape;51592;p30"/>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3" name="Google Shape;51593;p30"/>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4" name="Google Shape;51594;p30"/>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5" name="Google Shape;51595;p30"/>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6" name="Google Shape;51596;p30"/>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7" name="Google Shape;51597;p30"/>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8" name="Google Shape;51598;p30"/>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9" name="Google Shape;51599;p30"/>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0" name="Google Shape;51600;p30"/>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1" name="Google Shape;51601;p30"/>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2" name="Google Shape;51602;p30"/>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3" name="Google Shape;51603;p30"/>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4" name="Google Shape;51604;p30"/>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5" name="Google Shape;51605;p30"/>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6" name="Google Shape;51606;p30"/>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7" name="Google Shape;51607;p30"/>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8" name="Google Shape;51608;p30"/>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9" name="Google Shape;51609;p30"/>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0" name="Google Shape;51610;p30"/>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1" name="Google Shape;51611;p30"/>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2" name="Google Shape;51612;p30"/>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3" name="Google Shape;51613;p30"/>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4" name="Google Shape;51614;p30"/>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5" name="Google Shape;51615;p30"/>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6" name="Google Shape;51616;p30"/>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7" name="Google Shape;51617;p30"/>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8" name="Google Shape;51618;p30"/>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9" name="Google Shape;51619;p30"/>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0" name="Google Shape;51620;p30"/>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1" name="Google Shape;51621;p30"/>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2" name="Google Shape;51622;p30"/>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3" name="Google Shape;51623;p30"/>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4" name="Google Shape;51624;p30"/>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5" name="Google Shape;51625;p30"/>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6" name="Google Shape;51626;p30"/>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7" name="Google Shape;51627;p30"/>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8" name="Google Shape;51628;p30"/>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9" name="Google Shape;51629;p30"/>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0" name="Google Shape;51630;p30"/>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1" name="Google Shape;51631;p30"/>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2" name="Google Shape;51632;p30"/>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3" name="Google Shape;51633;p30"/>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4" name="Google Shape;51634;p30"/>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5" name="Google Shape;51635;p30"/>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6" name="Google Shape;51636;p30"/>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7" name="Google Shape;51637;p30"/>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8" name="Google Shape;51638;p30"/>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9" name="Google Shape;51639;p30"/>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0" name="Google Shape;51640;p30"/>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1" name="Google Shape;51641;p30"/>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2" name="Google Shape;51642;p30"/>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3" name="Google Shape;51643;p30"/>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4" name="Google Shape;51644;p30"/>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5" name="Google Shape;51645;p30"/>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6" name="Google Shape;51646;p30"/>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7" name="Google Shape;51647;p30"/>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8" name="Google Shape;51648;p30"/>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9" name="Google Shape;51649;p30"/>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0" name="Google Shape;51650;p30"/>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1" name="Google Shape;51651;p30"/>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2" name="Google Shape;51652;p30"/>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3" name="Google Shape;51653;p30"/>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4" name="Google Shape;51654;p30"/>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5" name="Google Shape;51655;p30"/>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6" name="Google Shape;51656;p30"/>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7" name="Google Shape;51657;p30"/>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8" name="Google Shape;51658;p30"/>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9" name="Google Shape;51659;p30"/>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0" name="Google Shape;51660;p30"/>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1" name="Google Shape;51661;p30"/>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2" name="Google Shape;51662;p30"/>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3" name="Google Shape;51663;p30"/>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4" name="Google Shape;51664;p30"/>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5" name="Google Shape;51665;p30"/>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6" name="Google Shape;51666;p30"/>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7" name="Google Shape;51667;p30"/>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8" name="Google Shape;51668;p30"/>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9" name="Google Shape;51669;p30"/>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0" name="Google Shape;51670;p30"/>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1" name="Google Shape;51671;p30"/>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2" name="Google Shape;51672;p30"/>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3" name="Google Shape;51673;p30"/>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4" name="Google Shape;51674;p30"/>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5" name="Google Shape;51675;p30"/>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6" name="Google Shape;51676;p30"/>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7" name="Google Shape;51677;p30"/>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8" name="Google Shape;51678;p30"/>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9" name="Google Shape;51679;p30"/>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0" name="Google Shape;51680;p30"/>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1" name="Google Shape;51681;p30"/>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2" name="Google Shape;51682;p30"/>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3" name="Google Shape;51683;p30"/>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4" name="Google Shape;51684;p30"/>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5" name="Google Shape;51685;p30"/>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6" name="Google Shape;51686;p30"/>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7" name="Google Shape;51687;p30"/>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8" name="Google Shape;51688;p30"/>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9" name="Google Shape;51689;p30"/>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0" name="Google Shape;51690;p30"/>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1" name="Google Shape;51691;p30"/>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2" name="Google Shape;51692;p30"/>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3" name="Google Shape;51693;p30"/>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4" name="Google Shape;51694;p30"/>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5" name="Google Shape;51695;p30"/>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6" name="Google Shape;51696;p30"/>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7" name="Google Shape;51697;p30"/>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8" name="Google Shape;51698;p30"/>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9" name="Google Shape;51699;p30"/>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0" name="Google Shape;51700;p30"/>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1" name="Google Shape;51701;p30"/>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2" name="Google Shape;51702;p30"/>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3" name="Google Shape;51703;p30"/>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4" name="Google Shape;51704;p30"/>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5" name="Google Shape;51705;p30"/>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6" name="Google Shape;51706;p30"/>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7" name="Google Shape;51707;p30"/>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8" name="Google Shape;51708;p30"/>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9" name="Google Shape;51709;p30"/>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0" name="Google Shape;51710;p30"/>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1" name="Google Shape;51711;p30"/>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2" name="Google Shape;51712;p30"/>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3" name="Google Shape;51713;p30"/>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4" name="Google Shape;51714;p30"/>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5" name="Google Shape;51715;p30"/>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6" name="Google Shape;51716;p30"/>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7" name="Google Shape;51717;p30"/>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8" name="Google Shape;51718;p30"/>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9" name="Google Shape;51719;p30"/>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0" name="Google Shape;51720;p30"/>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1" name="Google Shape;51721;p30"/>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2" name="Google Shape;51722;p30"/>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3" name="Google Shape;51723;p30"/>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4" name="Google Shape;51724;p30"/>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5" name="Google Shape;51725;p30"/>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6" name="Google Shape;51726;p30"/>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7" name="Google Shape;51727;p30"/>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8" name="Google Shape;51728;p30"/>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9" name="Google Shape;51729;p30"/>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0" name="Google Shape;51730;p30"/>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1" name="Google Shape;51731;p30"/>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2" name="Google Shape;51732;p30"/>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3" name="Google Shape;51733;p30"/>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4" name="Google Shape;51734;p30"/>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5" name="Google Shape;51735;p30"/>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6" name="Google Shape;51736;p30"/>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7" name="Google Shape;51737;p30"/>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8" name="Google Shape;51738;p30"/>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9" name="Google Shape;51739;p30"/>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0" name="Google Shape;51740;p30"/>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1" name="Google Shape;51741;p30"/>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2" name="Google Shape;51742;p30"/>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3" name="Google Shape;51743;p30"/>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4" name="Google Shape;51744;p30"/>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5" name="Google Shape;51745;p30"/>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6" name="Google Shape;51746;p30"/>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7" name="Google Shape;51747;p30"/>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8" name="Google Shape;51748;p30"/>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9" name="Google Shape;51749;p30"/>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0" name="Google Shape;51750;p30"/>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1" name="Google Shape;51751;p30"/>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2" name="Google Shape;51752;p30"/>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3" name="Google Shape;51753;p30"/>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4" name="Google Shape;51754;p30"/>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5" name="Google Shape;51755;p30"/>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6" name="Google Shape;51756;p30"/>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7" name="Google Shape;51757;p30"/>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8" name="Google Shape;51758;p30"/>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9" name="Google Shape;51759;p30"/>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0" name="Google Shape;51760;p30"/>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1" name="Google Shape;51761;p30"/>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2" name="Google Shape;51762;p30"/>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3" name="Google Shape;51763;p30"/>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4" name="Google Shape;51764;p30"/>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5" name="Google Shape;51765;p30"/>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6" name="Google Shape;51766;p30"/>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7" name="Google Shape;51767;p30"/>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8" name="Google Shape;51768;p30"/>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9" name="Google Shape;51769;p30"/>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0" name="Google Shape;51770;p30"/>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1" name="Google Shape;51771;p30"/>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2" name="Google Shape;51772;p30"/>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3" name="Google Shape;51773;p30"/>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4" name="Google Shape;51774;p30"/>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5" name="Google Shape;51775;p30"/>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6" name="Google Shape;51776;p30"/>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7" name="Google Shape;51777;p30"/>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8" name="Google Shape;51778;p30"/>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9" name="Google Shape;51779;p30"/>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0" name="Google Shape;51780;p30"/>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1" name="Google Shape;51781;p30"/>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2" name="Google Shape;51782;p30"/>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3" name="Google Shape;51783;p30"/>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4" name="Google Shape;51784;p30"/>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5" name="Google Shape;51785;p30"/>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6" name="Google Shape;51786;p30"/>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7" name="Google Shape;51787;p30"/>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8" name="Google Shape;51788;p30"/>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9" name="Google Shape;51789;p30"/>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0" name="Google Shape;51790;p30"/>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1" name="Google Shape;51791;p30"/>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2" name="Google Shape;51792;p30"/>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3" name="Google Shape;51793;p30"/>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4" name="Google Shape;51794;p30"/>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5" name="Google Shape;51795;p30"/>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6" name="Google Shape;51796;p30"/>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7" name="Google Shape;51797;p30"/>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8" name="Google Shape;51798;p30"/>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9" name="Google Shape;51799;p30"/>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0" name="Google Shape;51800;p30"/>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1" name="Google Shape;51801;p30"/>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2" name="Google Shape;51802;p30"/>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3" name="Google Shape;51803;p30"/>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4" name="Google Shape;51804;p30"/>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5" name="Google Shape;51805;p30"/>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6" name="Google Shape;51806;p30"/>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7" name="Google Shape;51807;p30"/>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8" name="Google Shape;51808;p30"/>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9" name="Google Shape;51809;p30"/>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0" name="Google Shape;51810;p30"/>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1" name="Google Shape;51811;p30"/>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2" name="Google Shape;51812;p30"/>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3" name="Google Shape;51813;p30"/>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4" name="Google Shape;51814;p30"/>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5" name="Google Shape;51815;p30"/>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6" name="Google Shape;51816;p30"/>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7" name="Google Shape;51817;p30"/>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8" name="Google Shape;51818;p30"/>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9" name="Google Shape;51819;p30"/>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0" name="Google Shape;51820;p30"/>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1" name="Google Shape;51821;p30"/>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2" name="Google Shape;51822;p30"/>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3" name="Google Shape;51823;p30"/>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4" name="Google Shape;51824;p30"/>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5" name="Google Shape;51825;p30"/>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6" name="Google Shape;51826;p30"/>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7" name="Google Shape;51827;p30"/>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8" name="Google Shape;51828;p30"/>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9" name="Google Shape;51829;p30"/>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0" name="Google Shape;51830;p30"/>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1" name="Google Shape;51831;p30"/>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2" name="Google Shape;51832;p30"/>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3" name="Google Shape;51833;p30"/>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4" name="Google Shape;51834;p30"/>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5" name="Google Shape;51835;p30"/>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6" name="Google Shape;51836;p30"/>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7" name="Google Shape;51837;p30"/>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8" name="Google Shape;51838;p30"/>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9" name="Google Shape;51839;p30"/>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0" name="Google Shape;51840;p30"/>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1" name="Google Shape;51841;p30"/>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2" name="Google Shape;51842;p30"/>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3" name="Google Shape;51843;p30"/>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4" name="Google Shape;51844;p30"/>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5" name="Google Shape;51845;p30"/>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6" name="Google Shape;51846;p30"/>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7" name="Google Shape;51847;p30"/>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8" name="Google Shape;51848;p30"/>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9" name="Google Shape;51849;p30"/>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0" name="Google Shape;51850;p30"/>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1" name="Google Shape;51851;p30"/>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2" name="Google Shape;51852;p30"/>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3" name="Google Shape;51853;p30"/>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4" name="Google Shape;51854;p30"/>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5" name="Google Shape;51855;p30"/>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6" name="Google Shape;51856;p30"/>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7" name="Google Shape;51857;p30"/>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8" name="Google Shape;51858;p30"/>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9" name="Google Shape;51859;p30"/>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0" name="Google Shape;51860;p30"/>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1" name="Google Shape;51861;p30"/>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2" name="Google Shape;51862;p30"/>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3" name="Google Shape;51863;p30"/>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4" name="Google Shape;51864;p30"/>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5" name="Google Shape;51865;p30"/>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6" name="Google Shape;51866;p30"/>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7" name="Google Shape;51867;p30"/>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8" name="Google Shape;51868;p30"/>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9" name="Google Shape;51869;p30"/>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0" name="Google Shape;51870;p30"/>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1" name="Google Shape;51871;p30"/>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2" name="Google Shape;51872;p30"/>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3" name="Google Shape;51873;p30"/>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4" name="Google Shape;51874;p30"/>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5" name="Google Shape;51875;p30"/>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6" name="Google Shape;51876;p30"/>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7" name="Google Shape;51877;p30"/>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8" name="Google Shape;51878;p30"/>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9" name="Google Shape;51879;p30"/>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0" name="Google Shape;51880;p30"/>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1" name="Google Shape;51881;p30"/>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2" name="Google Shape;51882;p30"/>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3" name="Google Shape;51883;p30"/>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4" name="Google Shape;51884;p30"/>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5" name="Google Shape;51885;p30"/>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6" name="Google Shape;51886;p30"/>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7" name="Google Shape;51887;p30"/>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8" name="Google Shape;51888;p30"/>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9" name="Google Shape;51889;p30"/>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0" name="Google Shape;51890;p30"/>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1" name="Google Shape;51891;p30"/>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2" name="Google Shape;51892;p30"/>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3" name="Google Shape;51893;p30"/>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4" name="Google Shape;51894;p30"/>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5" name="Google Shape;51895;p30"/>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6" name="Google Shape;51896;p30"/>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7" name="Google Shape;51897;p30"/>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8" name="Google Shape;51898;p30"/>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9" name="Google Shape;51899;p30"/>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0" name="Google Shape;51900;p30"/>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1" name="Google Shape;51901;p30"/>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2" name="Google Shape;51902;p30"/>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3" name="Google Shape;51903;p30"/>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4" name="Google Shape;51904;p30"/>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5" name="Google Shape;51905;p30"/>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6" name="Google Shape;51906;p30"/>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7" name="Google Shape;51907;p30"/>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8" name="Google Shape;51908;p30"/>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9" name="Google Shape;51909;p30"/>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0" name="Google Shape;51910;p30"/>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1" name="Google Shape;51911;p30"/>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2" name="Google Shape;51912;p30"/>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3" name="Google Shape;51913;p30"/>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4" name="Google Shape;51914;p30"/>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5" name="Google Shape;51915;p30"/>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6" name="Google Shape;51916;p30"/>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7" name="Google Shape;51917;p30"/>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8" name="Google Shape;51918;p30"/>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9" name="Google Shape;51919;p30"/>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0" name="Google Shape;51920;p30"/>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1" name="Google Shape;51921;p30"/>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2" name="Google Shape;51922;p30"/>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3" name="Google Shape;51923;p30"/>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4" name="Google Shape;51924;p30"/>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5" name="Google Shape;51925;p30"/>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6" name="Google Shape;51926;p30"/>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7" name="Google Shape;51927;p30"/>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8" name="Google Shape;51928;p30"/>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9" name="Google Shape;51929;p30"/>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0" name="Google Shape;51930;p30"/>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1" name="Google Shape;51931;p30"/>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2" name="Google Shape;51932;p30"/>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3" name="Google Shape;51933;p30"/>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4" name="Google Shape;51934;p30"/>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5" name="Google Shape;51935;p30"/>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6" name="Google Shape;51936;p30"/>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7" name="Google Shape;51937;p30"/>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8" name="Google Shape;51938;p30"/>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9" name="Google Shape;51939;p30"/>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0" name="Google Shape;51940;p30"/>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1" name="Google Shape;51941;p30"/>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2" name="Google Shape;51942;p30"/>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3" name="Google Shape;51943;p30"/>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4" name="Google Shape;51944;p30"/>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5" name="Google Shape;51945;p30"/>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6" name="Google Shape;51946;p30"/>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7" name="Google Shape;51947;p30"/>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8" name="Google Shape;51948;p30"/>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9" name="Google Shape;51949;p30"/>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0" name="Google Shape;51950;p30"/>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1" name="Google Shape;51951;p30"/>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2" name="Google Shape;51952;p30"/>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3" name="Google Shape;51953;p30"/>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4" name="Google Shape;51954;p30"/>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5" name="Google Shape;51955;p30"/>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6" name="Google Shape;51956;p30"/>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7" name="Google Shape;51957;p30"/>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8" name="Google Shape;51958;p30"/>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9" name="Google Shape;51959;p30"/>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0" name="Google Shape;51960;p30"/>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1" name="Google Shape;51961;p30"/>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2" name="Google Shape;51962;p30"/>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3" name="Google Shape;51963;p30"/>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4" name="Google Shape;51964;p30"/>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5" name="Google Shape;51965;p30"/>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6" name="Google Shape;51966;p30"/>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7" name="Google Shape;51967;p30"/>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8" name="Google Shape;51968;p30"/>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9" name="Google Shape;51969;p30"/>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0" name="Google Shape;51970;p30"/>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1" name="Google Shape;51971;p30"/>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2" name="Google Shape;51972;p30"/>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3" name="Google Shape;51973;p30"/>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4" name="Google Shape;51974;p30"/>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5" name="Google Shape;51975;p30"/>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6" name="Google Shape;51976;p30"/>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7" name="Google Shape;51977;p30"/>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8" name="Google Shape;51978;p30"/>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9" name="Google Shape;51979;p30"/>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0" name="Google Shape;51980;p30"/>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1" name="Google Shape;51981;p30"/>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2" name="Google Shape;51982;p30"/>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3" name="Google Shape;51983;p30"/>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4" name="Google Shape;51984;p30"/>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5" name="Google Shape;51985;p30"/>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6" name="Google Shape;51986;p30"/>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7" name="Google Shape;51987;p30"/>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8" name="Google Shape;51988;p30"/>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9" name="Google Shape;51989;p30"/>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0" name="Google Shape;51990;p30"/>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1" name="Google Shape;51991;p30"/>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2" name="Google Shape;51992;p30"/>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3" name="Google Shape;51993;p30"/>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4" name="Google Shape;51994;p30"/>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5" name="Google Shape;51995;p30"/>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6" name="Google Shape;51996;p30"/>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7" name="Google Shape;51997;p30"/>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8" name="Google Shape;51998;p30"/>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9" name="Google Shape;51999;p30"/>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0" name="Google Shape;52000;p30"/>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1" name="Google Shape;52001;p30"/>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2" name="Google Shape;52002;p30"/>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3" name="Google Shape;52003;p30"/>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4" name="Google Shape;52004;p30"/>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5" name="Google Shape;52005;p30"/>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6" name="Google Shape;52006;p30"/>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7" name="Google Shape;52007;p30"/>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8" name="Google Shape;52008;p30"/>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9" name="Google Shape;52009;p30"/>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0" name="Google Shape;52010;p30"/>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1" name="Google Shape;52011;p30"/>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2" name="Google Shape;52012;p30"/>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3" name="Google Shape;52013;p30"/>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4" name="Google Shape;52014;p30"/>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5" name="Google Shape;52015;p30"/>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6" name="Google Shape;52016;p30"/>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7" name="Google Shape;52017;p30"/>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8" name="Google Shape;52018;p30"/>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9" name="Google Shape;52019;p30"/>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0" name="Google Shape;52020;p30"/>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1" name="Google Shape;52021;p30"/>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2" name="Google Shape;52022;p30"/>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3" name="Google Shape;52023;p30"/>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4" name="Google Shape;52024;p30"/>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5" name="Google Shape;52025;p30"/>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6" name="Google Shape;52026;p30"/>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7" name="Google Shape;52027;p30"/>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8" name="Google Shape;52028;p30"/>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9" name="Google Shape;52029;p30"/>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0" name="Google Shape;52030;p30"/>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1" name="Google Shape;52031;p30"/>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2" name="Google Shape;52032;p30"/>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3" name="Google Shape;52033;p30"/>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4" name="Google Shape;52034;p30"/>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5" name="Google Shape;52035;p30"/>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6" name="Google Shape;52036;p30"/>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7" name="Google Shape;52037;p30"/>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8" name="Google Shape;52038;p30"/>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9" name="Google Shape;52039;p30"/>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0" name="Google Shape;52040;p30"/>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1" name="Google Shape;52041;p30"/>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2" name="Google Shape;52042;p30"/>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3" name="Google Shape;52043;p30"/>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4" name="Google Shape;52044;p30"/>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5" name="Google Shape;52045;p30"/>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6" name="Google Shape;52046;p30"/>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7" name="Google Shape;52047;p30"/>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8" name="Google Shape;52048;p30"/>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9" name="Google Shape;52049;p30"/>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0" name="Google Shape;52050;p30"/>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1" name="Google Shape;52051;p30"/>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2" name="Google Shape;52052;p30"/>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3" name="Google Shape;52053;p30"/>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4" name="Google Shape;52054;p30"/>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5" name="Google Shape;52055;p30"/>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6" name="Google Shape;52056;p30"/>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7" name="Google Shape;52057;p30"/>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8" name="Google Shape;52058;p30"/>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9" name="Google Shape;52059;p30"/>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0" name="Google Shape;52060;p30"/>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1" name="Google Shape;52061;p30"/>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2" name="Google Shape;52062;p30"/>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3" name="Google Shape;52063;p30"/>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4" name="Google Shape;52064;p30"/>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5" name="Google Shape;52065;p30"/>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6" name="Google Shape;52066;p30"/>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7" name="Google Shape;52067;p30"/>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8" name="Google Shape;52068;p30"/>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9" name="Google Shape;52069;p30"/>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0" name="Google Shape;52070;p30"/>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1" name="Google Shape;52071;p30"/>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2" name="Google Shape;52072;p30"/>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3" name="Google Shape;52073;p30"/>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4" name="Google Shape;52074;p30"/>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5" name="Google Shape;52075;p30"/>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6" name="Google Shape;52076;p30"/>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7" name="Google Shape;52077;p30"/>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8" name="Google Shape;52078;p30"/>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9" name="Google Shape;52079;p30"/>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0" name="Google Shape;52080;p30"/>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1" name="Google Shape;52081;p30"/>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2" name="Google Shape;52082;p30"/>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3" name="Google Shape;52083;p30"/>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4" name="Google Shape;52084;p30"/>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5" name="Google Shape;52085;p30"/>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6" name="Google Shape;52086;p30"/>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7" name="Google Shape;52087;p30"/>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8" name="Google Shape;52088;p30"/>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9" name="Google Shape;52089;p30"/>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0" name="Google Shape;52090;p30"/>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1" name="Google Shape;52091;p30"/>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2" name="Google Shape;52092;p30"/>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3" name="Google Shape;52093;p30"/>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4" name="Google Shape;52094;p30"/>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5" name="Google Shape;52095;p30"/>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6" name="Google Shape;52096;p30"/>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7" name="Google Shape;52097;p30"/>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8" name="Google Shape;52098;p30"/>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9" name="Google Shape;52099;p30"/>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0" name="Google Shape;52100;p30"/>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1" name="Google Shape;52101;p30"/>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2" name="Google Shape;52102;p30"/>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3" name="Google Shape;52103;p30"/>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4" name="Google Shape;52104;p30"/>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5" name="Google Shape;52105;p30"/>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6" name="Google Shape;52106;p30"/>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7" name="Google Shape;52107;p30"/>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8" name="Google Shape;52108;p30"/>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9" name="Google Shape;52109;p30"/>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0" name="Google Shape;52110;p30"/>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1" name="Google Shape;52111;p30"/>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2" name="Google Shape;52112;p30"/>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3" name="Google Shape;52113;p30"/>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4" name="Google Shape;52114;p30"/>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5" name="Google Shape;52115;p30"/>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6" name="Google Shape;52116;p30"/>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7" name="Google Shape;52117;p30"/>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8" name="Google Shape;52118;p30"/>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9" name="Google Shape;52119;p30"/>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0" name="Google Shape;52120;p30"/>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1" name="Google Shape;52121;p30"/>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2" name="Google Shape;52122;p30"/>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3" name="Google Shape;52123;p30"/>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4" name="Google Shape;52124;p30"/>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5" name="Google Shape;52125;p30"/>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6" name="Google Shape;52126;p30"/>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7" name="Google Shape;52127;p30"/>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8" name="Google Shape;52128;p30"/>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9" name="Google Shape;52129;p30"/>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0" name="Google Shape;52130;p30"/>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1" name="Google Shape;52131;p30"/>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2" name="Google Shape;52132;p30"/>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3" name="Google Shape;52133;p30"/>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4" name="Google Shape;52134;p30"/>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5" name="Google Shape;52135;p30"/>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6" name="Google Shape;52136;p30"/>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7" name="Google Shape;52137;p30"/>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8" name="Google Shape;52138;p30"/>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9" name="Google Shape;52139;p30"/>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0" name="Google Shape;52140;p30"/>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1" name="Google Shape;52141;p30"/>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2" name="Google Shape;52142;p30"/>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3" name="Google Shape;52143;p30"/>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4" name="Google Shape;52144;p30"/>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5" name="Google Shape;52145;p30"/>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6" name="Google Shape;52146;p30"/>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7" name="Google Shape;52147;p30"/>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8" name="Google Shape;52148;p30"/>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9" name="Google Shape;52149;p30"/>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0" name="Google Shape;52150;p30"/>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1" name="Google Shape;52151;p30"/>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2" name="Google Shape;52152;p30"/>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3" name="Google Shape;52153;p30"/>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4" name="Google Shape;52154;p30"/>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5" name="Google Shape;52155;p30"/>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6" name="Google Shape;52156;p30"/>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7" name="Google Shape;52157;p30"/>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8" name="Google Shape;52158;p30"/>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9" name="Google Shape;52159;p30"/>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0" name="Google Shape;52160;p30"/>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1" name="Google Shape;52161;p30"/>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2" name="Google Shape;52162;p30"/>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3" name="Google Shape;52163;p30"/>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4" name="Google Shape;52164;p30"/>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5" name="Google Shape;52165;p30"/>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6" name="Google Shape;52166;p30"/>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7" name="Google Shape;52167;p30"/>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8" name="Google Shape;52168;p30"/>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9" name="Google Shape;52169;p30"/>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0" name="Google Shape;52170;p30"/>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1" name="Google Shape;52171;p30"/>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2" name="Google Shape;52172;p30"/>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3" name="Google Shape;52173;p30"/>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4" name="Google Shape;52174;p30"/>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5" name="Google Shape;52175;p30"/>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6" name="Google Shape;52176;p30"/>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7" name="Google Shape;52177;p30"/>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8" name="Google Shape;52178;p30"/>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9" name="Google Shape;52179;p30"/>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0" name="Google Shape;52180;p30"/>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1" name="Google Shape;52181;p30"/>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2" name="Google Shape;52182;p30"/>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3" name="Google Shape;52183;p30"/>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4" name="Google Shape;52184;p30"/>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5" name="Google Shape;52185;p30"/>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6" name="Google Shape;52186;p30"/>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7" name="Google Shape;52187;p30"/>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8" name="Google Shape;52188;p30"/>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9" name="Google Shape;52189;p30"/>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0" name="Google Shape;52190;p30"/>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1" name="Google Shape;52191;p30"/>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2" name="Google Shape;52192;p30"/>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3" name="Google Shape;52193;p30"/>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4" name="Google Shape;52194;p30"/>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5" name="Google Shape;52195;p30"/>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6" name="Google Shape;52196;p30"/>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7" name="Google Shape;52197;p30"/>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8" name="Google Shape;52198;p30"/>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9" name="Google Shape;52199;p30"/>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0" name="Google Shape;52200;p30"/>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1" name="Google Shape;52201;p30"/>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2" name="Google Shape;52202;p30"/>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3" name="Google Shape;52203;p30"/>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4" name="Google Shape;52204;p30"/>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5" name="Google Shape;52205;p30"/>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6" name="Google Shape;52206;p30"/>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7" name="Google Shape;52207;p30"/>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8" name="Google Shape;52208;p30"/>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9" name="Google Shape;52209;p30"/>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0" name="Google Shape;52210;p30"/>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1" name="Google Shape;52211;p30"/>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2" name="Google Shape;52212;p30"/>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3" name="Google Shape;52213;p30"/>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4" name="Google Shape;52214;p30"/>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5" name="Google Shape;52215;p30"/>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6" name="Google Shape;52216;p30"/>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7" name="Google Shape;52217;p30"/>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8" name="Google Shape;52218;p30"/>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9" name="Google Shape;52219;p30"/>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0" name="Google Shape;52220;p30"/>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1" name="Google Shape;52221;p30"/>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2" name="Google Shape;52222;p30"/>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3" name="Google Shape;52223;p30"/>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4" name="Google Shape;52224;p30"/>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5" name="Google Shape;52225;p30"/>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6" name="Google Shape;52226;p30"/>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7" name="Google Shape;52227;p30"/>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8" name="Google Shape;52228;p30"/>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9" name="Google Shape;52229;p30"/>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0" name="Google Shape;52230;p30"/>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1" name="Google Shape;52231;p30"/>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2" name="Google Shape;52232;p30"/>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3" name="Google Shape;52233;p30"/>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4" name="Google Shape;52234;p30"/>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5" name="Google Shape;52235;p30"/>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6" name="Google Shape;52236;p30"/>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7" name="Google Shape;52237;p30"/>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8" name="Google Shape;52238;p30"/>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9" name="Google Shape;52239;p30"/>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0" name="Google Shape;52240;p30"/>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1" name="Google Shape;52241;p30"/>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2" name="Google Shape;52242;p30"/>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3" name="Google Shape;52243;p30"/>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4" name="Google Shape;52244;p30"/>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5" name="Google Shape;52245;p30"/>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6" name="Google Shape;52246;p30"/>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7" name="Google Shape;52247;p30"/>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8" name="Google Shape;52248;p30"/>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9" name="Google Shape;52249;p30"/>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0" name="Google Shape;52250;p30"/>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1" name="Google Shape;52251;p30"/>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2" name="Google Shape;52252;p30"/>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3" name="Google Shape;52253;p30"/>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4" name="Google Shape;52254;p30"/>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5" name="Google Shape;52255;p30"/>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6" name="Google Shape;52256;p30"/>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7" name="Google Shape;52257;p30"/>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8" name="Google Shape;52258;p30"/>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9" name="Google Shape;52259;p30"/>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0" name="Google Shape;52260;p30"/>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1" name="Google Shape;52261;p30"/>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2" name="Google Shape;52262;p30"/>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3" name="Google Shape;52263;p30"/>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4" name="Google Shape;52264;p30"/>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5" name="Google Shape;52265;p30"/>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6" name="Google Shape;52266;p30"/>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7" name="Google Shape;52267;p30"/>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8" name="Google Shape;52268;p30"/>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9" name="Google Shape;52269;p30"/>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0" name="Google Shape;52270;p30"/>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1" name="Google Shape;52271;p30"/>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2" name="Google Shape;52272;p30"/>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3" name="Google Shape;52273;p30"/>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4" name="Google Shape;52274;p30"/>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5" name="Google Shape;52275;p30"/>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6" name="Google Shape;52276;p30"/>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7" name="Google Shape;52277;p30"/>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8" name="Google Shape;52278;p30"/>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9" name="Google Shape;52279;p30"/>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0" name="Google Shape;52280;p30"/>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1" name="Google Shape;52281;p30"/>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2" name="Google Shape;52282;p30"/>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3" name="Google Shape;52283;p30"/>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4" name="Google Shape;52284;p30"/>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5" name="Google Shape;52285;p30"/>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6" name="Google Shape;52286;p30"/>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7" name="Google Shape;52287;p30"/>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8" name="Google Shape;52288;p30"/>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9" name="Google Shape;52289;p30"/>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0" name="Google Shape;52290;p30"/>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1" name="Google Shape;52291;p30"/>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2" name="Google Shape;52292;p30"/>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3" name="Google Shape;52293;p30"/>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4" name="Google Shape;52294;p30"/>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5" name="Google Shape;52295;p30"/>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6" name="Google Shape;52296;p30"/>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7" name="Google Shape;52297;p30"/>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8" name="Google Shape;52298;p30"/>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9" name="Google Shape;52299;p30"/>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0" name="Google Shape;52300;p30"/>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1" name="Google Shape;52301;p30"/>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2" name="Google Shape;52302;p30"/>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3" name="Google Shape;52303;p30"/>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4" name="Google Shape;52304;p30"/>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5" name="Google Shape;52305;p30"/>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6" name="Google Shape;52306;p30"/>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7" name="Google Shape;52307;p30"/>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8" name="Google Shape;52308;p30"/>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9" name="Google Shape;52309;p30"/>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0" name="Google Shape;52310;p30"/>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1" name="Google Shape;52311;p30"/>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2" name="Google Shape;52312;p30"/>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3" name="Google Shape;52313;p30"/>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4" name="Google Shape;52314;p30"/>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5" name="Google Shape;52315;p30"/>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6" name="Google Shape;52316;p30"/>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7" name="Google Shape;52317;p30"/>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8" name="Google Shape;52318;p30"/>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9" name="Google Shape;52319;p30"/>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0" name="Google Shape;52320;p30"/>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1" name="Google Shape;52321;p30"/>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2" name="Google Shape;52322;p30"/>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3" name="Google Shape;52323;p30"/>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4" name="Google Shape;52324;p30"/>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5" name="Google Shape;52325;p30"/>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6" name="Google Shape;52326;p30"/>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7" name="Google Shape;52327;p30"/>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8" name="Google Shape;52328;p30"/>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9" name="Google Shape;52329;p30"/>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0" name="Google Shape;52330;p30"/>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1" name="Google Shape;52331;p30"/>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2" name="Google Shape;52332;p30"/>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3" name="Google Shape;52333;p30"/>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4" name="Google Shape;52334;p30"/>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5" name="Google Shape;52335;p30"/>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6" name="Google Shape;52336;p30"/>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7" name="Google Shape;52337;p30"/>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8" name="Google Shape;52338;p30"/>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9" name="Google Shape;52339;p30"/>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0" name="Google Shape;52340;p30"/>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1" name="Google Shape;52341;p30"/>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2" name="Google Shape;52342;p30"/>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3" name="Google Shape;52343;p30"/>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4" name="Google Shape;52344;p30"/>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5" name="Google Shape;52345;p30"/>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6" name="Google Shape;52346;p30"/>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7" name="Google Shape;52347;p30"/>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8" name="Google Shape;52348;p30"/>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9" name="Google Shape;52349;p30"/>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0" name="Google Shape;52350;p30"/>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1" name="Google Shape;52351;p30"/>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2" name="Google Shape;52352;p30"/>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3" name="Google Shape;52353;p30"/>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4" name="Google Shape;52354;p30"/>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5" name="Google Shape;52355;p30"/>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6" name="Google Shape;52356;p30"/>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7" name="Google Shape;52357;p30"/>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8" name="Google Shape;52358;p30"/>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9" name="Google Shape;52359;p30"/>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0" name="Google Shape;52360;p30"/>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1" name="Google Shape;52361;p30"/>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2" name="Google Shape;52362;p30"/>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3" name="Google Shape;52363;p30"/>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4" name="Google Shape;52364;p30"/>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5" name="Google Shape;52365;p30"/>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6" name="Google Shape;52366;p30"/>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7" name="Google Shape;52367;p30"/>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8" name="Google Shape;52368;p30"/>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9" name="Google Shape;52369;p30"/>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0" name="Google Shape;52370;p30"/>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1" name="Google Shape;52371;p30"/>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2" name="Google Shape;52372;p30"/>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3" name="Google Shape;52373;p30"/>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4" name="Google Shape;52374;p30"/>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5" name="Google Shape;52375;p30"/>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6" name="Google Shape;52376;p30"/>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7" name="Google Shape;52377;p30"/>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8" name="Google Shape;52378;p30"/>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9" name="Google Shape;52379;p30"/>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0" name="Google Shape;52380;p30"/>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1" name="Google Shape;52381;p30"/>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2" name="Google Shape;52382;p30"/>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3" name="Google Shape;52383;p30"/>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4" name="Google Shape;52384;p30"/>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5" name="Google Shape;52385;p30"/>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6" name="Google Shape;52386;p30"/>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7" name="Google Shape;52387;p30"/>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8" name="Google Shape;52388;p30"/>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9" name="Google Shape;52389;p30"/>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0" name="Google Shape;52390;p30"/>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1" name="Google Shape;52391;p30"/>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2" name="Google Shape;52392;p30"/>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3" name="Google Shape;52393;p30"/>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4" name="Google Shape;52394;p30"/>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5" name="Google Shape;52395;p30"/>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6" name="Google Shape;52396;p30"/>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7" name="Google Shape;52397;p30"/>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8" name="Google Shape;52398;p30"/>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9" name="Google Shape;52399;p30"/>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0" name="Google Shape;52400;p30"/>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1" name="Google Shape;52401;p30"/>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2" name="Google Shape;52402;p30"/>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3" name="Google Shape;52403;p30"/>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4" name="Google Shape;52404;p30"/>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5" name="Google Shape;52405;p30"/>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6" name="Google Shape;52406;p30"/>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7" name="Google Shape;52407;p30"/>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8" name="Google Shape;52408;p30"/>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9" name="Google Shape;52409;p30"/>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0" name="Google Shape;52410;p30"/>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1" name="Google Shape;52411;p30"/>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2" name="Google Shape;52412;p30"/>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3" name="Google Shape;52413;p30"/>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4" name="Google Shape;52414;p30"/>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5" name="Google Shape;52415;p30"/>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6" name="Google Shape;52416;p30"/>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7" name="Google Shape;52417;p30"/>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8" name="Google Shape;52418;p30"/>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9" name="Google Shape;52419;p30"/>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0" name="Google Shape;52420;p30"/>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1" name="Google Shape;52421;p30"/>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2" name="Google Shape;52422;p30"/>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3" name="Google Shape;52423;p30"/>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4" name="Google Shape;52424;p30"/>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5" name="Google Shape;52425;p30"/>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6" name="Google Shape;52426;p30"/>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7" name="Google Shape;52427;p30"/>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8" name="Google Shape;52428;p30"/>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9" name="Google Shape;52429;p30"/>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0" name="Google Shape;52430;p30"/>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1" name="Google Shape;52431;p30"/>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2" name="Google Shape;52432;p30"/>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3" name="Google Shape;52433;p30"/>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4" name="Google Shape;52434;p30"/>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5" name="Google Shape;52435;p30"/>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6" name="Google Shape;52436;p30"/>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7" name="Google Shape;52437;p30"/>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8" name="Google Shape;52438;p30"/>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9" name="Google Shape;52439;p30"/>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0" name="Google Shape;52440;p30"/>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1" name="Google Shape;52441;p30"/>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2" name="Google Shape;52442;p30"/>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3" name="Google Shape;52443;p30"/>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4" name="Google Shape;52444;p30"/>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5" name="Google Shape;52445;p30"/>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6" name="Google Shape;52446;p30"/>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7" name="Google Shape;52447;p30"/>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8" name="Google Shape;52448;p30"/>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9" name="Google Shape;52449;p30"/>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50" name="Google Shape;52450;p30"/>
          <p:cNvGrpSpPr/>
          <p:nvPr/>
        </p:nvGrpSpPr>
        <p:grpSpPr>
          <a:xfrm rot="5408836" flipH="1">
            <a:off x="1185825" y="4023313"/>
            <a:ext cx="283300" cy="1463957"/>
            <a:chOff x="8659900" y="822500"/>
            <a:chExt cx="196790" cy="1278900"/>
          </a:xfrm>
        </p:grpSpPr>
        <p:cxnSp>
          <p:nvCxnSpPr>
            <p:cNvPr id="52451" name="Google Shape;52451;p30"/>
            <p:cNvCxnSpPr/>
            <p:nvPr/>
          </p:nvCxnSpPr>
          <p:spPr>
            <a:xfrm>
              <a:off x="8659900" y="974900"/>
              <a:ext cx="0" cy="1126500"/>
            </a:xfrm>
            <a:prstGeom prst="straightConnector1">
              <a:avLst/>
            </a:prstGeom>
            <a:noFill/>
            <a:ln w="9525" cap="flat" cmpd="sng">
              <a:solidFill>
                <a:schemeClr val="accent2"/>
              </a:solidFill>
              <a:prstDash val="solid"/>
              <a:round/>
              <a:headEnd type="none" w="med" len="med"/>
              <a:tailEnd type="none" w="med" len="med"/>
            </a:ln>
          </p:spPr>
        </p:cxnSp>
        <p:cxnSp>
          <p:nvCxnSpPr>
            <p:cNvPr id="52452" name="Google Shape;52452;p30"/>
            <p:cNvCxnSpPr/>
            <p:nvPr/>
          </p:nvCxnSpPr>
          <p:spPr>
            <a:xfrm>
              <a:off x="8758295" y="898700"/>
              <a:ext cx="0" cy="1126500"/>
            </a:xfrm>
            <a:prstGeom prst="straightConnector1">
              <a:avLst/>
            </a:prstGeom>
            <a:noFill/>
            <a:ln w="9525" cap="flat" cmpd="sng">
              <a:solidFill>
                <a:schemeClr val="accent2"/>
              </a:solidFill>
              <a:prstDash val="solid"/>
              <a:round/>
              <a:headEnd type="none" w="med" len="med"/>
              <a:tailEnd type="none" w="med" len="med"/>
            </a:ln>
          </p:spPr>
        </p:cxnSp>
        <p:cxnSp>
          <p:nvCxnSpPr>
            <p:cNvPr id="52453" name="Google Shape;52453;p30"/>
            <p:cNvCxnSpPr/>
            <p:nvPr/>
          </p:nvCxnSpPr>
          <p:spPr>
            <a:xfrm>
              <a:off x="8856690" y="822500"/>
              <a:ext cx="0" cy="1126500"/>
            </a:xfrm>
            <a:prstGeom prst="straightConnector1">
              <a:avLst/>
            </a:prstGeom>
            <a:noFill/>
            <a:ln w="9525" cap="flat" cmpd="sng">
              <a:solidFill>
                <a:schemeClr val="accent2"/>
              </a:solidFill>
              <a:prstDash val="solid"/>
              <a:round/>
              <a:headEnd type="none" w="med" len="med"/>
              <a:tailEnd type="none" w="med" len="med"/>
            </a:ln>
          </p:spPr>
        </p:cxnSp>
      </p:grpSp>
      <p:sp>
        <p:nvSpPr>
          <p:cNvPr id="52454" name="Google Shape;52454;p30"/>
          <p:cNvSpPr/>
          <p:nvPr/>
        </p:nvSpPr>
        <p:spPr>
          <a:xfrm rot="6012833" flipH="1">
            <a:off x="7255394" y="3693649"/>
            <a:ext cx="1605544" cy="2857779"/>
          </a:xfrm>
          <a:prstGeom prst="triangle">
            <a:avLst>
              <a:gd name="adj" fmla="val 7099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55" name="Google Shape;52455;p30"/>
          <p:cNvGrpSpPr/>
          <p:nvPr/>
        </p:nvGrpSpPr>
        <p:grpSpPr>
          <a:xfrm rot="649792" flipH="1">
            <a:off x="7054733" y="3550023"/>
            <a:ext cx="325202" cy="1680297"/>
            <a:chOff x="8659900" y="822500"/>
            <a:chExt cx="196790" cy="1278900"/>
          </a:xfrm>
        </p:grpSpPr>
        <p:cxnSp>
          <p:nvCxnSpPr>
            <p:cNvPr id="52456" name="Google Shape;52456;p30"/>
            <p:cNvCxnSpPr/>
            <p:nvPr/>
          </p:nvCxnSpPr>
          <p:spPr>
            <a:xfrm>
              <a:off x="8659900" y="974900"/>
              <a:ext cx="0" cy="1126500"/>
            </a:xfrm>
            <a:prstGeom prst="straightConnector1">
              <a:avLst/>
            </a:prstGeom>
            <a:noFill/>
            <a:ln w="9525" cap="flat" cmpd="sng">
              <a:solidFill>
                <a:schemeClr val="accent4"/>
              </a:solidFill>
              <a:prstDash val="solid"/>
              <a:round/>
              <a:headEnd type="none" w="med" len="med"/>
              <a:tailEnd type="none" w="med" len="med"/>
            </a:ln>
          </p:spPr>
        </p:cxnSp>
        <p:cxnSp>
          <p:nvCxnSpPr>
            <p:cNvPr id="52457" name="Google Shape;52457;p30"/>
            <p:cNvCxnSpPr/>
            <p:nvPr/>
          </p:nvCxnSpPr>
          <p:spPr>
            <a:xfrm>
              <a:off x="8758295" y="898700"/>
              <a:ext cx="0" cy="1126500"/>
            </a:xfrm>
            <a:prstGeom prst="straightConnector1">
              <a:avLst/>
            </a:prstGeom>
            <a:noFill/>
            <a:ln w="9525" cap="flat" cmpd="sng">
              <a:solidFill>
                <a:schemeClr val="accent4"/>
              </a:solidFill>
              <a:prstDash val="solid"/>
              <a:round/>
              <a:headEnd type="none" w="med" len="med"/>
              <a:tailEnd type="none" w="med" len="med"/>
            </a:ln>
          </p:spPr>
        </p:cxnSp>
        <p:cxnSp>
          <p:nvCxnSpPr>
            <p:cNvPr id="52458" name="Google Shape;52458;p30"/>
            <p:cNvCxnSpPr/>
            <p:nvPr/>
          </p:nvCxnSpPr>
          <p:spPr>
            <a:xfrm>
              <a:off x="8856690" y="822500"/>
              <a:ext cx="0" cy="11265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3">
  <p:cSld name="CUSTOM_15_1">
    <p:spTree>
      <p:nvGrpSpPr>
        <p:cNvPr id="1" name="Shape 52459"/>
        <p:cNvGrpSpPr/>
        <p:nvPr/>
      </p:nvGrpSpPr>
      <p:grpSpPr>
        <a:xfrm>
          <a:off x="0" y="0"/>
          <a:ext cx="0" cy="0"/>
          <a:chOff x="0" y="0"/>
          <a:chExt cx="0" cy="0"/>
        </a:xfrm>
      </p:grpSpPr>
      <p:sp>
        <p:nvSpPr>
          <p:cNvPr id="52460" name="Google Shape;52460;p31"/>
          <p:cNvSpPr txBox="1">
            <a:spLocks noGrp="1"/>
          </p:cNvSpPr>
          <p:nvPr>
            <p:ph type="title"/>
          </p:nvPr>
        </p:nvSpPr>
        <p:spPr>
          <a:xfrm>
            <a:off x="1996650" y="3592800"/>
            <a:ext cx="5150700" cy="7191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SzPts val="4200"/>
              <a:buNone/>
              <a:defRPr sz="40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
        <p:nvSpPr>
          <p:cNvPr id="52461" name="Google Shape;52461;p31"/>
          <p:cNvSpPr txBox="1">
            <a:spLocks noGrp="1"/>
          </p:cNvSpPr>
          <p:nvPr>
            <p:ph type="subTitle" idx="1"/>
          </p:nvPr>
        </p:nvSpPr>
        <p:spPr>
          <a:xfrm>
            <a:off x="2340750" y="4261775"/>
            <a:ext cx="4462500" cy="4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2462" name="Google Shape;52462;p31"/>
          <p:cNvSpPr txBox="1">
            <a:spLocks noGrp="1"/>
          </p:cNvSpPr>
          <p:nvPr>
            <p:ph type="title" idx="2" hasCustomPrompt="1"/>
          </p:nvPr>
        </p:nvSpPr>
        <p:spPr>
          <a:xfrm>
            <a:off x="3676500" y="2482828"/>
            <a:ext cx="1791000" cy="11100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7200">
                <a:solidFill>
                  <a:schemeClr val="accent2"/>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grpSp>
        <p:nvGrpSpPr>
          <p:cNvPr id="52463" name="Google Shape;52463;p31"/>
          <p:cNvGrpSpPr/>
          <p:nvPr/>
        </p:nvGrpSpPr>
        <p:grpSpPr>
          <a:xfrm rot="1636271">
            <a:off x="-1348578" y="-844909"/>
            <a:ext cx="3085347" cy="1882815"/>
            <a:chOff x="4233250" y="3116575"/>
            <a:chExt cx="2401825" cy="1465700"/>
          </a:xfrm>
        </p:grpSpPr>
        <p:sp>
          <p:nvSpPr>
            <p:cNvPr id="52464" name="Google Shape;52464;p31"/>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5" name="Google Shape;52465;p31"/>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6" name="Google Shape;52466;p31"/>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7" name="Google Shape;52467;p31"/>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8" name="Google Shape;52468;p31"/>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9" name="Google Shape;52469;p31"/>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0" name="Google Shape;52470;p31"/>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1" name="Google Shape;52471;p31"/>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2" name="Google Shape;52472;p31"/>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3" name="Google Shape;52473;p31"/>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4" name="Google Shape;52474;p31"/>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5" name="Google Shape;52475;p31"/>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6" name="Google Shape;52476;p31"/>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7" name="Google Shape;52477;p31"/>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8" name="Google Shape;52478;p31"/>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9" name="Google Shape;52479;p31"/>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0" name="Google Shape;52480;p31"/>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1" name="Google Shape;52481;p31"/>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2" name="Google Shape;52482;p31"/>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3" name="Google Shape;52483;p31"/>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4" name="Google Shape;52484;p31"/>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5" name="Google Shape;52485;p31"/>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6" name="Google Shape;52486;p31"/>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7" name="Google Shape;52487;p31"/>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8" name="Google Shape;52488;p31"/>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9" name="Google Shape;52489;p31"/>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0" name="Google Shape;52490;p31"/>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1" name="Google Shape;52491;p31"/>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2" name="Google Shape;52492;p31"/>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3" name="Google Shape;52493;p31"/>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4" name="Google Shape;52494;p31"/>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5" name="Google Shape;52495;p31"/>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6" name="Google Shape;52496;p31"/>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7" name="Google Shape;52497;p31"/>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8" name="Google Shape;52498;p31"/>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9" name="Google Shape;52499;p31"/>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0" name="Google Shape;52500;p31"/>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1" name="Google Shape;52501;p31"/>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2" name="Google Shape;52502;p31"/>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3" name="Google Shape;52503;p31"/>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4" name="Google Shape;52504;p31"/>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5" name="Google Shape;52505;p31"/>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6" name="Google Shape;52506;p31"/>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7" name="Google Shape;52507;p31"/>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8" name="Google Shape;52508;p31"/>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9" name="Google Shape;52509;p31"/>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0" name="Google Shape;52510;p31"/>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1" name="Google Shape;52511;p31"/>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2" name="Google Shape;52512;p31"/>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3" name="Google Shape;52513;p31"/>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4" name="Google Shape;52514;p31"/>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5" name="Google Shape;52515;p31"/>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6" name="Google Shape;52516;p31"/>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7" name="Google Shape;52517;p31"/>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8" name="Google Shape;52518;p31"/>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9" name="Google Shape;52519;p31"/>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0" name="Google Shape;52520;p31"/>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1" name="Google Shape;52521;p31"/>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2" name="Google Shape;52522;p31"/>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3" name="Google Shape;52523;p31"/>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4" name="Google Shape;52524;p31"/>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5" name="Google Shape;52525;p31"/>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6" name="Google Shape;52526;p31"/>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7" name="Google Shape;52527;p31"/>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8" name="Google Shape;52528;p31"/>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9" name="Google Shape;52529;p31"/>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0" name="Google Shape;52530;p31"/>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1" name="Google Shape;52531;p31"/>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2" name="Google Shape;52532;p31"/>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3" name="Google Shape;52533;p31"/>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4" name="Google Shape;52534;p31"/>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5" name="Google Shape;52535;p31"/>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6" name="Google Shape;52536;p31"/>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7" name="Google Shape;52537;p31"/>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8" name="Google Shape;52538;p31"/>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9" name="Google Shape;52539;p31"/>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0" name="Google Shape;52540;p31"/>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1" name="Google Shape;52541;p31"/>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2" name="Google Shape;52542;p31"/>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3" name="Google Shape;52543;p31"/>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4" name="Google Shape;52544;p31"/>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5" name="Google Shape;52545;p31"/>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6" name="Google Shape;52546;p31"/>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7" name="Google Shape;52547;p31"/>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8" name="Google Shape;52548;p31"/>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9" name="Google Shape;52549;p31"/>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0" name="Google Shape;52550;p31"/>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1" name="Google Shape;52551;p31"/>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2" name="Google Shape;52552;p31"/>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3" name="Google Shape;52553;p31"/>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4" name="Google Shape;52554;p31"/>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5" name="Google Shape;52555;p31"/>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6" name="Google Shape;52556;p31"/>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7" name="Google Shape;52557;p31"/>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8" name="Google Shape;52558;p31"/>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9" name="Google Shape;52559;p31"/>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0" name="Google Shape;52560;p31"/>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1" name="Google Shape;52561;p31"/>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2" name="Google Shape;52562;p31"/>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3" name="Google Shape;52563;p31"/>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4" name="Google Shape;52564;p31"/>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5" name="Google Shape;52565;p31"/>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6" name="Google Shape;52566;p31"/>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7" name="Google Shape;52567;p31"/>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8" name="Google Shape;52568;p31"/>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9" name="Google Shape;52569;p31"/>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0" name="Google Shape;52570;p31"/>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1" name="Google Shape;52571;p31"/>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2" name="Google Shape;52572;p31"/>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3" name="Google Shape;52573;p31"/>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4" name="Google Shape;52574;p31"/>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5" name="Google Shape;52575;p31"/>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6" name="Google Shape;52576;p31"/>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7" name="Google Shape;52577;p31"/>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8" name="Google Shape;52578;p31"/>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9" name="Google Shape;52579;p31"/>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0" name="Google Shape;52580;p31"/>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1" name="Google Shape;52581;p31"/>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2" name="Google Shape;52582;p31"/>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3" name="Google Shape;52583;p31"/>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4" name="Google Shape;52584;p31"/>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5" name="Google Shape;52585;p31"/>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6" name="Google Shape;52586;p31"/>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7" name="Google Shape;52587;p31"/>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8" name="Google Shape;52588;p31"/>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9" name="Google Shape;52589;p31"/>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0" name="Google Shape;52590;p31"/>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1" name="Google Shape;52591;p31"/>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2" name="Google Shape;52592;p31"/>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3" name="Google Shape;52593;p31"/>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4" name="Google Shape;52594;p31"/>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5" name="Google Shape;52595;p31"/>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6" name="Google Shape;52596;p31"/>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7" name="Google Shape;52597;p31"/>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8" name="Google Shape;52598;p31"/>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9" name="Google Shape;52599;p31"/>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0" name="Google Shape;52600;p31"/>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1" name="Google Shape;52601;p31"/>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2" name="Google Shape;52602;p31"/>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3" name="Google Shape;52603;p31"/>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4" name="Google Shape;52604;p31"/>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5" name="Google Shape;52605;p31"/>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6" name="Google Shape;52606;p31"/>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7" name="Google Shape;52607;p31"/>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8" name="Google Shape;52608;p31"/>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9" name="Google Shape;52609;p31"/>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0" name="Google Shape;52610;p31"/>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1" name="Google Shape;52611;p31"/>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2" name="Google Shape;52612;p31"/>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3" name="Google Shape;52613;p31"/>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4" name="Google Shape;52614;p31"/>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5" name="Google Shape;52615;p31"/>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6" name="Google Shape;52616;p31"/>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7" name="Google Shape;52617;p31"/>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8" name="Google Shape;52618;p31"/>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9" name="Google Shape;52619;p31"/>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0" name="Google Shape;52620;p31"/>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1" name="Google Shape;52621;p31"/>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2" name="Google Shape;52622;p31"/>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3" name="Google Shape;52623;p31"/>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4" name="Google Shape;52624;p31"/>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5" name="Google Shape;52625;p31"/>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6" name="Google Shape;52626;p31"/>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7" name="Google Shape;52627;p31"/>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8" name="Google Shape;52628;p31"/>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9" name="Google Shape;52629;p31"/>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0" name="Google Shape;52630;p31"/>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1" name="Google Shape;52631;p31"/>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2" name="Google Shape;52632;p31"/>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3" name="Google Shape;52633;p31"/>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4" name="Google Shape;52634;p31"/>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5" name="Google Shape;52635;p31"/>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6" name="Google Shape;52636;p31"/>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7" name="Google Shape;52637;p31"/>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8" name="Google Shape;52638;p31"/>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9" name="Google Shape;52639;p31"/>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0" name="Google Shape;52640;p31"/>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1" name="Google Shape;52641;p31"/>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2" name="Google Shape;52642;p31"/>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3" name="Google Shape;52643;p31"/>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4" name="Google Shape;52644;p31"/>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5" name="Google Shape;52645;p31"/>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6" name="Google Shape;52646;p31"/>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7" name="Google Shape;52647;p31"/>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8" name="Google Shape;52648;p31"/>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9" name="Google Shape;52649;p31"/>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0" name="Google Shape;52650;p31"/>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1" name="Google Shape;52651;p31"/>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2" name="Google Shape;52652;p31"/>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3" name="Google Shape;52653;p31"/>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4" name="Google Shape;52654;p31"/>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5" name="Google Shape;52655;p31"/>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6" name="Google Shape;52656;p31"/>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7" name="Google Shape;52657;p31"/>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8" name="Google Shape;52658;p31"/>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9" name="Google Shape;52659;p31"/>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0" name="Google Shape;52660;p31"/>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1" name="Google Shape;52661;p31"/>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2" name="Google Shape;52662;p31"/>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3" name="Google Shape;52663;p31"/>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4" name="Google Shape;52664;p31"/>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5" name="Google Shape;52665;p31"/>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6" name="Google Shape;52666;p31"/>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7" name="Google Shape;52667;p31"/>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8" name="Google Shape;52668;p31"/>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9" name="Google Shape;52669;p31"/>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0" name="Google Shape;52670;p31"/>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1" name="Google Shape;52671;p31"/>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2" name="Google Shape;52672;p31"/>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3" name="Google Shape;52673;p31"/>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4" name="Google Shape;52674;p31"/>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5" name="Google Shape;52675;p31"/>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6" name="Google Shape;52676;p31"/>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7" name="Google Shape;52677;p31"/>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8" name="Google Shape;52678;p31"/>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9" name="Google Shape;52679;p31"/>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0" name="Google Shape;52680;p31"/>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1" name="Google Shape;52681;p31"/>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2" name="Google Shape;52682;p31"/>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3" name="Google Shape;52683;p31"/>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4" name="Google Shape;52684;p31"/>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5" name="Google Shape;52685;p31"/>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6" name="Google Shape;52686;p31"/>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7" name="Google Shape;52687;p31"/>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8" name="Google Shape;52688;p31"/>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9" name="Google Shape;52689;p31"/>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0" name="Google Shape;52690;p31"/>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1" name="Google Shape;52691;p31"/>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2" name="Google Shape;52692;p31"/>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3" name="Google Shape;52693;p31"/>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4" name="Google Shape;52694;p31"/>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5" name="Google Shape;52695;p31"/>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6" name="Google Shape;52696;p31"/>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7" name="Google Shape;52697;p31"/>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8" name="Google Shape;52698;p31"/>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9" name="Google Shape;52699;p31"/>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0" name="Google Shape;52700;p31"/>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1" name="Google Shape;52701;p31"/>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2" name="Google Shape;52702;p31"/>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3" name="Google Shape;52703;p31"/>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4" name="Google Shape;52704;p31"/>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5" name="Google Shape;52705;p31"/>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6" name="Google Shape;52706;p31"/>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7" name="Google Shape;52707;p31"/>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8" name="Google Shape;52708;p31"/>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9" name="Google Shape;52709;p31"/>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0" name="Google Shape;52710;p31"/>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1" name="Google Shape;52711;p31"/>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2" name="Google Shape;52712;p31"/>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3" name="Google Shape;52713;p31"/>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4" name="Google Shape;52714;p31"/>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5" name="Google Shape;52715;p31"/>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6" name="Google Shape;52716;p31"/>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7" name="Google Shape;52717;p31"/>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8" name="Google Shape;52718;p31"/>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9" name="Google Shape;52719;p31"/>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0" name="Google Shape;52720;p31"/>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1" name="Google Shape;52721;p31"/>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2" name="Google Shape;52722;p31"/>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3" name="Google Shape;52723;p31"/>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4" name="Google Shape;52724;p31"/>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5" name="Google Shape;52725;p31"/>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6" name="Google Shape;52726;p31"/>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7" name="Google Shape;52727;p31"/>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8" name="Google Shape;52728;p31"/>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9" name="Google Shape;52729;p31"/>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0" name="Google Shape;52730;p31"/>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1" name="Google Shape;52731;p31"/>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2" name="Google Shape;52732;p31"/>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3" name="Google Shape;52733;p31"/>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4" name="Google Shape;52734;p31"/>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5" name="Google Shape;52735;p31"/>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6" name="Google Shape;52736;p31"/>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7" name="Google Shape;52737;p31"/>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8" name="Google Shape;52738;p31"/>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9" name="Google Shape;52739;p31"/>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0" name="Google Shape;52740;p31"/>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1" name="Google Shape;52741;p31"/>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2" name="Google Shape;52742;p31"/>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3" name="Google Shape;52743;p31"/>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4" name="Google Shape;52744;p31"/>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5" name="Google Shape;52745;p31"/>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6" name="Google Shape;52746;p31"/>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7" name="Google Shape;52747;p31"/>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8" name="Google Shape;52748;p31"/>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9" name="Google Shape;52749;p31"/>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0" name="Google Shape;52750;p31"/>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1" name="Google Shape;52751;p31"/>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2" name="Google Shape;52752;p31"/>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3" name="Google Shape;52753;p31"/>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4" name="Google Shape;52754;p31"/>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5" name="Google Shape;52755;p31"/>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6" name="Google Shape;52756;p31"/>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7" name="Google Shape;52757;p31"/>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8" name="Google Shape;52758;p31"/>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9" name="Google Shape;52759;p31"/>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0" name="Google Shape;52760;p31"/>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1" name="Google Shape;52761;p31"/>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2" name="Google Shape;52762;p31"/>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3" name="Google Shape;52763;p31"/>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4" name="Google Shape;52764;p31"/>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5" name="Google Shape;52765;p31"/>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6" name="Google Shape;52766;p31"/>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7" name="Google Shape;52767;p31"/>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8" name="Google Shape;52768;p31"/>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9" name="Google Shape;52769;p31"/>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0" name="Google Shape;52770;p31"/>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1" name="Google Shape;52771;p31"/>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2" name="Google Shape;52772;p31"/>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3" name="Google Shape;52773;p31"/>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4" name="Google Shape;52774;p31"/>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5" name="Google Shape;52775;p31"/>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6" name="Google Shape;52776;p31"/>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7" name="Google Shape;52777;p31"/>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8" name="Google Shape;52778;p31"/>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9" name="Google Shape;52779;p31"/>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0" name="Google Shape;52780;p31"/>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1" name="Google Shape;52781;p31"/>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2" name="Google Shape;52782;p31"/>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3" name="Google Shape;52783;p31"/>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4" name="Google Shape;52784;p31"/>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5" name="Google Shape;52785;p31"/>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6" name="Google Shape;52786;p31"/>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7" name="Google Shape;52787;p31"/>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8" name="Google Shape;52788;p31"/>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9" name="Google Shape;52789;p31"/>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0" name="Google Shape;52790;p31"/>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1" name="Google Shape;52791;p31"/>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2" name="Google Shape;52792;p31"/>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3" name="Google Shape;52793;p31"/>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4" name="Google Shape;52794;p31"/>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5" name="Google Shape;52795;p31"/>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6" name="Google Shape;52796;p31"/>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7" name="Google Shape;52797;p31"/>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8" name="Google Shape;52798;p31"/>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9" name="Google Shape;52799;p31"/>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0" name="Google Shape;52800;p31"/>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1" name="Google Shape;52801;p31"/>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2" name="Google Shape;52802;p31"/>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3" name="Google Shape;52803;p31"/>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4" name="Google Shape;52804;p31"/>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5" name="Google Shape;52805;p31"/>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6" name="Google Shape;52806;p31"/>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7" name="Google Shape;52807;p31"/>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8" name="Google Shape;52808;p31"/>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9" name="Google Shape;52809;p31"/>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0" name="Google Shape;52810;p31"/>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1" name="Google Shape;52811;p31"/>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2" name="Google Shape;52812;p31"/>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3" name="Google Shape;52813;p31"/>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4" name="Google Shape;52814;p31"/>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5" name="Google Shape;52815;p31"/>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6" name="Google Shape;52816;p31"/>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7" name="Google Shape;52817;p31"/>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8" name="Google Shape;52818;p31"/>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9" name="Google Shape;52819;p31"/>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0" name="Google Shape;52820;p31"/>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1" name="Google Shape;52821;p31"/>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2" name="Google Shape;52822;p31"/>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3" name="Google Shape;52823;p31"/>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4" name="Google Shape;52824;p31"/>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5" name="Google Shape;52825;p31"/>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6" name="Google Shape;52826;p31"/>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7" name="Google Shape;52827;p31"/>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8" name="Google Shape;52828;p31"/>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9" name="Google Shape;52829;p31"/>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0" name="Google Shape;52830;p31"/>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1" name="Google Shape;52831;p31"/>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2" name="Google Shape;52832;p31"/>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3" name="Google Shape;52833;p31"/>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4" name="Google Shape;52834;p31"/>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5" name="Google Shape;52835;p31"/>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6" name="Google Shape;52836;p31"/>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7" name="Google Shape;52837;p31"/>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8" name="Google Shape;52838;p31"/>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9" name="Google Shape;52839;p31"/>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0" name="Google Shape;52840;p31"/>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1" name="Google Shape;52841;p31"/>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2" name="Google Shape;52842;p31"/>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3" name="Google Shape;52843;p31"/>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4" name="Google Shape;52844;p31"/>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5" name="Google Shape;52845;p31"/>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6" name="Google Shape;52846;p31"/>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7" name="Google Shape;52847;p31"/>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8" name="Google Shape;52848;p31"/>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9" name="Google Shape;52849;p31"/>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0" name="Google Shape;52850;p31"/>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1" name="Google Shape;52851;p31"/>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2" name="Google Shape;52852;p31"/>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3" name="Google Shape;52853;p31"/>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4" name="Google Shape;52854;p31"/>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5" name="Google Shape;52855;p31"/>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6" name="Google Shape;52856;p31"/>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7" name="Google Shape;52857;p31"/>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8" name="Google Shape;52858;p31"/>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9" name="Google Shape;52859;p31"/>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0" name="Google Shape;52860;p31"/>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1" name="Google Shape;52861;p31"/>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2" name="Google Shape;52862;p31"/>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3" name="Google Shape;52863;p31"/>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4" name="Google Shape;52864;p31"/>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5" name="Google Shape;52865;p31"/>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6" name="Google Shape;52866;p31"/>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7" name="Google Shape;52867;p31"/>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8" name="Google Shape;52868;p31"/>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9" name="Google Shape;52869;p31"/>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0" name="Google Shape;52870;p31"/>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1" name="Google Shape;52871;p31"/>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2" name="Google Shape;52872;p31"/>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3" name="Google Shape;52873;p31"/>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4" name="Google Shape;52874;p31"/>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5" name="Google Shape;52875;p31"/>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6" name="Google Shape;52876;p31"/>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7" name="Google Shape;52877;p31"/>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8" name="Google Shape;52878;p31"/>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9" name="Google Shape;52879;p31"/>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0" name="Google Shape;52880;p31"/>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1" name="Google Shape;52881;p31"/>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2" name="Google Shape;52882;p31"/>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3" name="Google Shape;52883;p31"/>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4" name="Google Shape;52884;p31"/>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5" name="Google Shape;52885;p31"/>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6" name="Google Shape;52886;p31"/>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7" name="Google Shape;52887;p31"/>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8" name="Google Shape;52888;p31"/>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9" name="Google Shape;52889;p31"/>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0" name="Google Shape;52890;p31"/>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1" name="Google Shape;52891;p31"/>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2" name="Google Shape;52892;p31"/>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3" name="Google Shape;52893;p31"/>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4" name="Google Shape;52894;p31"/>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5" name="Google Shape;52895;p31"/>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6" name="Google Shape;52896;p31"/>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7" name="Google Shape;52897;p31"/>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8" name="Google Shape;52898;p31"/>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9" name="Google Shape;52899;p31"/>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0" name="Google Shape;52900;p31"/>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1" name="Google Shape;52901;p31"/>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2" name="Google Shape;52902;p31"/>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3" name="Google Shape;52903;p31"/>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4" name="Google Shape;52904;p31"/>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5" name="Google Shape;52905;p31"/>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6" name="Google Shape;52906;p31"/>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7" name="Google Shape;52907;p31"/>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8" name="Google Shape;52908;p31"/>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9" name="Google Shape;52909;p31"/>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0" name="Google Shape;52910;p31"/>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1" name="Google Shape;52911;p31"/>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2" name="Google Shape;52912;p31"/>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3" name="Google Shape;52913;p31"/>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4" name="Google Shape;52914;p31"/>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5" name="Google Shape;52915;p31"/>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6" name="Google Shape;52916;p31"/>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7" name="Google Shape;52917;p31"/>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8" name="Google Shape;52918;p31"/>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9" name="Google Shape;52919;p31"/>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0" name="Google Shape;52920;p31"/>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1" name="Google Shape;52921;p31"/>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2" name="Google Shape;52922;p31"/>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3" name="Google Shape;52923;p31"/>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4" name="Google Shape;52924;p31"/>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5" name="Google Shape;52925;p31"/>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6" name="Google Shape;52926;p31"/>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7" name="Google Shape;52927;p31"/>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8" name="Google Shape;52928;p31"/>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9" name="Google Shape;52929;p31"/>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0" name="Google Shape;52930;p31"/>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1" name="Google Shape;52931;p31"/>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2" name="Google Shape;52932;p31"/>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3" name="Google Shape;52933;p31"/>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4" name="Google Shape;52934;p31"/>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5" name="Google Shape;52935;p31"/>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6" name="Google Shape;52936;p31"/>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7" name="Google Shape;52937;p31"/>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8" name="Google Shape;52938;p31"/>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9" name="Google Shape;52939;p31"/>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0" name="Google Shape;52940;p31"/>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1" name="Google Shape;52941;p31"/>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2" name="Google Shape;52942;p31"/>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3" name="Google Shape;52943;p31"/>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4" name="Google Shape;52944;p31"/>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5" name="Google Shape;52945;p31"/>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6" name="Google Shape;52946;p31"/>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7" name="Google Shape;52947;p31"/>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8" name="Google Shape;52948;p31"/>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9" name="Google Shape;52949;p31"/>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0" name="Google Shape;52950;p31"/>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1" name="Google Shape;52951;p31"/>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2" name="Google Shape;52952;p31"/>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3" name="Google Shape;52953;p31"/>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4" name="Google Shape;52954;p31"/>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5" name="Google Shape;52955;p31"/>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6" name="Google Shape;52956;p31"/>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7" name="Google Shape;52957;p31"/>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8" name="Google Shape;52958;p31"/>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9" name="Google Shape;52959;p31"/>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0" name="Google Shape;52960;p31"/>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1" name="Google Shape;52961;p31"/>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2" name="Google Shape;52962;p31"/>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3" name="Google Shape;52963;p31"/>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4" name="Google Shape;52964;p31"/>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5" name="Google Shape;52965;p31"/>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6" name="Google Shape;52966;p31"/>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7" name="Google Shape;52967;p31"/>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8" name="Google Shape;52968;p31"/>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9" name="Google Shape;52969;p31"/>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0" name="Google Shape;52970;p31"/>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1" name="Google Shape;52971;p31"/>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2" name="Google Shape;52972;p31"/>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3" name="Google Shape;52973;p31"/>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4" name="Google Shape;52974;p31"/>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5" name="Google Shape;52975;p31"/>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6" name="Google Shape;52976;p31"/>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7" name="Google Shape;52977;p31"/>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8" name="Google Shape;52978;p31"/>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9" name="Google Shape;52979;p31"/>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0" name="Google Shape;52980;p31"/>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1" name="Google Shape;52981;p31"/>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2" name="Google Shape;52982;p31"/>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3" name="Google Shape;52983;p31"/>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4" name="Google Shape;52984;p31"/>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5" name="Google Shape;52985;p31"/>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6" name="Google Shape;52986;p31"/>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7" name="Google Shape;52987;p31"/>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8" name="Google Shape;52988;p31"/>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9" name="Google Shape;52989;p31"/>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0" name="Google Shape;52990;p31"/>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1" name="Google Shape;52991;p31"/>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2" name="Google Shape;52992;p31"/>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3" name="Google Shape;52993;p31"/>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4" name="Google Shape;52994;p31"/>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5" name="Google Shape;52995;p31"/>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6" name="Google Shape;52996;p31"/>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7" name="Google Shape;52997;p31"/>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8" name="Google Shape;52998;p31"/>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9" name="Google Shape;52999;p31"/>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0" name="Google Shape;53000;p31"/>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1" name="Google Shape;53001;p31"/>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2" name="Google Shape;53002;p31"/>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3" name="Google Shape;53003;p31"/>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4" name="Google Shape;53004;p31"/>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5" name="Google Shape;53005;p31"/>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6" name="Google Shape;53006;p31"/>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7" name="Google Shape;53007;p31"/>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8" name="Google Shape;53008;p31"/>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9" name="Google Shape;53009;p31"/>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0" name="Google Shape;53010;p31"/>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1" name="Google Shape;53011;p31"/>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2" name="Google Shape;53012;p31"/>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3" name="Google Shape;53013;p31"/>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4" name="Google Shape;53014;p31"/>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5" name="Google Shape;53015;p31"/>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6" name="Google Shape;53016;p31"/>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7" name="Google Shape;53017;p31"/>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8" name="Google Shape;53018;p31"/>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9" name="Google Shape;53019;p31"/>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0" name="Google Shape;53020;p31"/>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1" name="Google Shape;53021;p31"/>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2" name="Google Shape;53022;p31"/>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3" name="Google Shape;53023;p31"/>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4" name="Google Shape;53024;p31"/>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5" name="Google Shape;53025;p31"/>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6" name="Google Shape;53026;p31"/>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7" name="Google Shape;53027;p31"/>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8" name="Google Shape;53028;p31"/>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9" name="Google Shape;53029;p31"/>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0" name="Google Shape;53030;p31"/>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1" name="Google Shape;53031;p31"/>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2" name="Google Shape;53032;p31"/>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3" name="Google Shape;53033;p31"/>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4" name="Google Shape;53034;p31"/>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5" name="Google Shape;53035;p31"/>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6" name="Google Shape;53036;p31"/>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7" name="Google Shape;53037;p31"/>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8" name="Google Shape;53038;p31"/>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9" name="Google Shape;53039;p31"/>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0" name="Google Shape;53040;p31"/>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1" name="Google Shape;53041;p31"/>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2" name="Google Shape;53042;p31"/>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3" name="Google Shape;53043;p31"/>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4" name="Google Shape;53044;p31"/>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5" name="Google Shape;53045;p31"/>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6" name="Google Shape;53046;p31"/>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7" name="Google Shape;53047;p31"/>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8" name="Google Shape;53048;p31"/>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9" name="Google Shape;53049;p31"/>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0" name="Google Shape;53050;p31"/>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1" name="Google Shape;53051;p31"/>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2" name="Google Shape;53052;p31"/>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3" name="Google Shape;53053;p31"/>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4" name="Google Shape;53054;p31"/>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5" name="Google Shape;53055;p31"/>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6" name="Google Shape;53056;p31"/>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7" name="Google Shape;53057;p31"/>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8" name="Google Shape;53058;p31"/>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9" name="Google Shape;53059;p31"/>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0" name="Google Shape;53060;p31"/>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1" name="Google Shape;53061;p31"/>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2" name="Google Shape;53062;p31"/>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3" name="Google Shape;53063;p31"/>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4" name="Google Shape;53064;p31"/>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5" name="Google Shape;53065;p31"/>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6" name="Google Shape;53066;p31"/>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7" name="Google Shape;53067;p31"/>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8" name="Google Shape;53068;p31"/>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9" name="Google Shape;53069;p31"/>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0" name="Google Shape;53070;p31"/>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1" name="Google Shape;53071;p31"/>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2" name="Google Shape;53072;p31"/>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3" name="Google Shape;53073;p31"/>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4" name="Google Shape;53074;p31"/>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5" name="Google Shape;53075;p31"/>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6" name="Google Shape;53076;p31"/>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7" name="Google Shape;53077;p31"/>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8" name="Google Shape;53078;p31"/>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9" name="Google Shape;53079;p31"/>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0" name="Google Shape;53080;p31"/>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1" name="Google Shape;53081;p31"/>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2" name="Google Shape;53082;p31"/>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3" name="Google Shape;53083;p31"/>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4" name="Google Shape;53084;p31"/>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5" name="Google Shape;53085;p31"/>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6" name="Google Shape;53086;p31"/>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7" name="Google Shape;53087;p31"/>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8" name="Google Shape;53088;p31"/>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9" name="Google Shape;53089;p31"/>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0" name="Google Shape;53090;p31"/>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1" name="Google Shape;53091;p31"/>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2" name="Google Shape;53092;p31"/>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3" name="Google Shape;53093;p31"/>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4" name="Google Shape;53094;p31"/>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5" name="Google Shape;53095;p31"/>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6" name="Google Shape;53096;p31"/>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7" name="Google Shape;53097;p31"/>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8" name="Google Shape;53098;p31"/>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9" name="Google Shape;53099;p31"/>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0" name="Google Shape;53100;p31"/>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1" name="Google Shape;53101;p31"/>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2" name="Google Shape;53102;p31"/>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3" name="Google Shape;53103;p31"/>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4" name="Google Shape;53104;p31"/>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5" name="Google Shape;53105;p31"/>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6" name="Google Shape;53106;p31"/>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7" name="Google Shape;53107;p31"/>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8" name="Google Shape;53108;p31"/>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9" name="Google Shape;53109;p31"/>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0" name="Google Shape;53110;p31"/>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1" name="Google Shape;53111;p31"/>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2" name="Google Shape;53112;p31"/>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3" name="Google Shape;53113;p31"/>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4" name="Google Shape;53114;p31"/>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5" name="Google Shape;53115;p31"/>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6" name="Google Shape;53116;p31"/>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7" name="Google Shape;53117;p31"/>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8" name="Google Shape;53118;p31"/>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9" name="Google Shape;53119;p31"/>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0" name="Google Shape;53120;p31"/>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1" name="Google Shape;53121;p31"/>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2" name="Google Shape;53122;p31"/>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3" name="Google Shape;53123;p31"/>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4" name="Google Shape;53124;p31"/>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5" name="Google Shape;53125;p31"/>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6" name="Google Shape;53126;p31"/>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7" name="Google Shape;53127;p31"/>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8" name="Google Shape;53128;p31"/>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9" name="Google Shape;53129;p31"/>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0" name="Google Shape;53130;p31"/>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1" name="Google Shape;53131;p31"/>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2" name="Google Shape;53132;p31"/>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3" name="Google Shape;53133;p31"/>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4" name="Google Shape;53134;p31"/>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5" name="Google Shape;53135;p31"/>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6" name="Google Shape;53136;p31"/>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7" name="Google Shape;53137;p31"/>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8" name="Google Shape;53138;p31"/>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9" name="Google Shape;53139;p31"/>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0" name="Google Shape;53140;p31"/>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1" name="Google Shape;53141;p31"/>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2" name="Google Shape;53142;p31"/>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3" name="Google Shape;53143;p31"/>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4" name="Google Shape;53144;p31"/>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5" name="Google Shape;53145;p31"/>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6" name="Google Shape;53146;p31"/>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7" name="Google Shape;53147;p31"/>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8" name="Google Shape;53148;p31"/>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9" name="Google Shape;53149;p31"/>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0" name="Google Shape;53150;p31"/>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1" name="Google Shape;53151;p31"/>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2" name="Google Shape;53152;p31"/>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3" name="Google Shape;53153;p31"/>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4" name="Google Shape;53154;p31"/>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5" name="Google Shape;53155;p31"/>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6" name="Google Shape;53156;p31"/>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7" name="Google Shape;53157;p31"/>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8" name="Google Shape;53158;p31"/>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9" name="Google Shape;53159;p31"/>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0" name="Google Shape;53160;p31"/>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1" name="Google Shape;53161;p31"/>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2" name="Google Shape;53162;p31"/>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3" name="Google Shape;53163;p31"/>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4" name="Google Shape;53164;p31"/>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5" name="Google Shape;53165;p31"/>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6" name="Google Shape;53166;p31"/>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7" name="Google Shape;53167;p31"/>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8" name="Google Shape;53168;p31"/>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9" name="Google Shape;53169;p31"/>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0" name="Google Shape;53170;p31"/>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1" name="Google Shape;53171;p31"/>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2" name="Google Shape;53172;p31"/>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3" name="Google Shape;53173;p31"/>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4" name="Google Shape;53174;p31"/>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5" name="Google Shape;53175;p31"/>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6" name="Google Shape;53176;p31"/>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7" name="Google Shape;53177;p31"/>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8" name="Google Shape;53178;p31"/>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9" name="Google Shape;53179;p31"/>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0" name="Google Shape;53180;p31"/>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1" name="Google Shape;53181;p31"/>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2" name="Google Shape;53182;p31"/>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3" name="Google Shape;53183;p31"/>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4" name="Google Shape;53184;p31"/>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5" name="Google Shape;53185;p31"/>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6" name="Google Shape;53186;p31"/>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7" name="Google Shape;53187;p31"/>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8" name="Google Shape;53188;p31"/>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9" name="Google Shape;53189;p31"/>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0" name="Google Shape;53190;p31"/>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1" name="Google Shape;53191;p31"/>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2" name="Google Shape;53192;p31"/>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3" name="Google Shape;53193;p31"/>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4" name="Google Shape;53194;p31"/>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5" name="Google Shape;53195;p31"/>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6" name="Google Shape;53196;p31"/>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7" name="Google Shape;53197;p31"/>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8" name="Google Shape;53198;p31"/>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9" name="Google Shape;53199;p31"/>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0" name="Google Shape;53200;p31"/>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1" name="Google Shape;53201;p31"/>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2" name="Google Shape;53202;p31"/>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3" name="Google Shape;53203;p31"/>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4" name="Google Shape;53204;p31"/>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5" name="Google Shape;53205;p31"/>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6" name="Google Shape;53206;p31"/>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7" name="Google Shape;53207;p31"/>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8" name="Google Shape;53208;p31"/>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9" name="Google Shape;53209;p31"/>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0" name="Google Shape;53210;p31"/>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1" name="Google Shape;53211;p31"/>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2" name="Google Shape;53212;p31"/>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3" name="Google Shape;53213;p31"/>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4" name="Google Shape;53214;p31"/>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5" name="Google Shape;53215;p31"/>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6" name="Google Shape;53216;p31"/>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7" name="Google Shape;53217;p31"/>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8" name="Google Shape;53218;p31"/>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9" name="Google Shape;53219;p31"/>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0" name="Google Shape;53220;p31"/>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1" name="Google Shape;53221;p31"/>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2" name="Google Shape;53222;p31"/>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3" name="Google Shape;53223;p31"/>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4" name="Google Shape;53224;p31"/>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5" name="Google Shape;53225;p31"/>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6" name="Google Shape;53226;p31"/>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7" name="Google Shape;53227;p31"/>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8" name="Google Shape;53228;p31"/>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9" name="Google Shape;53229;p31"/>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0" name="Google Shape;53230;p31"/>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1" name="Google Shape;53231;p31"/>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2" name="Google Shape;53232;p31"/>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3" name="Google Shape;53233;p31"/>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4" name="Google Shape;53234;p31"/>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5" name="Google Shape;53235;p31"/>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6" name="Google Shape;53236;p31"/>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7" name="Google Shape;53237;p31"/>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8" name="Google Shape;53238;p31"/>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9" name="Google Shape;53239;p31"/>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0" name="Google Shape;53240;p31"/>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1" name="Google Shape;53241;p31"/>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2" name="Google Shape;53242;p31"/>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3" name="Google Shape;53243;p31"/>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4" name="Google Shape;53244;p31"/>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5" name="Google Shape;53245;p31"/>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6" name="Google Shape;53246;p31"/>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7" name="Google Shape;53247;p31"/>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8" name="Google Shape;53248;p31"/>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9" name="Google Shape;53249;p31"/>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0" name="Google Shape;53250;p31"/>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1" name="Google Shape;53251;p31"/>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2" name="Google Shape;53252;p31"/>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3" name="Google Shape;53253;p31"/>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4" name="Google Shape;53254;p31"/>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5" name="Google Shape;53255;p31"/>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6" name="Google Shape;53256;p31"/>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7" name="Google Shape;53257;p31"/>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8" name="Google Shape;53258;p31"/>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9" name="Google Shape;53259;p31"/>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0" name="Google Shape;53260;p31"/>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1" name="Google Shape;53261;p31"/>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2" name="Google Shape;53262;p31"/>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3" name="Google Shape;53263;p31"/>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4" name="Google Shape;53264;p31"/>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5" name="Google Shape;53265;p31"/>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6" name="Google Shape;53266;p31"/>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7" name="Google Shape;53267;p31"/>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8" name="Google Shape;53268;p31"/>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9" name="Google Shape;53269;p31"/>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0" name="Google Shape;53270;p31"/>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1" name="Google Shape;53271;p31"/>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2" name="Google Shape;53272;p31"/>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3" name="Google Shape;53273;p31"/>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4" name="Google Shape;53274;p31"/>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5" name="Google Shape;53275;p31"/>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6" name="Google Shape;53276;p31"/>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7" name="Google Shape;53277;p31"/>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8" name="Google Shape;53278;p31"/>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9" name="Google Shape;53279;p31"/>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0" name="Google Shape;53280;p31"/>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1" name="Google Shape;53281;p31"/>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2" name="Google Shape;53282;p31"/>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3" name="Google Shape;53283;p31"/>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4" name="Google Shape;53284;p31"/>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5" name="Google Shape;53285;p31"/>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6" name="Google Shape;53286;p31"/>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7" name="Google Shape;53287;p31"/>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8" name="Google Shape;53288;p31"/>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9" name="Google Shape;53289;p31"/>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0" name="Google Shape;53290;p31"/>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1" name="Google Shape;53291;p31"/>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2" name="Google Shape;53292;p31"/>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3" name="Google Shape;53293;p31"/>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4" name="Google Shape;53294;p31"/>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5" name="Google Shape;53295;p31"/>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6" name="Google Shape;53296;p31"/>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7" name="Google Shape;53297;p31"/>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8" name="Google Shape;53298;p31"/>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9" name="Google Shape;53299;p31"/>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0" name="Google Shape;53300;p31"/>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1" name="Google Shape;53301;p31"/>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2" name="Google Shape;53302;p31"/>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3" name="Google Shape;53303;p31"/>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4" name="Google Shape;53304;p31"/>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5" name="Google Shape;53305;p31"/>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6" name="Google Shape;53306;p31"/>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7" name="Google Shape;53307;p31"/>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8" name="Google Shape;53308;p31"/>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9" name="Google Shape;53309;p31"/>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0" name="Google Shape;53310;p31"/>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1" name="Google Shape;53311;p31"/>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2" name="Google Shape;53312;p31"/>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3" name="Google Shape;53313;p31"/>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4" name="Google Shape;53314;p31"/>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5" name="Google Shape;53315;p31"/>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6" name="Google Shape;53316;p31"/>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7" name="Google Shape;53317;p31"/>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8" name="Google Shape;53318;p31"/>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9" name="Google Shape;53319;p31"/>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0" name="Google Shape;53320;p31"/>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1" name="Google Shape;53321;p31"/>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2" name="Google Shape;53322;p31"/>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3" name="Google Shape;53323;p31"/>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4" name="Google Shape;53324;p31"/>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5" name="Google Shape;53325;p31"/>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6" name="Google Shape;53326;p31"/>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7" name="Google Shape;53327;p31"/>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8" name="Google Shape;53328;p31"/>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9" name="Google Shape;53329;p31"/>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0" name="Google Shape;53330;p31"/>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1" name="Google Shape;53331;p31"/>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2" name="Google Shape;53332;p31"/>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3" name="Google Shape;53333;p31"/>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4" name="Google Shape;53334;p31"/>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5" name="Google Shape;53335;p31"/>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6" name="Google Shape;53336;p31"/>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7" name="Google Shape;53337;p31"/>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8" name="Google Shape;53338;p31"/>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9" name="Google Shape;53339;p31"/>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0" name="Google Shape;53340;p31"/>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1" name="Google Shape;53341;p31"/>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2" name="Google Shape;53342;p31"/>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3" name="Google Shape;53343;p31"/>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4" name="Google Shape;53344;p31"/>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5" name="Google Shape;53345;p31"/>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6" name="Google Shape;53346;p31"/>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7" name="Google Shape;53347;p31"/>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8" name="Google Shape;53348;p31"/>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9" name="Google Shape;53349;p31"/>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0" name="Google Shape;53350;p31"/>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1" name="Google Shape;53351;p31"/>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2" name="Google Shape;53352;p31"/>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3" name="Google Shape;53353;p31"/>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4" name="Google Shape;53354;p31"/>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5" name="Google Shape;53355;p31"/>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6" name="Google Shape;53356;p31"/>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7" name="Google Shape;53357;p31"/>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8" name="Google Shape;53358;p31"/>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9" name="Google Shape;53359;p31"/>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0" name="Google Shape;53360;p31"/>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1" name="Google Shape;53361;p31"/>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2" name="Google Shape;53362;p31"/>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3" name="Google Shape;53363;p31"/>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4" name="Google Shape;53364;p31"/>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5" name="Google Shape;53365;p31"/>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6" name="Google Shape;53366;p31"/>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7" name="Google Shape;53367;p31"/>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8" name="Google Shape;53368;p31"/>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9" name="Google Shape;53369;p31"/>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0" name="Google Shape;53370;p31"/>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1" name="Google Shape;53371;p31"/>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2" name="Google Shape;53372;p31"/>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3" name="Google Shape;53373;p31"/>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4" name="Google Shape;53374;p31"/>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5" name="Google Shape;53375;p31"/>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6" name="Google Shape;53376;p31"/>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7" name="Google Shape;53377;p31"/>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8" name="Google Shape;53378;p31"/>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9" name="Google Shape;53379;p31"/>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0" name="Google Shape;53380;p31"/>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1" name="Google Shape;53381;p31"/>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2" name="Google Shape;53382;p31"/>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3" name="Google Shape;53383;p31"/>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4" name="Google Shape;53384;p31"/>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5" name="Google Shape;53385;p31"/>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6" name="Google Shape;53386;p31"/>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7" name="Google Shape;53387;p31"/>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8" name="Google Shape;53388;p31"/>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9" name="Google Shape;53389;p31"/>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0" name="Google Shape;53390;p31"/>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1" name="Google Shape;53391;p31"/>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2" name="Google Shape;53392;p31"/>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3" name="Google Shape;53393;p31"/>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4" name="Google Shape;53394;p31"/>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5" name="Google Shape;53395;p31"/>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6" name="Google Shape;53396;p31"/>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7" name="Google Shape;53397;p31"/>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8" name="Google Shape;53398;p31"/>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9" name="Google Shape;53399;p31"/>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0" name="Google Shape;53400;p31"/>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1" name="Google Shape;53401;p31"/>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2" name="Google Shape;53402;p31"/>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3" name="Google Shape;53403;p31"/>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4" name="Google Shape;53404;p31"/>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5" name="Google Shape;53405;p31"/>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6" name="Google Shape;53406;p31"/>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7" name="Google Shape;53407;p31"/>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8" name="Google Shape;53408;p31"/>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09" name="Google Shape;53409;p31"/>
          <p:cNvSpPr/>
          <p:nvPr/>
        </p:nvSpPr>
        <p:spPr>
          <a:xfrm rot="4952834" flipH="1">
            <a:off x="197016" y="4271521"/>
            <a:ext cx="2185664" cy="1139815"/>
          </a:xfrm>
          <a:prstGeom prst="triangle">
            <a:avLst>
              <a:gd name="adj" fmla="val 35282"/>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0" name="Google Shape;53410;p31"/>
          <p:cNvSpPr/>
          <p:nvPr/>
        </p:nvSpPr>
        <p:spPr>
          <a:xfrm rot="8850317" flipH="1">
            <a:off x="7973934" y="4484543"/>
            <a:ext cx="2185689" cy="1139726"/>
          </a:xfrm>
          <a:prstGeom prst="triangle">
            <a:avLst>
              <a:gd name="adj" fmla="val 35282"/>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11" name="Google Shape;53411;p31"/>
          <p:cNvGrpSpPr/>
          <p:nvPr/>
        </p:nvGrpSpPr>
        <p:grpSpPr>
          <a:xfrm rot="-6147870">
            <a:off x="8161625" y="4155800"/>
            <a:ext cx="524749" cy="895413"/>
            <a:chOff x="8652625" y="3011856"/>
            <a:chExt cx="654297" cy="1116470"/>
          </a:xfrm>
        </p:grpSpPr>
        <p:cxnSp>
          <p:nvCxnSpPr>
            <p:cNvPr id="53412" name="Google Shape;53412;p31"/>
            <p:cNvCxnSpPr/>
            <p:nvPr/>
          </p:nvCxnSpPr>
          <p:spPr>
            <a:xfrm>
              <a:off x="8860225" y="3041376"/>
              <a:ext cx="0" cy="1126600"/>
            </a:xfrm>
            <a:prstGeom prst="straightConnector1">
              <a:avLst/>
            </a:prstGeom>
            <a:noFill/>
            <a:ln w="9525" cap="flat" cmpd="sng">
              <a:solidFill>
                <a:schemeClr val="accent3"/>
              </a:solidFill>
              <a:prstDash val="solid"/>
              <a:round/>
              <a:headEnd type="none" w="med" len="med"/>
              <a:tailEnd type="none" w="med" len="med"/>
            </a:ln>
          </p:spPr>
        </p:cxnSp>
        <p:cxnSp>
          <p:nvCxnSpPr>
            <p:cNvPr id="53413" name="Google Shape;53413;p31"/>
            <p:cNvCxnSpPr/>
            <p:nvPr/>
          </p:nvCxnSpPr>
          <p:spPr>
            <a:xfrm>
              <a:off x="8979773" y="3006791"/>
              <a:ext cx="0" cy="1126600"/>
            </a:xfrm>
            <a:prstGeom prst="straightConnector1">
              <a:avLst/>
            </a:prstGeom>
            <a:noFill/>
            <a:ln w="9525" cap="flat" cmpd="sng">
              <a:solidFill>
                <a:schemeClr val="accent3"/>
              </a:solidFill>
              <a:prstDash val="solid"/>
              <a:round/>
              <a:headEnd type="none" w="med" len="med"/>
              <a:tailEnd type="none" w="med" len="med"/>
            </a:ln>
          </p:spPr>
        </p:cxnSp>
        <p:cxnSp>
          <p:nvCxnSpPr>
            <p:cNvPr id="53414" name="Google Shape;53414;p31"/>
            <p:cNvCxnSpPr/>
            <p:nvPr/>
          </p:nvCxnSpPr>
          <p:spPr>
            <a:xfrm>
              <a:off x="9099322" y="2972205"/>
              <a:ext cx="0" cy="1126600"/>
            </a:xfrm>
            <a:prstGeom prst="straightConnector1">
              <a:avLst/>
            </a:prstGeom>
            <a:noFill/>
            <a:ln w="9525" cap="flat" cmpd="sng">
              <a:solidFill>
                <a:schemeClr val="accent3"/>
              </a:solidFill>
              <a:prstDash val="solid"/>
              <a:round/>
              <a:headEnd type="none" w="med" len="med"/>
              <a:tailEnd type="none" w="med" len="med"/>
            </a:ln>
          </p:spPr>
        </p:cxnSp>
      </p:grpSp>
      <p:grpSp>
        <p:nvGrpSpPr>
          <p:cNvPr id="53415" name="Google Shape;53415;p31"/>
          <p:cNvGrpSpPr/>
          <p:nvPr/>
        </p:nvGrpSpPr>
        <p:grpSpPr>
          <a:xfrm rot="-1270416">
            <a:off x="7921127" y="164602"/>
            <a:ext cx="3085444" cy="1882874"/>
            <a:chOff x="4233250" y="3116575"/>
            <a:chExt cx="2401825" cy="1465700"/>
          </a:xfrm>
        </p:grpSpPr>
        <p:sp>
          <p:nvSpPr>
            <p:cNvPr id="53416" name="Google Shape;53416;p31"/>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7" name="Google Shape;53417;p31"/>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8" name="Google Shape;53418;p31"/>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9" name="Google Shape;53419;p31"/>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0" name="Google Shape;53420;p31"/>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1" name="Google Shape;53421;p31"/>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2" name="Google Shape;53422;p31"/>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3" name="Google Shape;53423;p31"/>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4" name="Google Shape;53424;p31"/>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5" name="Google Shape;53425;p31"/>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6" name="Google Shape;53426;p31"/>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7" name="Google Shape;53427;p31"/>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8" name="Google Shape;53428;p31"/>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9" name="Google Shape;53429;p31"/>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0" name="Google Shape;53430;p31"/>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1" name="Google Shape;53431;p31"/>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2" name="Google Shape;53432;p31"/>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3" name="Google Shape;53433;p31"/>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4" name="Google Shape;53434;p31"/>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5" name="Google Shape;53435;p31"/>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6" name="Google Shape;53436;p31"/>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7" name="Google Shape;53437;p31"/>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8" name="Google Shape;53438;p31"/>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9" name="Google Shape;53439;p31"/>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0" name="Google Shape;53440;p31"/>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1" name="Google Shape;53441;p31"/>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2" name="Google Shape;53442;p31"/>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3" name="Google Shape;53443;p31"/>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4" name="Google Shape;53444;p31"/>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5" name="Google Shape;53445;p31"/>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6" name="Google Shape;53446;p31"/>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7" name="Google Shape;53447;p31"/>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8" name="Google Shape;53448;p31"/>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9" name="Google Shape;53449;p31"/>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0" name="Google Shape;53450;p31"/>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1" name="Google Shape;53451;p31"/>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2" name="Google Shape;53452;p31"/>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3" name="Google Shape;53453;p31"/>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4" name="Google Shape;53454;p31"/>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5" name="Google Shape;53455;p31"/>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6" name="Google Shape;53456;p31"/>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7" name="Google Shape;53457;p31"/>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8" name="Google Shape;53458;p31"/>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9" name="Google Shape;53459;p31"/>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0" name="Google Shape;53460;p31"/>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1" name="Google Shape;53461;p31"/>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2" name="Google Shape;53462;p31"/>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3" name="Google Shape;53463;p31"/>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4" name="Google Shape;53464;p31"/>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5" name="Google Shape;53465;p31"/>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6" name="Google Shape;53466;p31"/>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7" name="Google Shape;53467;p31"/>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8" name="Google Shape;53468;p31"/>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9" name="Google Shape;53469;p31"/>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0" name="Google Shape;53470;p31"/>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1" name="Google Shape;53471;p31"/>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2" name="Google Shape;53472;p31"/>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3" name="Google Shape;53473;p31"/>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4" name="Google Shape;53474;p31"/>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5" name="Google Shape;53475;p31"/>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6" name="Google Shape;53476;p31"/>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7" name="Google Shape;53477;p31"/>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8" name="Google Shape;53478;p31"/>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9" name="Google Shape;53479;p31"/>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0" name="Google Shape;53480;p31"/>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1" name="Google Shape;53481;p31"/>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2" name="Google Shape;53482;p31"/>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3" name="Google Shape;53483;p31"/>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4" name="Google Shape;53484;p31"/>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5" name="Google Shape;53485;p31"/>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6" name="Google Shape;53486;p31"/>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7" name="Google Shape;53487;p31"/>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8" name="Google Shape;53488;p31"/>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9" name="Google Shape;53489;p31"/>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0" name="Google Shape;53490;p31"/>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1" name="Google Shape;53491;p31"/>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2" name="Google Shape;53492;p31"/>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3" name="Google Shape;53493;p31"/>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4" name="Google Shape;53494;p31"/>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5" name="Google Shape;53495;p31"/>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6" name="Google Shape;53496;p31"/>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7" name="Google Shape;53497;p31"/>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8" name="Google Shape;53498;p31"/>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9" name="Google Shape;53499;p31"/>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0" name="Google Shape;53500;p31"/>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1" name="Google Shape;53501;p31"/>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2" name="Google Shape;53502;p31"/>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3" name="Google Shape;53503;p31"/>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4" name="Google Shape;53504;p31"/>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5" name="Google Shape;53505;p31"/>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6" name="Google Shape;53506;p31"/>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7" name="Google Shape;53507;p31"/>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8" name="Google Shape;53508;p31"/>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9" name="Google Shape;53509;p31"/>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0" name="Google Shape;53510;p31"/>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1" name="Google Shape;53511;p31"/>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2" name="Google Shape;53512;p31"/>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3" name="Google Shape;53513;p31"/>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4" name="Google Shape;53514;p31"/>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5" name="Google Shape;53515;p31"/>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6" name="Google Shape;53516;p31"/>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7" name="Google Shape;53517;p31"/>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8" name="Google Shape;53518;p31"/>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9" name="Google Shape;53519;p31"/>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0" name="Google Shape;53520;p31"/>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1" name="Google Shape;53521;p31"/>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2" name="Google Shape;53522;p31"/>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3" name="Google Shape;53523;p31"/>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4" name="Google Shape;53524;p31"/>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5" name="Google Shape;53525;p31"/>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6" name="Google Shape;53526;p31"/>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7" name="Google Shape;53527;p31"/>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8" name="Google Shape;53528;p31"/>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9" name="Google Shape;53529;p31"/>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0" name="Google Shape;53530;p31"/>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1" name="Google Shape;53531;p31"/>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2" name="Google Shape;53532;p31"/>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3" name="Google Shape;53533;p31"/>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4" name="Google Shape;53534;p31"/>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5" name="Google Shape;53535;p31"/>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6" name="Google Shape;53536;p31"/>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7" name="Google Shape;53537;p31"/>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8" name="Google Shape;53538;p31"/>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9" name="Google Shape;53539;p31"/>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0" name="Google Shape;53540;p31"/>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1" name="Google Shape;53541;p31"/>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2" name="Google Shape;53542;p31"/>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3" name="Google Shape;53543;p31"/>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4" name="Google Shape;53544;p31"/>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5" name="Google Shape;53545;p31"/>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6" name="Google Shape;53546;p31"/>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7" name="Google Shape;53547;p31"/>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8" name="Google Shape;53548;p31"/>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9" name="Google Shape;53549;p31"/>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0" name="Google Shape;53550;p31"/>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1" name="Google Shape;53551;p31"/>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2" name="Google Shape;53552;p31"/>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3" name="Google Shape;53553;p31"/>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4" name="Google Shape;53554;p31"/>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5" name="Google Shape;53555;p31"/>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6" name="Google Shape;53556;p31"/>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7" name="Google Shape;53557;p31"/>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8" name="Google Shape;53558;p31"/>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9" name="Google Shape;53559;p31"/>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0" name="Google Shape;53560;p31"/>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1" name="Google Shape;53561;p31"/>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2" name="Google Shape;53562;p31"/>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3" name="Google Shape;53563;p31"/>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4" name="Google Shape;53564;p31"/>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5" name="Google Shape;53565;p31"/>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6" name="Google Shape;53566;p31"/>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7" name="Google Shape;53567;p31"/>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8" name="Google Shape;53568;p31"/>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9" name="Google Shape;53569;p31"/>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0" name="Google Shape;53570;p31"/>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1" name="Google Shape;53571;p31"/>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2" name="Google Shape;53572;p31"/>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3" name="Google Shape;53573;p31"/>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4" name="Google Shape;53574;p31"/>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5" name="Google Shape;53575;p31"/>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6" name="Google Shape;53576;p31"/>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7" name="Google Shape;53577;p31"/>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8" name="Google Shape;53578;p31"/>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9" name="Google Shape;53579;p31"/>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0" name="Google Shape;53580;p31"/>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1" name="Google Shape;53581;p31"/>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2" name="Google Shape;53582;p31"/>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3" name="Google Shape;53583;p31"/>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4" name="Google Shape;53584;p31"/>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5" name="Google Shape;53585;p31"/>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6" name="Google Shape;53586;p31"/>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7" name="Google Shape;53587;p31"/>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8" name="Google Shape;53588;p31"/>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9" name="Google Shape;53589;p31"/>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0" name="Google Shape;53590;p31"/>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1" name="Google Shape;53591;p31"/>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2" name="Google Shape;53592;p31"/>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3" name="Google Shape;53593;p31"/>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4" name="Google Shape;53594;p31"/>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5" name="Google Shape;53595;p31"/>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6" name="Google Shape;53596;p31"/>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7" name="Google Shape;53597;p31"/>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8" name="Google Shape;53598;p31"/>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9" name="Google Shape;53599;p31"/>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0" name="Google Shape;53600;p31"/>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1" name="Google Shape;53601;p31"/>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2" name="Google Shape;53602;p31"/>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3" name="Google Shape;53603;p31"/>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4" name="Google Shape;53604;p31"/>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5" name="Google Shape;53605;p31"/>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6" name="Google Shape;53606;p31"/>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7" name="Google Shape;53607;p31"/>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8" name="Google Shape;53608;p31"/>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9" name="Google Shape;53609;p31"/>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0" name="Google Shape;53610;p31"/>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1" name="Google Shape;53611;p31"/>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2" name="Google Shape;53612;p31"/>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3" name="Google Shape;53613;p31"/>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4" name="Google Shape;53614;p31"/>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5" name="Google Shape;53615;p31"/>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6" name="Google Shape;53616;p31"/>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7" name="Google Shape;53617;p31"/>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8" name="Google Shape;53618;p31"/>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9" name="Google Shape;53619;p31"/>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0" name="Google Shape;53620;p31"/>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1" name="Google Shape;53621;p31"/>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2" name="Google Shape;53622;p31"/>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3" name="Google Shape;53623;p31"/>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4" name="Google Shape;53624;p31"/>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5" name="Google Shape;53625;p31"/>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6" name="Google Shape;53626;p31"/>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7" name="Google Shape;53627;p31"/>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8" name="Google Shape;53628;p31"/>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9" name="Google Shape;53629;p31"/>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0" name="Google Shape;53630;p31"/>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1" name="Google Shape;53631;p31"/>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2" name="Google Shape;53632;p31"/>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3" name="Google Shape;53633;p31"/>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4" name="Google Shape;53634;p31"/>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5" name="Google Shape;53635;p31"/>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6" name="Google Shape;53636;p31"/>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7" name="Google Shape;53637;p31"/>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8" name="Google Shape;53638;p31"/>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9" name="Google Shape;53639;p31"/>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0" name="Google Shape;53640;p31"/>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1" name="Google Shape;53641;p31"/>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2" name="Google Shape;53642;p31"/>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3" name="Google Shape;53643;p31"/>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4" name="Google Shape;53644;p31"/>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5" name="Google Shape;53645;p31"/>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6" name="Google Shape;53646;p31"/>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7" name="Google Shape;53647;p31"/>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8" name="Google Shape;53648;p31"/>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9" name="Google Shape;53649;p31"/>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0" name="Google Shape;53650;p31"/>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1" name="Google Shape;53651;p31"/>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2" name="Google Shape;53652;p31"/>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3" name="Google Shape;53653;p31"/>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4" name="Google Shape;53654;p31"/>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5" name="Google Shape;53655;p31"/>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6" name="Google Shape;53656;p31"/>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7" name="Google Shape;53657;p31"/>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8" name="Google Shape;53658;p31"/>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9" name="Google Shape;53659;p31"/>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0" name="Google Shape;53660;p31"/>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1" name="Google Shape;53661;p31"/>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2" name="Google Shape;53662;p31"/>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3" name="Google Shape;53663;p31"/>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4" name="Google Shape;53664;p31"/>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5" name="Google Shape;53665;p31"/>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6" name="Google Shape;53666;p31"/>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7" name="Google Shape;53667;p31"/>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8" name="Google Shape;53668;p31"/>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9" name="Google Shape;53669;p31"/>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0" name="Google Shape;53670;p31"/>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1" name="Google Shape;53671;p31"/>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2" name="Google Shape;53672;p31"/>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3" name="Google Shape;53673;p31"/>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4" name="Google Shape;53674;p31"/>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5" name="Google Shape;53675;p31"/>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6" name="Google Shape;53676;p31"/>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7" name="Google Shape;53677;p31"/>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8" name="Google Shape;53678;p31"/>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9" name="Google Shape;53679;p31"/>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0" name="Google Shape;53680;p31"/>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1" name="Google Shape;53681;p31"/>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2" name="Google Shape;53682;p31"/>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3" name="Google Shape;53683;p31"/>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4" name="Google Shape;53684;p31"/>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5" name="Google Shape;53685;p31"/>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6" name="Google Shape;53686;p31"/>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7" name="Google Shape;53687;p31"/>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8" name="Google Shape;53688;p31"/>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9" name="Google Shape;53689;p31"/>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0" name="Google Shape;53690;p31"/>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1" name="Google Shape;53691;p31"/>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2" name="Google Shape;53692;p31"/>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3" name="Google Shape;53693;p31"/>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4" name="Google Shape;53694;p31"/>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5" name="Google Shape;53695;p31"/>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6" name="Google Shape;53696;p31"/>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7" name="Google Shape;53697;p31"/>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8" name="Google Shape;53698;p31"/>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9" name="Google Shape;53699;p31"/>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0" name="Google Shape;53700;p31"/>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1" name="Google Shape;53701;p31"/>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2" name="Google Shape;53702;p31"/>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3" name="Google Shape;53703;p31"/>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4" name="Google Shape;53704;p31"/>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5" name="Google Shape;53705;p31"/>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6" name="Google Shape;53706;p31"/>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7" name="Google Shape;53707;p31"/>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8" name="Google Shape;53708;p31"/>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9" name="Google Shape;53709;p31"/>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0" name="Google Shape;53710;p31"/>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1" name="Google Shape;53711;p31"/>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2" name="Google Shape;53712;p31"/>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3" name="Google Shape;53713;p31"/>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4" name="Google Shape;53714;p31"/>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5" name="Google Shape;53715;p31"/>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6" name="Google Shape;53716;p31"/>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7" name="Google Shape;53717;p31"/>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8" name="Google Shape;53718;p31"/>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9" name="Google Shape;53719;p31"/>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0" name="Google Shape;53720;p31"/>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1" name="Google Shape;53721;p31"/>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2" name="Google Shape;53722;p31"/>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3" name="Google Shape;53723;p31"/>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4" name="Google Shape;53724;p31"/>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5" name="Google Shape;53725;p31"/>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6" name="Google Shape;53726;p31"/>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7" name="Google Shape;53727;p31"/>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8" name="Google Shape;53728;p31"/>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9" name="Google Shape;53729;p31"/>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0" name="Google Shape;53730;p31"/>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1" name="Google Shape;53731;p31"/>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2" name="Google Shape;53732;p31"/>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3" name="Google Shape;53733;p31"/>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4" name="Google Shape;53734;p31"/>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5" name="Google Shape;53735;p31"/>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6" name="Google Shape;53736;p31"/>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7" name="Google Shape;53737;p31"/>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8" name="Google Shape;53738;p31"/>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9" name="Google Shape;53739;p31"/>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0" name="Google Shape;53740;p31"/>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1" name="Google Shape;53741;p31"/>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2" name="Google Shape;53742;p31"/>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3" name="Google Shape;53743;p31"/>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4" name="Google Shape;53744;p31"/>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5" name="Google Shape;53745;p31"/>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6" name="Google Shape;53746;p31"/>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7" name="Google Shape;53747;p31"/>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8" name="Google Shape;53748;p31"/>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9" name="Google Shape;53749;p31"/>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0" name="Google Shape;53750;p31"/>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1" name="Google Shape;53751;p31"/>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2" name="Google Shape;53752;p31"/>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3" name="Google Shape;53753;p31"/>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4" name="Google Shape;53754;p31"/>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5" name="Google Shape;53755;p31"/>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6" name="Google Shape;53756;p31"/>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7" name="Google Shape;53757;p31"/>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8" name="Google Shape;53758;p31"/>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9" name="Google Shape;53759;p31"/>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0" name="Google Shape;53760;p31"/>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1" name="Google Shape;53761;p31"/>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2" name="Google Shape;53762;p31"/>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3" name="Google Shape;53763;p31"/>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4" name="Google Shape;53764;p31"/>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5" name="Google Shape;53765;p31"/>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6" name="Google Shape;53766;p31"/>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7" name="Google Shape;53767;p31"/>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8" name="Google Shape;53768;p31"/>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9" name="Google Shape;53769;p31"/>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0" name="Google Shape;53770;p31"/>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1" name="Google Shape;53771;p31"/>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2" name="Google Shape;53772;p31"/>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3" name="Google Shape;53773;p31"/>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4" name="Google Shape;53774;p31"/>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5" name="Google Shape;53775;p31"/>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6" name="Google Shape;53776;p31"/>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7" name="Google Shape;53777;p31"/>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8" name="Google Shape;53778;p31"/>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9" name="Google Shape;53779;p31"/>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0" name="Google Shape;53780;p31"/>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1" name="Google Shape;53781;p31"/>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2" name="Google Shape;53782;p31"/>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3" name="Google Shape;53783;p31"/>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4" name="Google Shape;53784;p31"/>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5" name="Google Shape;53785;p31"/>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6" name="Google Shape;53786;p31"/>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7" name="Google Shape;53787;p31"/>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8" name="Google Shape;53788;p31"/>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9" name="Google Shape;53789;p31"/>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0" name="Google Shape;53790;p31"/>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1" name="Google Shape;53791;p31"/>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2" name="Google Shape;53792;p31"/>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3" name="Google Shape;53793;p31"/>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4" name="Google Shape;53794;p31"/>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5" name="Google Shape;53795;p31"/>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6" name="Google Shape;53796;p31"/>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7" name="Google Shape;53797;p31"/>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8" name="Google Shape;53798;p31"/>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9" name="Google Shape;53799;p31"/>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0" name="Google Shape;53800;p31"/>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1" name="Google Shape;53801;p31"/>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2" name="Google Shape;53802;p31"/>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3" name="Google Shape;53803;p31"/>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4" name="Google Shape;53804;p31"/>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5" name="Google Shape;53805;p31"/>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6" name="Google Shape;53806;p31"/>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7" name="Google Shape;53807;p31"/>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8" name="Google Shape;53808;p31"/>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9" name="Google Shape;53809;p31"/>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0" name="Google Shape;53810;p31"/>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1" name="Google Shape;53811;p31"/>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2" name="Google Shape;53812;p31"/>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3" name="Google Shape;53813;p31"/>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4" name="Google Shape;53814;p31"/>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5" name="Google Shape;53815;p31"/>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6" name="Google Shape;53816;p31"/>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7" name="Google Shape;53817;p31"/>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8" name="Google Shape;53818;p31"/>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9" name="Google Shape;53819;p31"/>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0" name="Google Shape;53820;p31"/>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1" name="Google Shape;53821;p31"/>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2" name="Google Shape;53822;p31"/>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3" name="Google Shape;53823;p31"/>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4" name="Google Shape;53824;p31"/>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5" name="Google Shape;53825;p31"/>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6" name="Google Shape;53826;p31"/>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7" name="Google Shape;53827;p31"/>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8" name="Google Shape;53828;p31"/>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9" name="Google Shape;53829;p31"/>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0" name="Google Shape;53830;p31"/>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1" name="Google Shape;53831;p31"/>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2" name="Google Shape;53832;p31"/>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3" name="Google Shape;53833;p31"/>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4" name="Google Shape;53834;p31"/>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5" name="Google Shape;53835;p31"/>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6" name="Google Shape;53836;p31"/>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7" name="Google Shape;53837;p31"/>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8" name="Google Shape;53838;p31"/>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9" name="Google Shape;53839;p31"/>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0" name="Google Shape;53840;p31"/>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1" name="Google Shape;53841;p31"/>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2" name="Google Shape;53842;p31"/>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3" name="Google Shape;53843;p31"/>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4" name="Google Shape;53844;p31"/>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5" name="Google Shape;53845;p31"/>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6" name="Google Shape;53846;p31"/>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7" name="Google Shape;53847;p31"/>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8" name="Google Shape;53848;p31"/>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9" name="Google Shape;53849;p31"/>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0" name="Google Shape;53850;p31"/>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1" name="Google Shape;53851;p31"/>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2" name="Google Shape;53852;p31"/>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3" name="Google Shape;53853;p31"/>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4" name="Google Shape;53854;p31"/>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5" name="Google Shape;53855;p31"/>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6" name="Google Shape;53856;p31"/>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7" name="Google Shape;53857;p31"/>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8" name="Google Shape;53858;p31"/>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9" name="Google Shape;53859;p31"/>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0" name="Google Shape;53860;p31"/>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1" name="Google Shape;53861;p31"/>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2" name="Google Shape;53862;p31"/>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3" name="Google Shape;53863;p31"/>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4" name="Google Shape;53864;p31"/>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5" name="Google Shape;53865;p31"/>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6" name="Google Shape;53866;p31"/>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7" name="Google Shape;53867;p31"/>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8" name="Google Shape;53868;p31"/>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9" name="Google Shape;53869;p31"/>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0" name="Google Shape;53870;p31"/>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1" name="Google Shape;53871;p31"/>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2" name="Google Shape;53872;p31"/>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3" name="Google Shape;53873;p31"/>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4" name="Google Shape;53874;p31"/>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5" name="Google Shape;53875;p31"/>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6" name="Google Shape;53876;p31"/>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7" name="Google Shape;53877;p31"/>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8" name="Google Shape;53878;p31"/>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9" name="Google Shape;53879;p31"/>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0" name="Google Shape;53880;p31"/>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1" name="Google Shape;53881;p31"/>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2" name="Google Shape;53882;p31"/>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3" name="Google Shape;53883;p31"/>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4" name="Google Shape;53884;p31"/>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5" name="Google Shape;53885;p31"/>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6" name="Google Shape;53886;p31"/>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7" name="Google Shape;53887;p31"/>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8" name="Google Shape;53888;p31"/>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9" name="Google Shape;53889;p31"/>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0" name="Google Shape;53890;p31"/>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1" name="Google Shape;53891;p31"/>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2" name="Google Shape;53892;p31"/>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3" name="Google Shape;53893;p31"/>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4" name="Google Shape;53894;p31"/>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5" name="Google Shape;53895;p31"/>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6" name="Google Shape;53896;p31"/>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7" name="Google Shape;53897;p31"/>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8" name="Google Shape;53898;p31"/>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9" name="Google Shape;53899;p31"/>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0" name="Google Shape;53900;p31"/>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1" name="Google Shape;53901;p31"/>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2" name="Google Shape;53902;p31"/>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3" name="Google Shape;53903;p31"/>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4" name="Google Shape;53904;p31"/>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5" name="Google Shape;53905;p31"/>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6" name="Google Shape;53906;p31"/>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7" name="Google Shape;53907;p31"/>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8" name="Google Shape;53908;p31"/>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9" name="Google Shape;53909;p31"/>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0" name="Google Shape;53910;p31"/>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1" name="Google Shape;53911;p31"/>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2" name="Google Shape;53912;p31"/>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3" name="Google Shape;53913;p31"/>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4" name="Google Shape;53914;p31"/>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5" name="Google Shape;53915;p31"/>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6" name="Google Shape;53916;p31"/>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7" name="Google Shape;53917;p31"/>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8" name="Google Shape;53918;p31"/>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9" name="Google Shape;53919;p31"/>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0" name="Google Shape;53920;p31"/>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1" name="Google Shape;53921;p31"/>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2" name="Google Shape;53922;p31"/>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3" name="Google Shape;53923;p31"/>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4" name="Google Shape;53924;p31"/>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5" name="Google Shape;53925;p31"/>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6" name="Google Shape;53926;p31"/>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7" name="Google Shape;53927;p31"/>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8" name="Google Shape;53928;p31"/>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9" name="Google Shape;53929;p31"/>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0" name="Google Shape;53930;p31"/>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1" name="Google Shape;53931;p31"/>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2" name="Google Shape;53932;p31"/>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3" name="Google Shape;53933;p31"/>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4" name="Google Shape;53934;p31"/>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5" name="Google Shape;53935;p31"/>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6" name="Google Shape;53936;p31"/>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7" name="Google Shape;53937;p31"/>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8" name="Google Shape;53938;p31"/>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9" name="Google Shape;53939;p31"/>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0" name="Google Shape;53940;p31"/>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1" name="Google Shape;53941;p31"/>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2" name="Google Shape;53942;p31"/>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3" name="Google Shape;53943;p31"/>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4" name="Google Shape;53944;p31"/>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5" name="Google Shape;53945;p31"/>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6" name="Google Shape;53946;p31"/>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7" name="Google Shape;53947;p31"/>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8" name="Google Shape;53948;p31"/>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9" name="Google Shape;53949;p31"/>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0" name="Google Shape;53950;p31"/>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1" name="Google Shape;53951;p31"/>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2" name="Google Shape;53952;p31"/>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3" name="Google Shape;53953;p31"/>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4" name="Google Shape;53954;p31"/>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5" name="Google Shape;53955;p31"/>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6" name="Google Shape;53956;p31"/>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7" name="Google Shape;53957;p31"/>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8" name="Google Shape;53958;p31"/>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9" name="Google Shape;53959;p31"/>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0" name="Google Shape;53960;p31"/>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1" name="Google Shape;53961;p31"/>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2" name="Google Shape;53962;p31"/>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3" name="Google Shape;53963;p31"/>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4" name="Google Shape;53964;p31"/>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5" name="Google Shape;53965;p31"/>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6" name="Google Shape;53966;p31"/>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7" name="Google Shape;53967;p31"/>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8" name="Google Shape;53968;p31"/>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9" name="Google Shape;53969;p31"/>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0" name="Google Shape;53970;p31"/>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1" name="Google Shape;53971;p31"/>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2" name="Google Shape;53972;p31"/>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3" name="Google Shape;53973;p31"/>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4" name="Google Shape;53974;p31"/>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5" name="Google Shape;53975;p31"/>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6" name="Google Shape;53976;p31"/>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7" name="Google Shape;53977;p31"/>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8" name="Google Shape;53978;p31"/>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9" name="Google Shape;53979;p31"/>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0" name="Google Shape;53980;p31"/>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1" name="Google Shape;53981;p31"/>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2" name="Google Shape;53982;p31"/>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3" name="Google Shape;53983;p31"/>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4" name="Google Shape;53984;p31"/>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5" name="Google Shape;53985;p31"/>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6" name="Google Shape;53986;p31"/>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7" name="Google Shape;53987;p31"/>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8" name="Google Shape;53988;p31"/>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9" name="Google Shape;53989;p31"/>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0" name="Google Shape;53990;p31"/>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1" name="Google Shape;53991;p31"/>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2" name="Google Shape;53992;p31"/>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3" name="Google Shape;53993;p31"/>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4" name="Google Shape;53994;p31"/>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5" name="Google Shape;53995;p31"/>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6" name="Google Shape;53996;p31"/>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7" name="Google Shape;53997;p31"/>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8" name="Google Shape;53998;p31"/>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9" name="Google Shape;53999;p31"/>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0" name="Google Shape;54000;p31"/>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1" name="Google Shape;54001;p31"/>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2" name="Google Shape;54002;p31"/>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3" name="Google Shape;54003;p31"/>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4" name="Google Shape;54004;p31"/>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5" name="Google Shape;54005;p31"/>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6" name="Google Shape;54006;p31"/>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7" name="Google Shape;54007;p31"/>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8" name="Google Shape;54008;p31"/>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9" name="Google Shape;54009;p31"/>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0" name="Google Shape;54010;p31"/>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1" name="Google Shape;54011;p31"/>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2" name="Google Shape;54012;p31"/>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3" name="Google Shape;54013;p31"/>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4" name="Google Shape;54014;p31"/>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5" name="Google Shape;54015;p31"/>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6" name="Google Shape;54016;p31"/>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7" name="Google Shape;54017;p31"/>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8" name="Google Shape;54018;p31"/>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9" name="Google Shape;54019;p31"/>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0" name="Google Shape;54020;p31"/>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1" name="Google Shape;54021;p31"/>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2" name="Google Shape;54022;p31"/>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3" name="Google Shape;54023;p31"/>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4" name="Google Shape;54024;p31"/>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5" name="Google Shape;54025;p31"/>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6" name="Google Shape;54026;p31"/>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7" name="Google Shape;54027;p31"/>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8" name="Google Shape;54028;p31"/>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9" name="Google Shape;54029;p31"/>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0" name="Google Shape;54030;p31"/>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1" name="Google Shape;54031;p31"/>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2" name="Google Shape;54032;p31"/>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3" name="Google Shape;54033;p31"/>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4" name="Google Shape;54034;p31"/>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5" name="Google Shape;54035;p31"/>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6" name="Google Shape;54036;p31"/>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7" name="Google Shape;54037;p31"/>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8" name="Google Shape;54038;p31"/>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9" name="Google Shape;54039;p31"/>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0" name="Google Shape;54040;p31"/>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1" name="Google Shape;54041;p31"/>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2" name="Google Shape;54042;p31"/>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3" name="Google Shape;54043;p31"/>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4" name="Google Shape;54044;p31"/>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5" name="Google Shape;54045;p31"/>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6" name="Google Shape;54046;p31"/>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7" name="Google Shape;54047;p31"/>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8" name="Google Shape;54048;p31"/>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9" name="Google Shape;54049;p31"/>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0" name="Google Shape;54050;p31"/>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1" name="Google Shape;54051;p31"/>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2" name="Google Shape;54052;p31"/>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3" name="Google Shape;54053;p31"/>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4" name="Google Shape;54054;p31"/>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5" name="Google Shape;54055;p31"/>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6" name="Google Shape;54056;p31"/>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7" name="Google Shape;54057;p31"/>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8" name="Google Shape;54058;p31"/>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9" name="Google Shape;54059;p31"/>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0" name="Google Shape;54060;p31"/>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1" name="Google Shape;54061;p31"/>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2" name="Google Shape;54062;p31"/>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3" name="Google Shape;54063;p31"/>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4" name="Google Shape;54064;p31"/>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5" name="Google Shape;54065;p31"/>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6" name="Google Shape;54066;p31"/>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7" name="Google Shape;54067;p31"/>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8" name="Google Shape;54068;p31"/>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9" name="Google Shape;54069;p31"/>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0" name="Google Shape;54070;p31"/>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1" name="Google Shape;54071;p31"/>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2" name="Google Shape;54072;p31"/>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3" name="Google Shape;54073;p31"/>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4" name="Google Shape;54074;p31"/>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5" name="Google Shape;54075;p31"/>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6" name="Google Shape;54076;p31"/>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7" name="Google Shape;54077;p31"/>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8" name="Google Shape;54078;p31"/>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9" name="Google Shape;54079;p31"/>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0" name="Google Shape;54080;p31"/>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1" name="Google Shape;54081;p31"/>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2" name="Google Shape;54082;p31"/>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3" name="Google Shape;54083;p31"/>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4" name="Google Shape;54084;p31"/>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5" name="Google Shape;54085;p31"/>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6" name="Google Shape;54086;p31"/>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7" name="Google Shape;54087;p31"/>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8" name="Google Shape;54088;p31"/>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9" name="Google Shape;54089;p31"/>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0" name="Google Shape;54090;p31"/>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1" name="Google Shape;54091;p31"/>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2" name="Google Shape;54092;p31"/>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3" name="Google Shape;54093;p31"/>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4" name="Google Shape;54094;p31"/>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5" name="Google Shape;54095;p31"/>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6" name="Google Shape;54096;p31"/>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7" name="Google Shape;54097;p31"/>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8" name="Google Shape;54098;p31"/>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9" name="Google Shape;54099;p31"/>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0" name="Google Shape;54100;p31"/>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1" name="Google Shape;54101;p31"/>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2" name="Google Shape;54102;p31"/>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3" name="Google Shape;54103;p31"/>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4" name="Google Shape;54104;p31"/>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5" name="Google Shape;54105;p31"/>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6" name="Google Shape;54106;p31"/>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7" name="Google Shape;54107;p31"/>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8" name="Google Shape;54108;p31"/>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9" name="Google Shape;54109;p31"/>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0" name="Google Shape;54110;p31"/>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1" name="Google Shape;54111;p31"/>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2" name="Google Shape;54112;p31"/>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3" name="Google Shape;54113;p31"/>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4" name="Google Shape;54114;p31"/>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5" name="Google Shape;54115;p31"/>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6" name="Google Shape;54116;p31"/>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7" name="Google Shape;54117;p31"/>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8" name="Google Shape;54118;p31"/>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9" name="Google Shape;54119;p31"/>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0" name="Google Shape;54120;p31"/>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1" name="Google Shape;54121;p31"/>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2" name="Google Shape;54122;p31"/>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3" name="Google Shape;54123;p31"/>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4" name="Google Shape;54124;p31"/>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5" name="Google Shape;54125;p31"/>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6" name="Google Shape;54126;p31"/>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7" name="Google Shape;54127;p31"/>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8" name="Google Shape;54128;p31"/>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9" name="Google Shape;54129;p31"/>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0" name="Google Shape;54130;p31"/>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1" name="Google Shape;54131;p31"/>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2" name="Google Shape;54132;p31"/>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3" name="Google Shape;54133;p31"/>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4" name="Google Shape;54134;p31"/>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5" name="Google Shape;54135;p31"/>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6" name="Google Shape;54136;p31"/>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7" name="Google Shape;54137;p31"/>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8" name="Google Shape;54138;p31"/>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9" name="Google Shape;54139;p31"/>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0" name="Google Shape;54140;p31"/>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1" name="Google Shape;54141;p31"/>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2" name="Google Shape;54142;p31"/>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3" name="Google Shape;54143;p31"/>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4" name="Google Shape;54144;p31"/>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5" name="Google Shape;54145;p31"/>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6" name="Google Shape;54146;p31"/>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7" name="Google Shape;54147;p31"/>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8" name="Google Shape;54148;p31"/>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9" name="Google Shape;54149;p31"/>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0" name="Google Shape;54150;p31"/>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1" name="Google Shape;54151;p31"/>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2" name="Google Shape;54152;p31"/>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3" name="Google Shape;54153;p31"/>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4" name="Google Shape;54154;p31"/>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5" name="Google Shape;54155;p31"/>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6" name="Google Shape;54156;p31"/>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7" name="Google Shape;54157;p31"/>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8" name="Google Shape;54158;p31"/>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9" name="Google Shape;54159;p31"/>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0" name="Google Shape;54160;p31"/>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1" name="Google Shape;54161;p31"/>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2" name="Google Shape;54162;p31"/>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3" name="Google Shape;54163;p31"/>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4" name="Google Shape;54164;p31"/>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5" name="Google Shape;54165;p31"/>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6" name="Google Shape;54166;p31"/>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7" name="Google Shape;54167;p31"/>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8" name="Google Shape;54168;p31"/>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9" name="Google Shape;54169;p31"/>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0" name="Google Shape;54170;p31"/>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1" name="Google Shape;54171;p31"/>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2" name="Google Shape;54172;p31"/>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3" name="Google Shape;54173;p31"/>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4" name="Google Shape;54174;p31"/>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5" name="Google Shape;54175;p31"/>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6" name="Google Shape;54176;p31"/>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7" name="Google Shape;54177;p31"/>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8" name="Google Shape;54178;p31"/>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9" name="Google Shape;54179;p31"/>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0" name="Google Shape;54180;p31"/>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1" name="Google Shape;54181;p31"/>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2" name="Google Shape;54182;p31"/>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3" name="Google Shape;54183;p31"/>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4" name="Google Shape;54184;p31"/>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5" name="Google Shape;54185;p31"/>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6" name="Google Shape;54186;p31"/>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7" name="Google Shape;54187;p31"/>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8" name="Google Shape;54188;p31"/>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9" name="Google Shape;54189;p31"/>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0" name="Google Shape;54190;p31"/>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1" name="Google Shape;54191;p31"/>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2" name="Google Shape;54192;p31"/>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3" name="Google Shape;54193;p31"/>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4" name="Google Shape;54194;p31"/>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5" name="Google Shape;54195;p31"/>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6" name="Google Shape;54196;p31"/>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7" name="Google Shape;54197;p31"/>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8" name="Google Shape;54198;p31"/>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9" name="Google Shape;54199;p31"/>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0" name="Google Shape;54200;p31"/>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1" name="Google Shape;54201;p31"/>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2" name="Google Shape;54202;p31"/>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3" name="Google Shape;54203;p31"/>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4" name="Google Shape;54204;p31"/>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5" name="Google Shape;54205;p31"/>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6" name="Google Shape;54206;p31"/>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7" name="Google Shape;54207;p31"/>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8" name="Google Shape;54208;p31"/>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9" name="Google Shape;54209;p31"/>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0" name="Google Shape;54210;p31"/>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1" name="Google Shape;54211;p31"/>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2" name="Google Shape;54212;p31"/>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3" name="Google Shape;54213;p31"/>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4" name="Google Shape;54214;p31"/>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5" name="Google Shape;54215;p31"/>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6" name="Google Shape;54216;p31"/>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7" name="Google Shape;54217;p31"/>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8" name="Google Shape;54218;p31"/>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9" name="Google Shape;54219;p31"/>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0" name="Google Shape;54220;p31"/>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1" name="Google Shape;54221;p31"/>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2" name="Google Shape;54222;p31"/>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3" name="Google Shape;54223;p31"/>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4" name="Google Shape;54224;p31"/>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5" name="Google Shape;54225;p31"/>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6" name="Google Shape;54226;p31"/>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7" name="Google Shape;54227;p31"/>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8" name="Google Shape;54228;p31"/>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9" name="Google Shape;54229;p31"/>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0" name="Google Shape;54230;p31"/>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1" name="Google Shape;54231;p31"/>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2" name="Google Shape;54232;p31"/>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3" name="Google Shape;54233;p31"/>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4" name="Google Shape;54234;p31"/>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5" name="Google Shape;54235;p31"/>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6" name="Google Shape;54236;p31"/>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7" name="Google Shape;54237;p31"/>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8" name="Google Shape;54238;p31"/>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9" name="Google Shape;54239;p31"/>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0" name="Google Shape;54240;p31"/>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1" name="Google Shape;54241;p31"/>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2" name="Google Shape;54242;p31"/>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3" name="Google Shape;54243;p31"/>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4" name="Google Shape;54244;p31"/>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5" name="Google Shape;54245;p31"/>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6" name="Google Shape;54246;p31"/>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7" name="Google Shape;54247;p31"/>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8" name="Google Shape;54248;p31"/>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9" name="Google Shape;54249;p31"/>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0" name="Google Shape;54250;p31"/>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1" name="Google Shape;54251;p31"/>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2" name="Google Shape;54252;p31"/>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3" name="Google Shape;54253;p31"/>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4" name="Google Shape;54254;p31"/>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5" name="Google Shape;54255;p31"/>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6" name="Google Shape;54256;p31"/>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7" name="Google Shape;54257;p31"/>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8" name="Google Shape;54258;p31"/>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9" name="Google Shape;54259;p31"/>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0" name="Google Shape;54260;p31"/>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1" name="Google Shape;54261;p31"/>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2" name="Google Shape;54262;p31"/>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3" name="Google Shape;54263;p31"/>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4" name="Google Shape;54264;p31"/>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5" name="Google Shape;54265;p31"/>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6" name="Google Shape;54266;p31"/>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7" name="Google Shape;54267;p31"/>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8" name="Google Shape;54268;p31"/>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9" name="Google Shape;54269;p31"/>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0" name="Google Shape;54270;p31"/>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1" name="Google Shape;54271;p31"/>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2" name="Google Shape;54272;p31"/>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3" name="Google Shape;54273;p31"/>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4" name="Google Shape;54274;p31"/>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5" name="Google Shape;54275;p31"/>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6" name="Google Shape;54276;p31"/>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7" name="Google Shape;54277;p31"/>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8" name="Google Shape;54278;p31"/>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9" name="Google Shape;54279;p31"/>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0" name="Google Shape;54280;p31"/>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1" name="Google Shape;54281;p31"/>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2" name="Google Shape;54282;p31"/>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3" name="Google Shape;54283;p31"/>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4" name="Google Shape;54284;p31"/>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5" name="Google Shape;54285;p31"/>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6" name="Google Shape;54286;p31"/>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7" name="Google Shape;54287;p31"/>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8" name="Google Shape;54288;p31"/>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9" name="Google Shape;54289;p31"/>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0" name="Google Shape;54290;p31"/>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1" name="Google Shape;54291;p31"/>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2" name="Google Shape;54292;p31"/>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3" name="Google Shape;54293;p31"/>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4" name="Google Shape;54294;p31"/>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5" name="Google Shape;54295;p31"/>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6" name="Google Shape;54296;p31"/>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7" name="Google Shape;54297;p31"/>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8" name="Google Shape;54298;p31"/>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9" name="Google Shape;54299;p31"/>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0" name="Google Shape;54300;p31"/>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1" name="Google Shape;54301;p31"/>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2" name="Google Shape;54302;p31"/>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3" name="Google Shape;54303;p31"/>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4" name="Google Shape;54304;p31"/>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5" name="Google Shape;54305;p31"/>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6" name="Google Shape;54306;p31"/>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7" name="Google Shape;54307;p31"/>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8" name="Google Shape;54308;p31"/>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9" name="Google Shape;54309;p31"/>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0" name="Google Shape;54310;p31"/>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1" name="Google Shape;54311;p31"/>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2" name="Google Shape;54312;p31"/>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3" name="Google Shape;54313;p31"/>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4" name="Google Shape;54314;p31"/>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5" name="Google Shape;54315;p31"/>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6" name="Google Shape;54316;p31"/>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7" name="Google Shape;54317;p31"/>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8" name="Google Shape;54318;p31"/>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9" name="Google Shape;54319;p31"/>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0" name="Google Shape;54320;p31"/>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1" name="Google Shape;54321;p31"/>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2" name="Google Shape;54322;p31"/>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3" name="Google Shape;54323;p31"/>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4" name="Google Shape;54324;p31"/>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5" name="Google Shape;54325;p31"/>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6" name="Google Shape;54326;p31"/>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7" name="Google Shape;54327;p31"/>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8" name="Google Shape;54328;p31"/>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9" name="Google Shape;54329;p31"/>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0" name="Google Shape;54330;p31"/>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1" name="Google Shape;54331;p31"/>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2" name="Google Shape;54332;p31"/>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3" name="Google Shape;54333;p31"/>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4" name="Google Shape;54334;p31"/>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5" name="Google Shape;54335;p31"/>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6" name="Google Shape;54336;p31"/>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7" name="Google Shape;54337;p31"/>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8" name="Google Shape;54338;p31"/>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9" name="Google Shape;54339;p31"/>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0" name="Google Shape;54340;p31"/>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1" name="Google Shape;54341;p31"/>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2" name="Google Shape;54342;p31"/>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3" name="Google Shape;54343;p31"/>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4" name="Google Shape;54344;p31"/>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5" name="Google Shape;54345;p31"/>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6" name="Google Shape;54346;p31"/>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7" name="Google Shape;54347;p31"/>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8" name="Google Shape;54348;p31"/>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9" name="Google Shape;54349;p31"/>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0" name="Google Shape;54350;p31"/>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1" name="Google Shape;54351;p31"/>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2" name="Google Shape;54352;p31"/>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3" name="Google Shape;54353;p31"/>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4" name="Google Shape;54354;p31"/>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5" name="Google Shape;54355;p31"/>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6" name="Google Shape;54356;p31"/>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7" name="Google Shape;54357;p31"/>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8" name="Google Shape;54358;p31"/>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9" name="Google Shape;54359;p31"/>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0" name="Google Shape;54360;p31"/>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61" name="Google Shape;54361;p31"/>
          <p:cNvSpPr/>
          <p:nvPr/>
        </p:nvSpPr>
        <p:spPr>
          <a:xfrm rot="6891122" flipH="1">
            <a:off x="-475747" y="4075454"/>
            <a:ext cx="2185705" cy="1139713"/>
          </a:xfrm>
          <a:prstGeom prst="triangle">
            <a:avLst>
              <a:gd name="adj" fmla="val 3528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nd text 1">
  <p:cSld name="CUSTOM_25">
    <p:spTree>
      <p:nvGrpSpPr>
        <p:cNvPr id="1" name="Shape 74393"/>
        <p:cNvGrpSpPr/>
        <p:nvPr/>
      </p:nvGrpSpPr>
      <p:grpSpPr>
        <a:xfrm>
          <a:off x="0" y="0"/>
          <a:ext cx="0" cy="0"/>
          <a:chOff x="0" y="0"/>
          <a:chExt cx="0" cy="0"/>
        </a:xfrm>
      </p:grpSpPr>
      <p:sp>
        <p:nvSpPr>
          <p:cNvPr id="74394" name="Google Shape;74394;p46"/>
          <p:cNvSpPr txBox="1">
            <a:spLocks noGrp="1"/>
          </p:cNvSpPr>
          <p:nvPr>
            <p:ph type="subTitle" idx="1"/>
          </p:nvPr>
        </p:nvSpPr>
        <p:spPr>
          <a:xfrm>
            <a:off x="2015513" y="4239175"/>
            <a:ext cx="3868800" cy="589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4395" name="Google Shape;74395;p46"/>
          <p:cNvSpPr txBox="1">
            <a:spLocks noGrp="1"/>
          </p:cNvSpPr>
          <p:nvPr>
            <p:ph type="subTitle" idx="2"/>
          </p:nvPr>
        </p:nvSpPr>
        <p:spPr>
          <a:xfrm>
            <a:off x="2015513" y="1724513"/>
            <a:ext cx="3868800" cy="589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4396" name="Google Shape;74396;p46"/>
          <p:cNvSpPr txBox="1">
            <a:spLocks noGrp="1"/>
          </p:cNvSpPr>
          <p:nvPr>
            <p:ph type="subTitle" idx="3"/>
          </p:nvPr>
        </p:nvSpPr>
        <p:spPr>
          <a:xfrm>
            <a:off x="2015537" y="1428863"/>
            <a:ext cx="2256000" cy="383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1400"/>
              <a:buFont typeface="Quicksand"/>
              <a:buNone/>
              <a:defRPr sz="1800" b="1">
                <a:solidFill>
                  <a:schemeClr val="accent5"/>
                </a:solidFill>
                <a:latin typeface="Quicksand"/>
                <a:ea typeface="Quicksand"/>
                <a:cs typeface="Quicksand"/>
                <a:sym typeface="Quicksand"/>
              </a:defRPr>
            </a:lvl1pPr>
            <a:lvl2pPr lvl="1" rtl="0">
              <a:spcBef>
                <a:spcPts val="0"/>
              </a:spcBef>
              <a:spcAft>
                <a:spcPts val="0"/>
              </a:spcAft>
              <a:buClr>
                <a:schemeClr val="accent5"/>
              </a:buClr>
              <a:buSzPts val="1400"/>
              <a:buNone/>
              <a:defRPr>
                <a:solidFill>
                  <a:schemeClr val="accent5"/>
                </a:solidFill>
              </a:defRPr>
            </a:lvl2pPr>
            <a:lvl3pPr lvl="2" rtl="0">
              <a:spcBef>
                <a:spcPts val="0"/>
              </a:spcBef>
              <a:spcAft>
                <a:spcPts val="0"/>
              </a:spcAft>
              <a:buClr>
                <a:schemeClr val="accent5"/>
              </a:buClr>
              <a:buSzPts val="1400"/>
              <a:buNone/>
              <a:defRPr>
                <a:solidFill>
                  <a:schemeClr val="accent5"/>
                </a:solidFill>
              </a:defRPr>
            </a:lvl3pPr>
            <a:lvl4pPr lvl="3" rtl="0">
              <a:spcBef>
                <a:spcPts val="0"/>
              </a:spcBef>
              <a:spcAft>
                <a:spcPts val="0"/>
              </a:spcAft>
              <a:buClr>
                <a:schemeClr val="accent5"/>
              </a:buClr>
              <a:buSzPts val="1400"/>
              <a:buNone/>
              <a:defRPr>
                <a:solidFill>
                  <a:schemeClr val="accent5"/>
                </a:solidFill>
              </a:defRPr>
            </a:lvl4pPr>
            <a:lvl5pPr lvl="4" rtl="0">
              <a:spcBef>
                <a:spcPts val="0"/>
              </a:spcBef>
              <a:spcAft>
                <a:spcPts val="0"/>
              </a:spcAft>
              <a:buClr>
                <a:schemeClr val="accent5"/>
              </a:buClr>
              <a:buSzPts val="1400"/>
              <a:buNone/>
              <a:defRPr>
                <a:solidFill>
                  <a:schemeClr val="accent5"/>
                </a:solidFill>
              </a:defRPr>
            </a:lvl5pPr>
            <a:lvl6pPr lvl="5" rtl="0">
              <a:spcBef>
                <a:spcPts val="0"/>
              </a:spcBef>
              <a:spcAft>
                <a:spcPts val="0"/>
              </a:spcAft>
              <a:buClr>
                <a:schemeClr val="accent5"/>
              </a:buClr>
              <a:buSzPts val="1400"/>
              <a:buNone/>
              <a:defRPr>
                <a:solidFill>
                  <a:schemeClr val="accent5"/>
                </a:solidFill>
              </a:defRPr>
            </a:lvl6pPr>
            <a:lvl7pPr lvl="6" rtl="0">
              <a:spcBef>
                <a:spcPts val="0"/>
              </a:spcBef>
              <a:spcAft>
                <a:spcPts val="0"/>
              </a:spcAft>
              <a:buClr>
                <a:schemeClr val="accent5"/>
              </a:buClr>
              <a:buSzPts val="1400"/>
              <a:buNone/>
              <a:defRPr>
                <a:solidFill>
                  <a:schemeClr val="accent5"/>
                </a:solidFill>
              </a:defRPr>
            </a:lvl7pPr>
            <a:lvl8pPr lvl="7" rtl="0">
              <a:spcBef>
                <a:spcPts val="0"/>
              </a:spcBef>
              <a:spcAft>
                <a:spcPts val="0"/>
              </a:spcAft>
              <a:buClr>
                <a:schemeClr val="accent5"/>
              </a:buClr>
              <a:buSzPts val="1400"/>
              <a:buNone/>
              <a:defRPr>
                <a:solidFill>
                  <a:schemeClr val="accent5"/>
                </a:solidFill>
              </a:defRPr>
            </a:lvl8pPr>
            <a:lvl9pPr lvl="8" rtl="0">
              <a:spcBef>
                <a:spcPts val="0"/>
              </a:spcBef>
              <a:spcAft>
                <a:spcPts val="0"/>
              </a:spcAft>
              <a:buClr>
                <a:schemeClr val="accent5"/>
              </a:buClr>
              <a:buSzPts val="1400"/>
              <a:buNone/>
              <a:defRPr>
                <a:solidFill>
                  <a:schemeClr val="accent5"/>
                </a:solidFill>
              </a:defRPr>
            </a:lvl9pPr>
          </a:lstStyle>
          <a:p>
            <a:endParaRPr/>
          </a:p>
        </p:txBody>
      </p:sp>
      <p:sp>
        <p:nvSpPr>
          <p:cNvPr id="74397" name="Google Shape;74397;p46"/>
          <p:cNvSpPr txBox="1">
            <a:spLocks noGrp="1"/>
          </p:cNvSpPr>
          <p:nvPr>
            <p:ph type="title" hasCustomPrompt="1"/>
          </p:nvPr>
        </p:nvSpPr>
        <p:spPr>
          <a:xfrm>
            <a:off x="460563" y="1474009"/>
            <a:ext cx="1767600" cy="589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3000"/>
              <a:buNone/>
              <a:defRPr sz="4500">
                <a:solidFill>
                  <a:schemeClr val="accent2"/>
                </a:solidFill>
              </a:defRPr>
            </a:lvl1pPr>
            <a:lvl2pPr lvl="1" algn="l" rtl="0">
              <a:spcBef>
                <a:spcPts val="0"/>
              </a:spcBef>
              <a:spcAft>
                <a:spcPts val="0"/>
              </a:spcAft>
              <a:buClr>
                <a:schemeClr val="accent5"/>
              </a:buClr>
              <a:buSzPts val="3000"/>
              <a:buNone/>
              <a:defRPr sz="3000">
                <a:solidFill>
                  <a:schemeClr val="accent5"/>
                </a:solidFill>
              </a:defRPr>
            </a:lvl2pPr>
            <a:lvl3pPr lvl="2" algn="l" rtl="0">
              <a:spcBef>
                <a:spcPts val="0"/>
              </a:spcBef>
              <a:spcAft>
                <a:spcPts val="0"/>
              </a:spcAft>
              <a:buClr>
                <a:schemeClr val="accent5"/>
              </a:buClr>
              <a:buSzPts val="3000"/>
              <a:buNone/>
              <a:defRPr sz="3000">
                <a:solidFill>
                  <a:schemeClr val="accent5"/>
                </a:solidFill>
              </a:defRPr>
            </a:lvl3pPr>
            <a:lvl4pPr lvl="3" algn="l" rtl="0">
              <a:spcBef>
                <a:spcPts val="0"/>
              </a:spcBef>
              <a:spcAft>
                <a:spcPts val="0"/>
              </a:spcAft>
              <a:buClr>
                <a:schemeClr val="accent5"/>
              </a:buClr>
              <a:buSzPts val="3000"/>
              <a:buNone/>
              <a:defRPr sz="3000">
                <a:solidFill>
                  <a:schemeClr val="accent5"/>
                </a:solidFill>
              </a:defRPr>
            </a:lvl4pPr>
            <a:lvl5pPr lvl="4" algn="l" rtl="0">
              <a:spcBef>
                <a:spcPts val="0"/>
              </a:spcBef>
              <a:spcAft>
                <a:spcPts val="0"/>
              </a:spcAft>
              <a:buClr>
                <a:schemeClr val="accent5"/>
              </a:buClr>
              <a:buSzPts val="3000"/>
              <a:buNone/>
              <a:defRPr sz="3000">
                <a:solidFill>
                  <a:schemeClr val="accent5"/>
                </a:solidFill>
              </a:defRPr>
            </a:lvl5pPr>
            <a:lvl6pPr lvl="5" algn="l" rtl="0">
              <a:spcBef>
                <a:spcPts val="0"/>
              </a:spcBef>
              <a:spcAft>
                <a:spcPts val="0"/>
              </a:spcAft>
              <a:buClr>
                <a:schemeClr val="accent5"/>
              </a:buClr>
              <a:buSzPts val="3000"/>
              <a:buNone/>
              <a:defRPr sz="3000">
                <a:solidFill>
                  <a:schemeClr val="accent5"/>
                </a:solidFill>
              </a:defRPr>
            </a:lvl6pPr>
            <a:lvl7pPr lvl="6" algn="l" rtl="0">
              <a:spcBef>
                <a:spcPts val="0"/>
              </a:spcBef>
              <a:spcAft>
                <a:spcPts val="0"/>
              </a:spcAft>
              <a:buClr>
                <a:schemeClr val="accent5"/>
              </a:buClr>
              <a:buSzPts val="3000"/>
              <a:buNone/>
              <a:defRPr sz="3000">
                <a:solidFill>
                  <a:schemeClr val="accent5"/>
                </a:solidFill>
              </a:defRPr>
            </a:lvl7pPr>
            <a:lvl8pPr lvl="7" algn="l" rtl="0">
              <a:spcBef>
                <a:spcPts val="0"/>
              </a:spcBef>
              <a:spcAft>
                <a:spcPts val="0"/>
              </a:spcAft>
              <a:buClr>
                <a:schemeClr val="accent5"/>
              </a:buClr>
              <a:buSzPts val="3000"/>
              <a:buNone/>
              <a:defRPr sz="3000">
                <a:solidFill>
                  <a:schemeClr val="accent5"/>
                </a:solidFill>
              </a:defRPr>
            </a:lvl8pPr>
            <a:lvl9pPr lvl="8" algn="l" rtl="0">
              <a:spcBef>
                <a:spcPts val="0"/>
              </a:spcBef>
              <a:spcAft>
                <a:spcPts val="0"/>
              </a:spcAft>
              <a:buClr>
                <a:schemeClr val="accent5"/>
              </a:buClr>
              <a:buSzPts val="3000"/>
              <a:buNone/>
              <a:defRPr sz="3000">
                <a:solidFill>
                  <a:schemeClr val="accent5"/>
                </a:solidFill>
              </a:defRPr>
            </a:lvl9pPr>
          </a:lstStyle>
          <a:p>
            <a:r>
              <a:t>xx%</a:t>
            </a:r>
          </a:p>
        </p:txBody>
      </p:sp>
      <p:sp>
        <p:nvSpPr>
          <p:cNvPr id="74398" name="Google Shape;74398;p46"/>
          <p:cNvSpPr txBox="1">
            <a:spLocks noGrp="1"/>
          </p:cNvSpPr>
          <p:nvPr>
            <p:ph type="title" idx="4"/>
          </p:nvPr>
        </p:nvSpPr>
        <p:spPr>
          <a:xfrm>
            <a:off x="713100" y="539700"/>
            <a:ext cx="5809500" cy="383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000">
                <a:solidFill>
                  <a:schemeClr val="accent5"/>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4399" name="Google Shape;74399;p46"/>
          <p:cNvSpPr txBox="1">
            <a:spLocks noGrp="1"/>
          </p:cNvSpPr>
          <p:nvPr>
            <p:ph type="subTitle" idx="5"/>
          </p:nvPr>
        </p:nvSpPr>
        <p:spPr>
          <a:xfrm>
            <a:off x="2015525" y="2981850"/>
            <a:ext cx="3868800" cy="589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4400" name="Google Shape;74400;p46"/>
          <p:cNvSpPr txBox="1">
            <a:spLocks noGrp="1"/>
          </p:cNvSpPr>
          <p:nvPr>
            <p:ph type="subTitle" idx="6"/>
          </p:nvPr>
        </p:nvSpPr>
        <p:spPr>
          <a:xfrm>
            <a:off x="2015537" y="2694075"/>
            <a:ext cx="2256000" cy="383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1400"/>
              <a:buFont typeface="Quicksand"/>
              <a:buNone/>
              <a:defRPr sz="1800" b="1">
                <a:solidFill>
                  <a:schemeClr val="accent5"/>
                </a:solidFill>
                <a:latin typeface="Quicksand"/>
                <a:ea typeface="Quicksand"/>
                <a:cs typeface="Quicksand"/>
                <a:sym typeface="Quicksand"/>
              </a:defRPr>
            </a:lvl1pPr>
            <a:lvl2pPr lvl="1" rtl="0">
              <a:spcBef>
                <a:spcPts val="0"/>
              </a:spcBef>
              <a:spcAft>
                <a:spcPts val="0"/>
              </a:spcAft>
              <a:buClr>
                <a:schemeClr val="accent5"/>
              </a:buClr>
              <a:buSzPts val="1400"/>
              <a:buNone/>
              <a:defRPr>
                <a:solidFill>
                  <a:schemeClr val="accent5"/>
                </a:solidFill>
              </a:defRPr>
            </a:lvl2pPr>
            <a:lvl3pPr lvl="2" rtl="0">
              <a:spcBef>
                <a:spcPts val="0"/>
              </a:spcBef>
              <a:spcAft>
                <a:spcPts val="0"/>
              </a:spcAft>
              <a:buClr>
                <a:schemeClr val="accent5"/>
              </a:buClr>
              <a:buSzPts val="1400"/>
              <a:buNone/>
              <a:defRPr>
                <a:solidFill>
                  <a:schemeClr val="accent5"/>
                </a:solidFill>
              </a:defRPr>
            </a:lvl3pPr>
            <a:lvl4pPr lvl="3" rtl="0">
              <a:spcBef>
                <a:spcPts val="0"/>
              </a:spcBef>
              <a:spcAft>
                <a:spcPts val="0"/>
              </a:spcAft>
              <a:buClr>
                <a:schemeClr val="accent5"/>
              </a:buClr>
              <a:buSzPts val="1400"/>
              <a:buNone/>
              <a:defRPr>
                <a:solidFill>
                  <a:schemeClr val="accent5"/>
                </a:solidFill>
              </a:defRPr>
            </a:lvl4pPr>
            <a:lvl5pPr lvl="4" rtl="0">
              <a:spcBef>
                <a:spcPts val="0"/>
              </a:spcBef>
              <a:spcAft>
                <a:spcPts val="0"/>
              </a:spcAft>
              <a:buClr>
                <a:schemeClr val="accent5"/>
              </a:buClr>
              <a:buSzPts val="1400"/>
              <a:buNone/>
              <a:defRPr>
                <a:solidFill>
                  <a:schemeClr val="accent5"/>
                </a:solidFill>
              </a:defRPr>
            </a:lvl5pPr>
            <a:lvl6pPr lvl="5" rtl="0">
              <a:spcBef>
                <a:spcPts val="0"/>
              </a:spcBef>
              <a:spcAft>
                <a:spcPts val="0"/>
              </a:spcAft>
              <a:buClr>
                <a:schemeClr val="accent5"/>
              </a:buClr>
              <a:buSzPts val="1400"/>
              <a:buNone/>
              <a:defRPr>
                <a:solidFill>
                  <a:schemeClr val="accent5"/>
                </a:solidFill>
              </a:defRPr>
            </a:lvl6pPr>
            <a:lvl7pPr lvl="6" rtl="0">
              <a:spcBef>
                <a:spcPts val="0"/>
              </a:spcBef>
              <a:spcAft>
                <a:spcPts val="0"/>
              </a:spcAft>
              <a:buClr>
                <a:schemeClr val="accent5"/>
              </a:buClr>
              <a:buSzPts val="1400"/>
              <a:buNone/>
              <a:defRPr>
                <a:solidFill>
                  <a:schemeClr val="accent5"/>
                </a:solidFill>
              </a:defRPr>
            </a:lvl7pPr>
            <a:lvl8pPr lvl="7" rtl="0">
              <a:spcBef>
                <a:spcPts val="0"/>
              </a:spcBef>
              <a:spcAft>
                <a:spcPts val="0"/>
              </a:spcAft>
              <a:buClr>
                <a:schemeClr val="accent5"/>
              </a:buClr>
              <a:buSzPts val="1400"/>
              <a:buNone/>
              <a:defRPr>
                <a:solidFill>
                  <a:schemeClr val="accent5"/>
                </a:solidFill>
              </a:defRPr>
            </a:lvl8pPr>
            <a:lvl9pPr lvl="8" rtl="0">
              <a:spcBef>
                <a:spcPts val="0"/>
              </a:spcBef>
              <a:spcAft>
                <a:spcPts val="0"/>
              </a:spcAft>
              <a:buClr>
                <a:schemeClr val="accent5"/>
              </a:buClr>
              <a:buSzPts val="1400"/>
              <a:buNone/>
              <a:defRPr>
                <a:solidFill>
                  <a:schemeClr val="accent5"/>
                </a:solidFill>
              </a:defRPr>
            </a:lvl9pPr>
          </a:lstStyle>
          <a:p>
            <a:endParaRPr/>
          </a:p>
        </p:txBody>
      </p:sp>
      <p:sp>
        <p:nvSpPr>
          <p:cNvPr id="74401" name="Google Shape;74401;p46"/>
          <p:cNvSpPr txBox="1">
            <a:spLocks noGrp="1"/>
          </p:cNvSpPr>
          <p:nvPr>
            <p:ph type="title" idx="7" hasCustomPrompt="1"/>
          </p:nvPr>
        </p:nvSpPr>
        <p:spPr>
          <a:xfrm>
            <a:off x="460563" y="2734172"/>
            <a:ext cx="1767600" cy="589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3000"/>
              <a:buNone/>
              <a:defRPr sz="4500">
                <a:solidFill>
                  <a:schemeClr val="accent2"/>
                </a:solidFill>
              </a:defRPr>
            </a:lvl1pPr>
            <a:lvl2pPr lvl="1" algn="l" rtl="0">
              <a:spcBef>
                <a:spcPts val="0"/>
              </a:spcBef>
              <a:spcAft>
                <a:spcPts val="0"/>
              </a:spcAft>
              <a:buClr>
                <a:schemeClr val="accent5"/>
              </a:buClr>
              <a:buSzPts val="3000"/>
              <a:buNone/>
              <a:defRPr sz="3000">
                <a:solidFill>
                  <a:schemeClr val="accent5"/>
                </a:solidFill>
              </a:defRPr>
            </a:lvl2pPr>
            <a:lvl3pPr lvl="2" algn="l" rtl="0">
              <a:spcBef>
                <a:spcPts val="0"/>
              </a:spcBef>
              <a:spcAft>
                <a:spcPts val="0"/>
              </a:spcAft>
              <a:buClr>
                <a:schemeClr val="accent5"/>
              </a:buClr>
              <a:buSzPts val="3000"/>
              <a:buNone/>
              <a:defRPr sz="3000">
                <a:solidFill>
                  <a:schemeClr val="accent5"/>
                </a:solidFill>
              </a:defRPr>
            </a:lvl3pPr>
            <a:lvl4pPr lvl="3" algn="l" rtl="0">
              <a:spcBef>
                <a:spcPts val="0"/>
              </a:spcBef>
              <a:spcAft>
                <a:spcPts val="0"/>
              </a:spcAft>
              <a:buClr>
                <a:schemeClr val="accent5"/>
              </a:buClr>
              <a:buSzPts val="3000"/>
              <a:buNone/>
              <a:defRPr sz="3000">
                <a:solidFill>
                  <a:schemeClr val="accent5"/>
                </a:solidFill>
              </a:defRPr>
            </a:lvl4pPr>
            <a:lvl5pPr lvl="4" algn="l" rtl="0">
              <a:spcBef>
                <a:spcPts val="0"/>
              </a:spcBef>
              <a:spcAft>
                <a:spcPts val="0"/>
              </a:spcAft>
              <a:buClr>
                <a:schemeClr val="accent5"/>
              </a:buClr>
              <a:buSzPts val="3000"/>
              <a:buNone/>
              <a:defRPr sz="3000">
                <a:solidFill>
                  <a:schemeClr val="accent5"/>
                </a:solidFill>
              </a:defRPr>
            </a:lvl5pPr>
            <a:lvl6pPr lvl="5" algn="l" rtl="0">
              <a:spcBef>
                <a:spcPts val="0"/>
              </a:spcBef>
              <a:spcAft>
                <a:spcPts val="0"/>
              </a:spcAft>
              <a:buClr>
                <a:schemeClr val="accent5"/>
              </a:buClr>
              <a:buSzPts val="3000"/>
              <a:buNone/>
              <a:defRPr sz="3000">
                <a:solidFill>
                  <a:schemeClr val="accent5"/>
                </a:solidFill>
              </a:defRPr>
            </a:lvl6pPr>
            <a:lvl7pPr lvl="6" algn="l" rtl="0">
              <a:spcBef>
                <a:spcPts val="0"/>
              </a:spcBef>
              <a:spcAft>
                <a:spcPts val="0"/>
              </a:spcAft>
              <a:buClr>
                <a:schemeClr val="accent5"/>
              </a:buClr>
              <a:buSzPts val="3000"/>
              <a:buNone/>
              <a:defRPr sz="3000">
                <a:solidFill>
                  <a:schemeClr val="accent5"/>
                </a:solidFill>
              </a:defRPr>
            </a:lvl7pPr>
            <a:lvl8pPr lvl="7" algn="l" rtl="0">
              <a:spcBef>
                <a:spcPts val="0"/>
              </a:spcBef>
              <a:spcAft>
                <a:spcPts val="0"/>
              </a:spcAft>
              <a:buClr>
                <a:schemeClr val="accent5"/>
              </a:buClr>
              <a:buSzPts val="3000"/>
              <a:buNone/>
              <a:defRPr sz="3000">
                <a:solidFill>
                  <a:schemeClr val="accent5"/>
                </a:solidFill>
              </a:defRPr>
            </a:lvl8pPr>
            <a:lvl9pPr lvl="8" algn="l" rtl="0">
              <a:spcBef>
                <a:spcPts val="0"/>
              </a:spcBef>
              <a:spcAft>
                <a:spcPts val="0"/>
              </a:spcAft>
              <a:buClr>
                <a:schemeClr val="accent5"/>
              </a:buClr>
              <a:buSzPts val="3000"/>
              <a:buNone/>
              <a:defRPr sz="3000">
                <a:solidFill>
                  <a:schemeClr val="accent5"/>
                </a:solidFill>
              </a:defRPr>
            </a:lvl9pPr>
          </a:lstStyle>
          <a:p>
            <a:r>
              <a:t>xx%</a:t>
            </a:r>
          </a:p>
        </p:txBody>
      </p:sp>
      <p:sp>
        <p:nvSpPr>
          <p:cNvPr id="74402" name="Google Shape;74402;p46"/>
          <p:cNvSpPr txBox="1">
            <a:spLocks noGrp="1"/>
          </p:cNvSpPr>
          <p:nvPr>
            <p:ph type="subTitle" idx="8"/>
          </p:nvPr>
        </p:nvSpPr>
        <p:spPr>
          <a:xfrm>
            <a:off x="2015537" y="3960263"/>
            <a:ext cx="2256000" cy="383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1400"/>
              <a:buFont typeface="Quicksand"/>
              <a:buNone/>
              <a:defRPr sz="1800" b="1">
                <a:solidFill>
                  <a:schemeClr val="accent5"/>
                </a:solidFill>
                <a:latin typeface="Quicksand"/>
                <a:ea typeface="Quicksand"/>
                <a:cs typeface="Quicksand"/>
                <a:sym typeface="Quicksand"/>
              </a:defRPr>
            </a:lvl1pPr>
            <a:lvl2pPr lvl="1" rtl="0">
              <a:spcBef>
                <a:spcPts val="0"/>
              </a:spcBef>
              <a:spcAft>
                <a:spcPts val="0"/>
              </a:spcAft>
              <a:buClr>
                <a:schemeClr val="accent5"/>
              </a:buClr>
              <a:buSzPts val="1400"/>
              <a:buNone/>
              <a:defRPr>
                <a:solidFill>
                  <a:schemeClr val="accent5"/>
                </a:solidFill>
              </a:defRPr>
            </a:lvl2pPr>
            <a:lvl3pPr lvl="2" rtl="0">
              <a:spcBef>
                <a:spcPts val="0"/>
              </a:spcBef>
              <a:spcAft>
                <a:spcPts val="0"/>
              </a:spcAft>
              <a:buClr>
                <a:schemeClr val="accent5"/>
              </a:buClr>
              <a:buSzPts val="1400"/>
              <a:buNone/>
              <a:defRPr>
                <a:solidFill>
                  <a:schemeClr val="accent5"/>
                </a:solidFill>
              </a:defRPr>
            </a:lvl3pPr>
            <a:lvl4pPr lvl="3" rtl="0">
              <a:spcBef>
                <a:spcPts val="0"/>
              </a:spcBef>
              <a:spcAft>
                <a:spcPts val="0"/>
              </a:spcAft>
              <a:buClr>
                <a:schemeClr val="accent5"/>
              </a:buClr>
              <a:buSzPts val="1400"/>
              <a:buNone/>
              <a:defRPr>
                <a:solidFill>
                  <a:schemeClr val="accent5"/>
                </a:solidFill>
              </a:defRPr>
            </a:lvl4pPr>
            <a:lvl5pPr lvl="4" rtl="0">
              <a:spcBef>
                <a:spcPts val="0"/>
              </a:spcBef>
              <a:spcAft>
                <a:spcPts val="0"/>
              </a:spcAft>
              <a:buClr>
                <a:schemeClr val="accent5"/>
              </a:buClr>
              <a:buSzPts val="1400"/>
              <a:buNone/>
              <a:defRPr>
                <a:solidFill>
                  <a:schemeClr val="accent5"/>
                </a:solidFill>
              </a:defRPr>
            </a:lvl5pPr>
            <a:lvl6pPr lvl="5" rtl="0">
              <a:spcBef>
                <a:spcPts val="0"/>
              </a:spcBef>
              <a:spcAft>
                <a:spcPts val="0"/>
              </a:spcAft>
              <a:buClr>
                <a:schemeClr val="accent5"/>
              </a:buClr>
              <a:buSzPts val="1400"/>
              <a:buNone/>
              <a:defRPr>
                <a:solidFill>
                  <a:schemeClr val="accent5"/>
                </a:solidFill>
              </a:defRPr>
            </a:lvl6pPr>
            <a:lvl7pPr lvl="6" rtl="0">
              <a:spcBef>
                <a:spcPts val="0"/>
              </a:spcBef>
              <a:spcAft>
                <a:spcPts val="0"/>
              </a:spcAft>
              <a:buClr>
                <a:schemeClr val="accent5"/>
              </a:buClr>
              <a:buSzPts val="1400"/>
              <a:buNone/>
              <a:defRPr>
                <a:solidFill>
                  <a:schemeClr val="accent5"/>
                </a:solidFill>
              </a:defRPr>
            </a:lvl7pPr>
            <a:lvl8pPr lvl="7" rtl="0">
              <a:spcBef>
                <a:spcPts val="0"/>
              </a:spcBef>
              <a:spcAft>
                <a:spcPts val="0"/>
              </a:spcAft>
              <a:buClr>
                <a:schemeClr val="accent5"/>
              </a:buClr>
              <a:buSzPts val="1400"/>
              <a:buNone/>
              <a:defRPr>
                <a:solidFill>
                  <a:schemeClr val="accent5"/>
                </a:solidFill>
              </a:defRPr>
            </a:lvl8pPr>
            <a:lvl9pPr lvl="8" rtl="0">
              <a:spcBef>
                <a:spcPts val="0"/>
              </a:spcBef>
              <a:spcAft>
                <a:spcPts val="0"/>
              </a:spcAft>
              <a:buClr>
                <a:schemeClr val="accent5"/>
              </a:buClr>
              <a:buSzPts val="1400"/>
              <a:buNone/>
              <a:defRPr>
                <a:solidFill>
                  <a:schemeClr val="accent5"/>
                </a:solidFill>
              </a:defRPr>
            </a:lvl9pPr>
          </a:lstStyle>
          <a:p>
            <a:endParaRPr/>
          </a:p>
        </p:txBody>
      </p:sp>
      <p:sp>
        <p:nvSpPr>
          <p:cNvPr id="74403" name="Google Shape;74403;p46"/>
          <p:cNvSpPr txBox="1">
            <a:spLocks noGrp="1"/>
          </p:cNvSpPr>
          <p:nvPr>
            <p:ph type="title" idx="9" hasCustomPrompt="1"/>
          </p:nvPr>
        </p:nvSpPr>
        <p:spPr>
          <a:xfrm>
            <a:off x="460563" y="4005409"/>
            <a:ext cx="1767600" cy="589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3000"/>
              <a:buNone/>
              <a:defRPr sz="4500">
                <a:solidFill>
                  <a:schemeClr val="accent2"/>
                </a:solidFill>
              </a:defRPr>
            </a:lvl1pPr>
            <a:lvl2pPr lvl="1" algn="l" rtl="0">
              <a:spcBef>
                <a:spcPts val="0"/>
              </a:spcBef>
              <a:spcAft>
                <a:spcPts val="0"/>
              </a:spcAft>
              <a:buClr>
                <a:schemeClr val="accent5"/>
              </a:buClr>
              <a:buSzPts val="3000"/>
              <a:buNone/>
              <a:defRPr sz="3000">
                <a:solidFill>
                  <a:schemeClr val="accent5"/>
                </a:solidFill>
              </a:defRPr>
            </a:lvl2pPr>
            <a:lvl3pPr lvl="2" algn="l" rtl="0">
              <a:spcBef>
                <a:spcPts val="0"/>
              </a:spcBef>
              <a:spcAft>
                <a:spcPts val="0"/>
              </a:spcAft>
              <a:buClr>
                <a:schemeClr val="accent5"/>
              </a:buClr>
              <a:buSzPts val="3000"/>
              <a:buNone/>
              <a:defRPr sz="3000">
                <a:solidFill>
                  <a:schemeClr val="accent5"/>
                </a:solidFill>
              </a:defRPr>
            </a:lvl3pPr>
            <a:lvl4pPr lvl="3" algn="l" rtl="0">
              <a:spcBef>
                <a:spcPts val="0"/>
              </a:spcBef>
              <a:spcAft>
                <a:spcPts val="0"/>
              </a:spcAft>
              <a:buClr>
                <a:schemeClr val="accent5"/>
              </a:buClr>
              <a:buSzPts val="3000"/>
              <a:buNone/>
              <a:defRPr sz="3000">
                <a:solidFill>
                  <a:schemeClr val="accent5"/>
                </a:solidFill>
              </a:defRPr>
            </a:lvl4pPr>
            <a:lvl5pPr lvl="4" algn="l" rtl="0">
              <a:spcBef>
                <a:spcPts val="0"/>
              </a:spcBef>
              <a:spcAft>
                <a:spcPts val="0"/>
              </a:spcAft>
              <a:buClr>
                <a:schemeClr val="accent5"/>
              </a:buClr>
              <a:buSzPts val="3000"/>
              <a:buNone/>
              <a:defRPr sz="3000">
                <a:solidFill>
                  <a:schemeClr val="accent5"/>
                </a:solidFill>
              </a:defRPr>
            </a:lvl5pPr>
            <a:lvl6pPr lvl="5" algn="l" rtl="0">
              <a:spcBef>
                <a:spcPts val="0"/>
              </a:spcBef>
              <a:spcAft>
                <a:spcPts val="0"/>
              </a:spcAft>
              <a:buClr>
                <a:schemeClr val="accent5"/>
              </a:buClr>
              <a:buSzPts val="3000"/>
              <a:buNone/>
              <a:defRPr sz="3000">
                <a:solidFill>
                  <a:schemeClr val="accent5"/>
                </a:solidFill>
              </a:defRPr>
            </a:lvl6pPr>
            <a:lvl7pPr lvl="6" algn="l" rtl="0">
              <a:spcBef>
                <a:spcPts val="0"/>
              </a:spcBef>
              <a:spcAft>
                <a:spcPts val="0"/>
              </a:spcAft>
              <a:buClr>
                <a:schemeClr val="accent5"/>
              </a:buClr>
              <a:buSzPts val="3000"/>
              <a:buNone/>
              <a:defRPr sz="3000">
                <a:solidFill>
                  <a:schemeClr val="accent5"/>
                </a:solidFill>
              </a:defRPr>
            </a:lvl7pPr>
            <a:lvl8pPr lvl="7" algn="l" rtl="0">
              <a:spcBef>
                <a:spcPts val="0"/>
              </a:spcBef>
              <a:spcAft>
                <a:spcPts val="0"/>
              </a:spcAft>
              <a:buClr>
                <a:schemeClr val="accent5"/>
              </a:buClr>
              <a:buSzPts val="3000"/>
              <a:buNone/>
              <a:defRPr sz="3000">
                <a:solidFill>
                  <a:schemeClr val="accent5"/>
                </a:solidFill>
              </a:defRPr>
            </a:lvl8pPr>
            <a:lvl9pPr lvl="8" algn="l" rtl="0">
              <a:spcBef>
                <a:spcPts val="0"/>
              </a:spcBef>
              <a:spcAft>
                <a:spcPts val="0"/>
              </a:spcAft>
              <a:buClr>
                <a:schemeClr val="accent5"/>
              </a:buClr>
              <a:buSzPts val="3000"/>
              <a:buNone/>
              <a:defRPr sz="3000">
                <a:solidFill>
                  <a:schemeClr val="accent5"/>
                </a:solidFill>
              </a:defRPr>
            </a:lvl9pPr>
          </a:lstStyle>
          <a:p>
            <a:r>
              <a:t>xx%</a:t>
            </a:r>
          </a:p>
        </p:txBody>
      </p:sp>
      <p:sp>
        <p:nvSpPr>
          <p:cNvPr id="74404" name="Google Shape;74404;p46"/>
          <p:cNvSpPr/>
          <p:nvPr/>
        </p:nvSpPr>
        <p:spPr>
          <a:xfrm rot="-7039056" flipH="1">
            <a:off x="-1487933" y="4420073"/>
            <a:ext cx="3033846" cy="1440649"/>
          </a:xfrm>
          <a:prstGeom prst="triangle">
            <a:avLst>
              <a:gd name="adj" fmla="val 6004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05" name="Google Shape;74405;p46"/>
          <p:cNvGrpSpPr/>
          <p:nvPr/>
        </p:nvGrpSpPr>
        <p:grpSpPr>
          <a:xfrm rot="649928" flipH="1">
            <a:off x="276673" y="3870329"/>
            <a:ext cx="256862" cy="1327207"/>
            <a:chOff x="8659900" y="822500"/>
            <a:chExt cx="196790" cy="1278900"/>
          </a:xfrm>
        </p:grpSpPr>
        <p:cxnSp>
          <p:nvCxnSpPr>
            <p:cNvPr id="74406" name="Google Shape;74406;p46"/>
            <p:cNvCxnSpPr/>
            <p:nvPr/>
          </p:nvCxnSpPr>
          <p:spPr>
            <a:xfrm>
              <a:off x="8659900" y="974900"/>
              <a:ext cx="0" cy="1126500"/>
            </a:xfrm>
            <a:prstGeom prst="straightConnector1">
              <a:avLst/>
            </a:prstGeom>
            <a:noFill/>
            <a:ln w="9525" cap="flat" cmpd="sng">
              <a:solidFill>
                <a:schemeClr val="accent3"/>
              </a:solidFill>
              <a:prstDash val="solid"/>
              <a:round/>
              <a:headEnd type="none" w="med" len="med"/>
              <a:tailEnd type="none" w="med" len="med"/>
            </a:ln>
          </p:spPr>
        </p:cxnSp>
        <p:cxnSp>
          <p:nvCxnSpPr>
            <p:cNvPr id="74407" name="Google Shape;74407;p46"/>
            <p:cNvCxnSpPr/>
            <p:nvPr/>
          </p:nvCxnSpPr>
          <p:spPr>
            <a:xfrm>
              <a:off x="8758295" y="898700"/>
              <a:ext cx="0" cy="1126500"/>
            </a:xfrm>
            <a:prstGeom prst="straightConnector1">
              <a:avLst/>
            </a:prstGeom>
            <a:noFill/>
            <a:ln w="9525" cap="flat" cmpd="sng">
              <a:solidFill>
                <a:schemeClr val="accent3"/>
              </a:solidFill>
              <a:prstDash val="solid"/>
              <a:round/>
              <a:headEnd type="none" w="med" len="med"/>
              <a:tailEnd type="none" w="med" len="med"/>
            </a:ln>
          </p:spPr>
        </p:cxnSp>
        <p:cxnSp>
          <p:nvCxnSpPr>
            <p:cNvPr id="74408" name="Google Shape;74408;p46"/>
            <p:cNvCxnSpPr/>
            <p:nvPr/>
          </p:nvCxnSpPr>
          <p:spPr>
            <a:xfrm>
              <a:off x="8856690" y="822500"/>
              <a:ext cx="0" cy="1126500"/>
            </a:xfrm>
            <a:prstGeom prst="straightConnector1">
              <a:avLst/>
            </a:prstGeom>
            <a:noFill/>
            <a:ln w="9525" cap="flat" cmpd="sng">
              <a:solidFill>
                <a:schemeClr val="accent3"/>
              </a:solidFill>
              <a:prstDash val="solid"/>
              <a:round/>
              <a:headEnd type="none" w="med" len="med"/>
              <a:tailEnd type="none" w="med" len="med"/>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2">
  <p:cSld name="CUSTOM_28_1">
    <p:spTree>
      <p:nvGrpSpPr>
        <p:cNvPr id="1" name="Shape 78218"/>
        <p:cNvGrpSpPr/>
        <p:nvPr/>
      </p:nvGrpSpPr>
      <p:grpSpPr>
        <a:xfrm>
          <a:off x="0" y="0"/>
          <a:ext cx="0" cy="0"/>
          <a:chOff x="0" y="0"/>
          <a:chExt cx="0" cy="0"/>
        </a:xfrm>
      </p:grpSpPr>
      <p:sp>
        <p:nvSpPr>
          <p:cNvPr id="78219" name="Google Shape;78219;p49"/>
          <p:cNvSpPr txBox="1">
            <a:spLocks noGrp="1"/>
          </p:cNvSpPr>
          <p:nvPr>
            <p:ph type="title"/>
          </p:nvPr>
        </p:nvSpPr>
        <p:spPr>
          <a:xfrm>
            <a:off x="1403700" y="445025"/>
            <a:ext cx="6336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8220" name="Google Shape;78220;p49"/>
          <p:cNvSpPr txBox="1">
            <a:spLocks noGrp="1"/>
          </p:cNvSpPr>
          <p:nvPr>
            <p:ph type="title" idx="2" hasCustomPrompt="1"/>
          </p:nvPr>
        </p:nvSpPr>
        <p:spPr>
          <a:xfrm>
            <a:off x="750350" y="2062950"/>
            <a:ext cx="3377100" cy="85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6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8221" name="Google Shape;78221;p49"/>
          <p:cNvSpPr txBox="1">
            <a:spLocks noGrp="1"/>
          </p:cNvSpPr>
          <p:nvPr>
            <p:ph type="body" idx="1"/>
          </p:nvPr>
        </p:nvSpPr>
        <p:spPr>
          <a:xfrm>
            <a:off x="750350" y="2916650"/>
            <a:ext cx="3377100" cy="7743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600">
                <a:latin typeface="Hind Guntur"/>
                <a:ea typeface="Hind Guntur"/>
                <a:cs typeface="Hind Guntur"/>
                <a:sym typeface="Hind Guntu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grpSp>
        <p:nvGrpSpPr>
          <p:cNvPr id="78222" name="Google Shape;78222;p49"/>
          <p:cNvGrpSpPr/>
          <p:nvPr/>
        </p:nvGrpSpPr>
        <p:grpSpPr>
          <a:xfrm rot="-9059773">
            <a:off x="1352922" y="1654810"/>
            <a:ext cx="2077528" cy="1414489"/>
            <a:chOff x="4233250" y="3116575"/>
            <a:chExt cx="2401825" cy="1465700"/>
          </a:xfrm>
        </p:grpSpPr>
        <p:sp>
          <p:nvSpPr>
            <p:cNvPr id="78223" name="Google Shape;78223;p49"/>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4" name="Google Shape;78224;p49"/>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5" name="Google Shape;78225;p49"/>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6" name="Google Shape;78226;p49"/>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7" name="Google Shape;78227;p49"/>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8" name="Google Shape;78228;p49"/>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9" name="Google Shape;78229;p49"/>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0" name="Google Shape;78230;p49"/>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1" name="Google Shape;78231;p49"/>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2" name="Google Shape;78232;p49"/>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3" name="Google Shape;78233;p49"/>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4" name="Google Shape;78234;p49"/>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5" name="Google Shape;78235;p49"/>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6" name="Google Shape;78236;p49"/>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7" name="Google Shape;78237;p49"/>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8" name="Google Shape;78238;p49"/>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9" name="Google Shape;78239;p49"/>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0" name="Google Shape;78240;p49"/>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1" name="Google Shape;78241;p49"/>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2" name="Google Shape;78242;p49"/>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3" name="Google Shape;78243;p49"/>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4" name="Google Shape;78244;p49"/>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5" name="Google Shape;78245;p49"/>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6" name="Google Shape;78246;p49"/>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7" name="Google Shape;78247;p49"/>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8" name="Google Shape;78248;p49"/>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9" name="Google Shape;78249;p49"/>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0" name="Google Shape;78250;p49"/>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1" name="Google Shape;78251;p49"/>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2" name="Google Shape;78252;p49"/>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3" name="Google Shape;78253;p49"/>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4" name="Google Shape;78254;p49"/>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5" name="Google Shape;78255;p49"/>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6" name="Google Shape;78256;p49"/>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7" name="Google Shape;78257;p49"/>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8" name="Google Shape;78258;p49"/>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9" name="Google Shape;78259;p49"/>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0" name="Google Shape;78260;p49"/>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1" name="Google Shape;78261;p49"/>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2" name="Google Shape;78262;p49"/>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3" name="Google Shape;78263;p49"/>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4" name="Google Shape;78264;p49"/>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5" name="Google Shape;78265;p49"/>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6" name="Google Shape;78266;p49"/>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7" name="Google Shape;78267;p49"/>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8" name="Google Shape;78268;p49"/>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9" name="Google Shape;78269;p49"/>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0" name="Google Shape;78270;p49"/>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1" name="Google Shape;78271;p49"/>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2" name="Google Shape;78272;p49"/>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3" name="Google Shape;78273;p49"/>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4" name="Google Shape;78274;p49"/>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5" name="Google Shape;78275;p49"/>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6" name="Google Shape;78276;p49"/>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7" name="Google Shape;78277;p49"/>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8" name="Google Shape;78278;p49"/>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9" name="Google Shape;78279;p49"/>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0" name="Google Shape;78280;p49"/>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1" name="Google Shape;78281;p49"/>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2" name="Google Shape;78282;p49"/>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3" name="Google Shape;78283;p49"/>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4" name="Google Shape;78284;p49"/>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5" name="Google Shape;78285;p49"/>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6" name="Google Shape;78286;p49"/>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7" name="Google Shape;78287;p49"/>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8" name="Google Shape;78288;p49"/>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9" name="Google Shape;78289;p49"/>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0" name="Google Shape;78290;p49"/>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1" name="Google Shape;78291;p49"/>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2" name="Google Shape;78292;p49"/>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3" name="Google Shape;78293;p49"/>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4" name="Google Shape;78294;p49"/>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5" name="Google Shape;78295;p49"/>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6" name="Google Shape;78296;p49"/>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7" name="Google Shape;78297;p49"/>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8" name="Google Shape;78298;p49"/>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9" name="Google Shape;78299;p49"/>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0" name="Google Shape;78300;p49"/>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1" name="Google Shape;78301;p49"/>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2" name="Google Shape;78302;p49"/>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3" name="Google Shape;78303;p49"/>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4" name="Google Shape;78304;p49"/>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5" name="Google Shape;78305;p49"/>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6" name="Google Shape;78306;p49"/>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7" name="Google Shape;78307;p49"/>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8" name="Google Shape;78308;p49"/>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9" name="Google Shape;78309;p49"/>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0" name="Google Shape;78310;p49"/>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1" name="Google Shape;78311;p49"/>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2" name="Google Shape;78312;p49"/>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3" name="Google Shape;78313;p49"/>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4" name="Google Shape;78314;p49"/>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5" name="Google Shape;78315;p49"/>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6" name="Google Shape;78316;p49"/>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7" name="Google Shape;78317;p49"/>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8" name="Google Shape;78318;p49"/>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9" name="Google Shape;78319;p49"/>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0" name="Google Shape;78320;p49"/>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1" name="Google Shape;78321;p49"/>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2" name="Google Shape;78322;p49"/>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3" name="Google Shape;78323;p49"/>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4" name="Google Shape;78324;p49"/>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5" name="Google Shape;78325;p49"/>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6" name="Google Shape;78326;p49"/>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7" name="Google Shape;78327;p49"/>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8" name="Google Shape;78328;p49"/>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9" name="Google Shape;78329;p49"/>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0" name="Google Shape;78330;p49"/>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1" name="Google Shape;78331;p49"/>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2" name="Google Shape;78332;p49"/>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3" name="Google Shape;78333;p49"/>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4" name="Google Shape;78334;p49"/>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5" name="Google Shape;78335;p49"/>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6" name="Google Shape;78336;p49"/>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7" name="Google Shape;78337;p49"/>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8" name="Google Shape;78338;p49"/>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9" name="Google Shape;78339;p49"/>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0" name="Google Shape;78340;p49"/>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1" name="Google Shape;78341;p49"/>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2" name="Google Shape;78342;p49"/>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3" name="Google Shape;78343;p49"/>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4" name="Google Shape;78344;p49"/>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5" name="Google Shape;78345;p49"/>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6" name="Google Shape;78346;p49"/>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7" name="Google Shape;78347;p49"/>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8" name="Google Shape;78348;p49"/>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9" name="Google Shape;78349;p49"/>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0" name="Google Shape;78350;p49"/>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1" name="Google Shape;78351;p49"/>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2" name="Google Shape;78352;p49"/>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3" name="Google Shape;78353;p49"/>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4" name="Google Shape;78354;p49"/>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5" name="Google Shape;78355;p49"/>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6" name="Google Shape;78356;p49"/>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7" name="Google Shape;78357;p49"/>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8" name="Google Shape;78358;p49"/>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9" name="Google Shape;78359;p49"/>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0" name="Google Shape;78360;p49"/>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1" name="Google Shape;78361;p49"/>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2" name="Google Shape;78362;p49"/>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3" name="Google Shape;78363;p49"/>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4" name="Google Shape;78364;p49"/>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5" name="Google Shape;78365;p49"/>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6" name="Google Shape;78366;p49"/>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7" name="Google Shape;78367;p49"/>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8" name="Google Shape;78368;p49"/>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9" name="Google Shape;78369;p49"/>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0" name="Google Shape;78370;p49"/>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1" name="Google Shape;78371;p49"/>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2" name="Google Shape;78372;p49"/>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3" name="Google Shape;78373;p49"/>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4" name="Google Shape;78374;p49"/>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5" name="Google Shape;78375;p49"/>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6" name="Google Shape;78376;p49"/>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7" name="Google Shape;78377;p49"/>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8" name="Google Shape;78378;p49"/>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9" name="Google Shape;78379;p49"/>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0" name="Google Shape;78380;p49"/>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1" name="Google Shape;78381;p49"/>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2" name="Google Shape;78382;p49"/>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3" name="Google Shape;78383;p49"/>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4" name="Google Shape;78384;p49"/>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5" name="Google Shape;78385;p49"/>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6" name="Google Shape;78386;p49"/>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7" name="Google Shape;78387;p49"/>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8" name="Google Shape;78388;p49"/>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9" name="Google Shape;78389;p49"/>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0" name="Google Shape;78390;p49"/>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1" name="Google Shape;78391;p49"/>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2" name="Google Shape;78392;p49"/>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3" name="Google Shape;78393;p49"/>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4" name="Google Shape;78394;p49"/>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5" name="Google Shape;78395;p49"/>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6" name="Google Shape;78396;p49"/>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7" name="Google Shape;78397;p49"/>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8" name="Google Shape;78398;p49"/>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9" name="Google Shape;78399;p49"/>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0" name="Google Shape;78400;p49"/>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1" name="Google Shape;78401;p49"/>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2" name="Google Shape;78402;p49"/>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3" name="Google Shape;78403;p49"/>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4" name="Google Shape;78404;p49"/>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5" name="Google Shape;78405;p49"/>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6" name="Google Shape;78406;p49"/>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7" name="Google Shape;78407;p49"/>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8" name="Google Shape;78408;p49"/>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9" name="Google Shape;78409;p49"/>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0" name="Google Shape;78410;p49"/>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1" name="Google Shape;78411;p49"/>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2" name="Google Shape;78412;p49"/>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3" name="Google Shape;78413;p49"/>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4" name="Google Shape;78414;p49"/>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5" name="Google Shape;78415;p49"/>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6" name="Google Shape;78416;p49"/>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7" name="Google Shape;78417;p49"/>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8" name="Google Shape;78418;p49"/>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9" name="Google Shape;78419;p49"/>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0" name="Google Shape;78420;p49"/>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1" name="Google Shape;78421;p49"/>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2" name="Google Shape;78422;p49"/>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3" name="Google Shape;78423;p49"/>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4" name="Google Shape;78424;p49"/>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5" name="Google Shape;78425;p49"/>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6" name="Google Shape;78426;p49"/>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7" name="Google Shape;78427;p49"/>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8" name="Google Shape;78428;p49"/>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9" name="Google Shape;78429;p49"/>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0" name="Google Shape;78430;p49"/>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1" name="Google Shape;78431;p49"/>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2" name="Google Shape;78432;p49"/>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3" name="Google Shape;78433;p49"/>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4" name="Google Shape;78434;p49"/>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5" name="Google Shape;78435;p49"/>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6" name="Google Shape;78436;p49"/>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7" name="Google Shape;78437;p49"/>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8" name="Google Shape;78438;p49"/>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9" name="Google Shape;78439;p49"/>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0" name="Google Shape;78440;p49"/>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1" name="Google Shape;78441;p49"/>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2" name="Google Shape;78442;p49"/>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3" name="Google Shape;78443;p49"/>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4" name="Google Shape;78444;p49"/>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5" name="Google Shape;78445;p49"/>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6" name="Google Shape;78446;p49"/>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7" name="Google Shape;78447;p49"/>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8" name="Google Shape;78448;p49"/>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9" name="Google Shape;78449;p49"/>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0" name="Google Shape;78450;p49"/>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1" name="Google Shape;78451;p49"/>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2" name="Google Shape;78452;p49"/>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3" name="Google Shape;78453;p49"/>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4" name="Google Shape;78454;p49"/>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5" name="Google Shape;78455;p49"/>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6" name="Google Shape;78456;p49"/>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7" name="Google Shape;78457;p49"/>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8" name="Google Shape;78458;p49"/>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9" name="Google Shape;78459;p49"/>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0" name="Google Shape;78460;p49"/>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1" name="Google Shape;78461;p49"/>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2" name="Google Shape;78462;p49"/>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3" name="Google Shape;78463;p49"/>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4" name="Google Shape;78464;p49"/>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5" name="Google Shape;78465;p49"/>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6" name="Google Shape;78466;p49"/>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7" name="Google Shape;78467;p49"/>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8" name="Google Shape;78468;p49"/>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9" name="Google Shape;78469;p49"/>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0" name="Google Shape;78470;p49"/>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1" name="Google Shape;78471;p49"/>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2" name="Google Shape;78472;p49"/>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3" name="Google Shape;78473;p49"/>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4" name="Google Shape;78474;p49"/>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5" name="Google Shape;78475;p49"/>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6" name="Google Shape;78476;p49"/>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7" name="Google Shape;78477;p49"/>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8" name="Google Shape;78478;p49"/>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9" name="Google Shape;78479;p49"/>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0" name="Google Shape;78480;p49"/>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1" name="Google Shape;78481;p49"/>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2" name="Google Shape;78482;p49"/>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3" name="Google Shape;78483;p49"/>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4" name="Google Shape;78484;p49"/>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5" name="Google Shape;78485;p49"/>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6" name="Google Shape;78486;p49"/>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7" name="Google Shape;78487;p49"/>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8" name="Google Shape;78488;p49"/>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9" name="Google Shape;78489;p49"/>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0" name="Google Shape;78490;p49"/>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1" name="Google Shape;78491;p49"/>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2" name="Google Shape;78492;p49"/>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3" name="Google Shape;78493;p49"/>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4" name="Google Shape;78494;p49"/>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5" name="Google Shape;78495;p49"/>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6" name="Google Shape;78496;p49"/>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7" name="Google Shape;78497;p49"/>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8" name="Google Shape;78498;p49"/>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9" name="Google Shape;78499;p49"/>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0" name="Google Shape;78500;p49"/>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1" name="Google Shape;78501;p49"/>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2" name="Google Shape;78502;p49"/>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3" name="Google Shape;78503;p49"/>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4" name="Google Shape;78504;p49"/>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5" name="Google Shape;78505;p49"/>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6" name="Google Shape;78506;p49"/>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7" name="Google Shape;78507;p49"/>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8" name="Google Shape;78508;p49"/>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9" name="Google Shape;78509;p49"/>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0" name="Google Shape;78510;p49"/>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1" name="Google Shape;78511;p49"/>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2" name="Google Shape;78512;p49"/>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3" name="Google Shape;78513;p49"/>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4" name="Google Shape;78514;p49"/>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5" name="Google Shape;78515;p49"/>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6" name="Google Shape;78516;p49"/>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7" name="Google Shape;78517;p49"/>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8" name="Google Shape;78518;p49"/>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9" name="Google Shape;78519;p49"/>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0" name="Google Shape;78520;p49"/>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1" name="Google Shape;78521;p49"/>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2" name="Google Shape;78522;p49"/>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3" name="Google Shape;78523;p49"/>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4" name="Google Shape;78524;p49"/>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5" name="Google Shape;78525;p49"/>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6" name="Google Shape;78526;p49"/>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7" name="Google Shape;78527;p49"/>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8" name="Google Shape;78528;p49"/>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9" name="Google Shape;78529;p49"/>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0" name="Google Shape;78530;p49"/>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1" name="Google Shape;78531;p49"/>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2" name="Google Shape;78532;p49"/>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3" name="Google Shape;78533;p49"/>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4" name="Google Shape;78534;p49"/>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5" name="Google Shape;78535;p49"/>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6" name="Google Shape;78536;p49"/>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7" name="Google Shape;78537;p49"/>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8" name="Google Shape;78538;p49"/>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9" name="Google Shape;78539;p49"/>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0" name="Google Shape;78540;p49"/>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1" name="Google Shape;78541;p49"/>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2" name="Google Shape;78542;p49"/>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3" name="Google Shape;78543;p49"/>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4" name="Google Shape;78544;p49"/>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5" name="Google Shape;78545;p49"/>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6" name="Google Shape;78546;p49"/>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7" name="Google Shape;78547;p49"/>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8" name="Google Shape;78548;p49"/>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9" name="Google Shape;78549;p49"/>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0" name="Google Shape;78550;p49"/>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1" name="Google Shape;78551;p49"/>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2" name="Google Shape;78552;p49"/>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3" name="Google Shape;78553;p49"/>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4" name="Google Shape;78554;p49"/>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5" name="Google Shape;78555;p49"/>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6" name="Google Shape;78556;p49"/>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7" name="Google Shape;78557;p49"/>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8" name="Google Shape;78558;p49"/>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9" name="Google Shape;78559;p49"/>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0" name="Google Shape;78560;p49"/>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1" name="Google Shape;78561;p49"/>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2" name="Google Shape;78562;p49"/>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3" name="Google Shape;78563;p49"/>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4" name="Google Shape;78564;p49"/>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5" name="Google Shape;78565;p49"/>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6" name="Google Shape;78566;p49"/>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7" name="Google Shape;78567;p49"/>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8" name="Google Shape;78568;p49"/>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9" name="Google Shape;78569;p49"/>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0" name="Google Shape;78570;p49"/>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1" name="Google Shape;78571;p49"/>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2" name="Google Shape;78572;p49"/>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3" name="Google Shape;78573;p49"/>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4" name="Google Shape;78574;p49"/>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5" name="Google Shape;78575;p49"/>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6" name="Google Shape;78576;p49"/>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7" name="Google Shape;78577;p49"/>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8" name="Google Shape;78578;p49"/>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9" name="Google Shape;78579;p49"/>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0" name="Google Shape;78580;p49"/>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1" name="Google Shape;78581;p49"/>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2" name="Google Shape;78582;p49"/>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3" name="Google Shape;78583;p49"/>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4" name="Google Shape;78584;p49"/>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5" name="Google Shape;78585;p49"/>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6" name="Google Shape;78586;p49"/>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7" name="Google Shape;78587;p49"/>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8" name="Google Shape;78588;p49"/>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9" name="Google Shape;78589;p49"/>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0" name="Google Shape;78590;p49"/>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1" name="Google Shape;78591;p49"/>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2" name="Google Shape;78592;p49"/>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3" name="Google Shape;78593;p49"/>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4" name="Google Shape;78594;p49"/>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5" name="Google Shape;78595;p49"/>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6" name="Google Shape;78596;p49"/>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7" name="Google Shape;78597;p49"/>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8" name="Google Shape;78598;p49"/>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9" name="Google Shape;78599;p49"/>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0" name="Google Shape;78600;p49"/>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1" name="Google Shape;78601;p49"/>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2" name="Google Shape;78602;p49"/>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3" name="Google Shape;78603;p49"/>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4" name="Google Shape;78604;p49"/>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5" name="Google Shape;78605;p49"/>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6" name="Google Shape;78606;p49"/>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7" name="Google Shape;78607;p49"/>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8" name="Google Shape;78608;p49"/>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9" name="Google Shape;78609;p49"/>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0" name="Google Shape;78610;p49"/>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1" name="Google Shape;78611;p49"/>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2" name="Google Shape;78612;p49"/>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3" name="Google Shape;78613;p49"/>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4" name="Google Shape;78614;p49"/>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5" name="Google Shape;78615;p49"/>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6" name="Google Shape;78616;p49"/>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7" name="Google Shape;78617;p49"/>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8" name="Google Shape;78618;p49"/>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9" name="Google Shape;78619;p49"/>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0" name="Google Shape;78620;p49"/>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1" name="Google Shape;78621;p49"/>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2" name="Google Shape;78622;p49"/>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3" name="Google Shape;78623;p49"/>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4" name="Google Shape;78624;p49"/>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5" name="Google Shape;78625;p49"/>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6" name="Google Shape;78626;p49"/>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7" name="Google Shape;78627;p49"/>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8" name="Google Shape;78628;p49"/>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9" name="Google Shape;78629;p49"/>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0" name="Google Shape;78630;p49"/>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1" name="Google Shape;78631;p49"/>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2" name="Google Shape;78632;p49"/>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3" name="Google Shape;78633;p49"/>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4" name="Google Shape;78634;p49"/>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5" name="Google Shape;78635;p49"/>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6" name="Google Shape;78636;p49"/>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7" name="Google Shape;78637;p49"/>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8" name="Google Shape;78638;p49"/>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9" name="Google Shape;78639;p49"/>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0" name="Google Shape;78640;p49"/>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1" name="Google Shape;78641;p49"/>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2" name="Google Shape;78642;p49"/>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3" name="Google Shape;78643;p49"/>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4" name="Google Shape;78644;p49"/>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5" name="Google Shape;78645;p49"/>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6" name="Google Shape;78646;p49"/>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7" name="Google Shape;78647;p49"/>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8" name="Google Shape;78648;p49"/>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9" name="Google Shape;78649;p49"/>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0" name="Google Shape;78650;p49"/>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1" name="Google Shape;78651;p49"/>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2" name="Google Shape;78652;p49"/>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3" name="Google Shape;78653;p49"/>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4" name="Google Shape;78654;p49"/>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5" name="Google Shape;78655;p49"/>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6" name="Google Shape;78656;p49"/>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7" name="Google Shape;78657;p49"/>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8" name="Google Shape;78658;p49"/>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9" name="Google Shape;78659;p49"/>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0" name="Google Shape;78660;p49"/>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1" name="Google Shape;78661;p49"/>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2" name="Google Shape;78662;p49"/>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3" name="Google Shape;78663;p49"/>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4" name="Google Shape;78664;p49"/>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5" name="Google Shape;78665;p49"/>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6" name="Google Shape;78666;p49"/>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7" name="Google Shape;78667;p49"/>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8" name="Google Shape;78668;p49"/>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9" name="Google Shape;78669;p49"/>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0" name="Google Shape;78670;p49"/>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1" name="Google Shape;78671;p49"/>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2" name="Google Shape;78672;p49"/>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3" name="Google Shape;78673;p49"/>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4" name="Google Shape;78674;p49"/>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5" name="Google Shape;78675;p49"/>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6" name="Google Shape;78676;p49"/>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7" name="Google Shape;78677;p49"/>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8" name="Google Shape;78678;p49"/>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9" name="Google Shape;78679;p49"/>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0" name="Google Shape;78680;p49"/>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1" name="Google Shape;78681;p49"/>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2" name="Google Shape;78682;p49"/>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3" name="Google Shape;78683;p49"/>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4" name="Google Shape;78684;p49"/>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5" name="Google Shape;78685;p49"/>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6" name="Google Shape;78686;p49"/>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7" name="Google Shape;78687;p49"/>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8" name="Google Shape;78688;p49"/>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9" name="Google Shape;78689;p49"/>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0" name="Google Shape;78690;p49"/>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1" name="Google Shape;78691;p49"/>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2" name="Google Shape;78692;p49"/>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3" name="Google Shape;78693;p49"/>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4" name="Google Shape;78694;p49"/>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5" name="Google Shape;78695;p49"/>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6" name="Google Shape;78696;p49"/>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7" name="Google Shape;78697;p49"/>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8" name="Google Shape;78698;p49"/>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9" name="Google Shape;78699;p49"/>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0" name="Google Shape;78700;p49"/>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1" name="Google Shape;78701;p49"/>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2" name="Google Shape;78702;p49"/>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3" name="Google Shape;78703;p49"/>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4" name="Google Shape;78704;p49"/>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5" name="Google Shape;78705;p49"/>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6" name="Google Shape;78706;p49"/>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7" name="Google Shape;78707;p49"/>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8" name="Google Shape;78708;p49"/>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9" name="Google Shape;78709;p49"/>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0" name="Google Shape;78710;p49"/>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1" name="Google Shape;78711;p49"/>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2" name="Google Shape;78712;p49"/>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3" name="Google Shape;78713;p49"/>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4" name="Google Shape;78714;p49"/>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5" name="Google Shape;78715;p49"/>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6" name="Google Shape;78716;p49"/>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7" name="Google Shape;78717;p49"/>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8" name="Google Shape;78718;p49"/>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9" name="Google Shape;78719;p49"/>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0" name="Google Shape;78720;p49"/>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1" name="Google Shape;78721;p49"/>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2" name="Google Shape;78722;p49"/>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3" name="Google Shape;78723;p49"/>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4" name="Google Shape;78724;p49"/>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5" name="Google Shape;78725;p49"/>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6" name="Google Shape;78726;p49"/>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7" name="Google Shape;78727;p49"/>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8" name="Google Shape;78728;p49"/>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9" name="Google Shape;78729;p49"/>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0" name="Google Shape;78730;p49"/>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1" name="Google Shape;78731;p49"/>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2" name="Google Shape;78732;p49"/>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3" name="Google Shape;78733;p49"/>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4" name="Google Shape;78734;p49"/>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5" name="Google Shape;78735;p49"/>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6" name="Google Shape;78736;p49"/>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7" name="Google Shape;78737;p49"/>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8" name="Google Shape;78738;p49"/>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9" name="Google Shape;78739;p49"/>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0" name="Google Shape;78740;p49"/>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1" name="Google Shape;78741;p49"/>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2" name="Google Shape;78742;p49"/>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3" name="Google Shape;78743;p49"/>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4" name="Google Shape;78744;p49"/>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5" name="Google Shape;78745;p49"/>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6" name="Google Shape;78746;p49"/>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7" name="Google Shape;78747;p49"/>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8" name="Google Shape;78748;p49"/>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9" name="Google Shape;78749;p49"/>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0" name="Google Shape;78750;p49"/>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1" name="Google Shape;78751;p49"/>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2" name="Google Shape;78752;p49"/>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3" name="Google Shape;78753;p49"/>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4" name="Google Shape;78754;p49"/>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5" name="Google Shape;78755;p49"/>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6" name="Google Shape;78756;p49"/>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7" name="Google Shape;78757;p49"/>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8" name="Google Shape;78758;p49"/>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9" name="Google Shape;78759;p49"/>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0" name="Google Shape;78760;p49"/>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1" name="Google Shape;78761;p49"/>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2" name="Google Shape;78762;p49"/>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3" name="Google Shape;78763;p49"/>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4" name="Google Shape;78764;p49"/>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5" name="Google Shape;78765;p49"/>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6" name="Google Shape;78766;p49"/>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7" name="Google Shape;78767;p49"/>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8" name="Google Shape;78768;p49"/>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9" name="Google Shape;78769;p49"/>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0" name="Google Shape;78770;p49"/>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1" name="Google Shape;78771;p49"/>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2" name="Google Shape;78772;p49"/>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3" name="Google Shape;78773;p49"/>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4" name="Google Shape;78774;p49"/>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5" name="Google Shape;78775;p49"/>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6" name="Google Shape;78776;p49"/>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7" name="Google Shape;78777;p49"/>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8" name="Google Shape;78778;p49"/>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9" name="Google Shape;78779;p49"/>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0" name="Google Shape;78780;p49"/>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1" name="Google Shape;78781;p49"/>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2" name="Google Shape;78782;p49"/>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3" name="Google Shape;78783;p49"/>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4" name="Google Shape;78784;p49"/>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5" name="Google Shape;78785;p49"/>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6" name="Google Shape;78786;p49"/>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7" name="Google Shape;78787;p49"/>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8" name="Google Shape;78788;p49"/>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9" name="Google Shape;78789;p49"/>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0" name="Google Shape;78790;p49"/>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1" name="Google Shape;78791;p49"/>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2" name="Google Shape;78792;p49"/>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3" name="Google Shape;78793;p49"/>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4" name="Google Shape;78794;p49"/>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5" name="Google Shape;78795;p49"/>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6" name="Google Shape;78796;p49"/>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7" name="Google Shape;78797;p49"/>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8" name="Google Shape;78798;p49"/>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9" name="Google Shape;78799;p49"/>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0" name="Google Shape;78800;p49"/>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1" name="Google Shape;78801;p49"/>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2" name="Google Shape;78802;p49"/>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3" name="Google Shape;78803;p49"/>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4" name="Google Shape;78804;p49"/>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5" name="Google Shape;78805;p49"/>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6" name="Google Shape;78806;p49"/>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7" name="Google Shape;78807;p49"/>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8" name="Google Shape;78808;p49"/>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9" name="Google Shape;78809;p49"/>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0" name="Google Shape;78810;p49"/>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1" name="Google Shape;78811;p49"/>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2" name="Google Shape;78812;p49"/>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3" name="Google Shape;78813;p49"/>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4" name="Google Shape;78814;p49"/>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5" name="Google Shape;78815;p49"/>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6" name="Google Shape;78816;p49"/>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7" name="Google Shape;78817;p49"/>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8" name="Google Shape;78818;p49"/>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9" name="Google Shape;78819;p49"/>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0" name="Google Shape;78820;p49"/>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1" name="Google Shape;78821;p49"/>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2" name="Google Shape;78822;p49"/>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3" name="Google Shape;78823;p49"/>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4" name="Google Shape;78824;p49"/>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5" name="Google Shape;78825;p49"/>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6" name="Google Shape;78826;p49"/>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7" name="Google Shape;78827;p49"/>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8" name="Google Shape;78828;p49"/>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9" name="Google Shape;78829;p49"/>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0" name="Google Shape;78830;p49"/>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1" name="Google Shape;78831;p49"/>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2" name="Google Shape;78832;p49"/>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3" name="Google Shape;78833;p49"/>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4" name="Google Shape;78834;p49"/>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5" name="Google Shape;78835;p49"/>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6" name="Google Shape;78836;p49"/>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7" name="Google Shape;78837;p49"/>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8" name="Google Shape;78838;p49"/>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9" name="Google Shape;78839;p49"/>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0" name="Google Shape;78840;p49"/>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1" name="Google Shape;78841;p49"/>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2" name="Google Shape;78842;p49"/>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3" name="Google Shape;78843;p49"/>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4" name="Google Shape;78844;p49"/>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5" name="Google Shape;78845;p49"/>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6" name="Google Shape;78846;p49"/>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7" name="Google Shape;78847;p49"/>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8" name="Google Shape;78848;p49"/>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9" name="Google Shape;78849;p49"/>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0" name="Google Shape;78850;p49"/>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1" name="Google Shape;78851;p49"/>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2" name="Google Shape;78852;p49"/>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3" name="Google Shape;78853;p49"/>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4" name="Google Shape;78854;p49"/>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5" name="Google Shape;78855;p49"/>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6" name="Google Shape;78856;p49"/>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7" name="Google Shape;78857;p49"/>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8" name="Google Shape;78858;p49"/>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9" name="Google Shape;78859;p49"/>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0" name="Google Shape;78860;p49"/>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1" name="Google Shape;78861;p49"/>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2" name="Google Shape;78862;p49"/>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3" name="Google Shape;78863;p49"/>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4" name="Google Shape;78864;p49"/>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5" name="Google Shape;78865;p49"/>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6" name="Google Shape;78866;p49"/>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7" name="Google Shape;78867;p49"/>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8" name="Google Shape;78868;p49"/>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9" name="Google Shape;78869;p49"/>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0" name="Google Shape;78870;p49"/>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1" name="Google Shape;78871;p49"/>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2" name="Google Shape;78872;p49"/>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3" name="Google Shape;78873;p49"/>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4" name="Google Shape;78874;p49"/>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5" name="Google Shape;78875;p49"/>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6" name="Google Shape;78876;p49"/>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7" name="Google Shape;78877;p49"/>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8" name="Google Shape;78878;p49"/>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9" name="Google Shape;78879;p49"/>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0" name="Google Shape;78880;p49"/>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1" name="Google Shape;78881;p49"/>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2" name="Google Shape;78882;p49"/>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3" name="Google Shape;78883;p49"/>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4" name="Google Shape;78884;p49"/>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5" name="Google Shape;78885;p49"/>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6" name="Google Shape;78886;p49"/>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7" name="Google Shape;78887;p49"/>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8" name="Google Shape;78888;p49"/>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9" name="Google Shape;78889;p49"/>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0" name="Google Shape;78890;p49"/>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1" name="Google Shape;78891;p49"/>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2" name="Google Shape;78892;p49"/>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3" name="Google Shape;78893;p49"/>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4" name="Google Shape;78894;p49"/>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5" name="Google Shape;78895;p49"/>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6" name="Google Shape;78896;p49"/>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7" name="Google Shape;78897;p49"/>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8" name="Google Shape;78898;p49"/>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9" name="Google Shape;78899;p49"/>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0" name="Google Shape;78900;p49"/>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1" name="Google Shape;78901;p49"/>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2" name="Google Shape;78902;p49"/>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3" name="Google Shape;78903;p49"/>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4" name="Google Shape;78904;p49"/>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5" name="Google Shape;78905;p49"/>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6" name="Google Shape;78906;p49"/>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7" name="Google Shape;78907;p49"/>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8" name="Google Shape;78908;p49"/>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9" name="Google Shape;78909;p49"/>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0" name="Google Shape;78910;p49"/>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1" name="Google Shape;78911;p49"/>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2" name="Google Shape;78912;p49"/>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3" name="Google Shape;78913;p49"/>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4" name="Google Shape;78914;p49"/>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5" name="Google Shape;78915;p49"/>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6" name="Google Shape;78916;p49"/>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7" name="Google Shape;78917;p49"/>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8" name="Google Shape;78918;p49"/>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9" name="Google Shape;78919;p49"/>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0" name="Google Shape;78920;p49"/>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1" name="Google Shape;78921;p49"/>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2" name="Google Shape;78922;p49"/>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3" name="Google Shape;78923;p49"/>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4" name="Google Shape;78924;p49"/>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5" name="Google Shape;78925;p49"/>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6" name="Google Shape;78926;p49"/>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7" name="Google Shape;78927;p49"/>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8" name="Google Shape;78928;p49"/>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9" name="Google Shape;78929;p49"/>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0" name="Google Shape;78930;p49"/>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1" name="Google Shape;78931;p49"/>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2" name="Google Shape;78932;p49"/>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3" name="Google Shape;78933;p49"/>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4" name="Google Shape;78934;p49"/>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5" name="Google Shape;78935;p49"/>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6" name="Google Shape;78936;p49"/>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7" name="Google Shape;78937;p49"/>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8" name="Google Shape;78938;p49"/>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9" name="Google Shape;78939;p49"/>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0" name="Google Shape;78940;p49"/>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1" name="Google Shape;78941;p49"/>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2" name="Google Shape;78942;p49"/>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3" name="Google Shape;78943;p49"/>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4" name="Google Shape;78944;p49"/>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5" name="Google Shape;78945;p49"/>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6" name="Google Shape;78946;p49"/>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7" name="Google Shape;78947;p49"/>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8" name="Google Shape;78948;p49"/>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9" name="Google Shape;78949;p49"/>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0" name="Google Shape;78950;p49"/>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1" name="Google Shape;78951;p49"/>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2" name="Google Shape;78952;p49"/>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3" name="Google Shape;78953;p49"/>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4" name="Google Shape;78954;p49"/>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5" name="Google Shape;78955;p49"/>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6" name="Google Shape;78956;p49"/>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7" name="Google Shape;78957;p49"/>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8" name="Google Shape;78958;p49"/>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9" name="Google Shape;78959;p49"/>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0" name="Google Shape;78960;p49"/>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1" name="Google Shape;78961;p49"/>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2" name="Google Shape;78962;p49"/>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3" name="Google Shape;78963;p49"/>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4" name="Google Shape;78964;p49"/>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5" name="Google Shape;78965;p49"/>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6" name="Google Shape;78966;p49"/>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7" name="Google Shape;78967;p49"/>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8" name="Google Shape;78968;p49"/>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9" name="Google Shape;78969;p49"/>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0" name="Google Shape;78970;p49"/>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1" name="Google Shape;78971;p49"/>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2" name="Google Shape;78972;p49"/>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3" name="Google Shape;78973;p49"/>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4" name="Google Shape;78974;p49"/>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5" name="Google Shape;78975;p49"/>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6" name="Google Shape;78976;p49"/>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7" name="Google Shape;78977;p49"/>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8" name="Google Shape;78978;p49"/>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9" name="Google Shape;78979;p49"/>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0" name="Google Shape;78980;p49"/>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1" name="Google Shape;78981;p49"/>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2" name="Google Shape;78982;p49"/>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3" name="Google Shape;78983;p49"/>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4" name="Google Shape;78984;p49"/>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5" name="Google Shape;78985;p49"/>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6" name="Google Shape;78986;p49"/>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7" name="Google Shape;78987;p49"/>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8" name="Google Shape;78988;p49"/>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9" name="Google Shape;78989;p49"/>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0" name="Google Shape;78990;p49"/>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1" name="Google Shape;78991;p49"/>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2" name="Google Shape;78992;p49"/>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3" name="Google Shape;78993;p49"/>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4" name="Google Shape;78994;p49"/>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5" name="Google Shape;78995;p49"/>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6" name="Google Shape;78996;p49"/>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7" name="Google Shape;78997;p49"/>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8" name="Google Shape;78998;p49"/>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9" name="Google Shape;78999;p49"/>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0" name="Google Shape;79000;p49"/>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1" name="Google Shape;79001;p49"/>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2" name="Google Shape;79002;p49"/>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3" name="Google Shape;79003;p49"/>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4" name="Google Shape;79004;p49"/>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5" name="Google Shape;79005;p49"/>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6" name="Google Shape;79006;p49"/>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7" name="Google Shape;79007;p49"/>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8" name="Google Shape;79008;p49"/>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9" name="Google Shape;79009;p49"/>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0" name="Google Shape;79010;p49"/>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1" name="Google Shape;79011;p49"/>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2" name="Google Shape;79012;p49"/>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3" name="Google Shape;79013;p49"/>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4" name="Google Shape;79014;p49"/>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5" name="Google Shape;79015;p49"/>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6" name="Google Shape;79016;p49"/>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7" name="Google Shape;79017;p49"/>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8" name="Google Shape;79018;p49"/>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9" name="Google Shape;79019;p49"/>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0" name="Google Shape;79020;p49"/>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1" name="Google Shape;79021;p49"/>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2" name="Google Shape;79022;p49"/>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3" name="Google Shape;79023;p49"/>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4" name="Google Shape;79024;p49"/>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5" name="Google Shape;79025;p49"/>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6" name="Google Shape;79026;p49"/>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7" name="Google Shape;79027;p49"/>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8" name="Google Shape;79028;p49"/>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9" name="Google Shape;79029;p49"/>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0" name="Google Shape;79030;p49"/>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1" name="Google Shape;79031;p49"/>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2" name="Google Shape;79032;p49"/>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3" name="Google Shape;79033;p49"/>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4" name="Google Shape;79034;p49"/>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5" name="Google Shape;79035;p49"/>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6" name="Google Shape;79036;p49"/>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7" name="Google Shape;79037;p49"/>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8" name="Google Shape;79038;p49"/>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9" name="Google Shape;79039;p49"/>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0" name="Google Shape;79040;p49"/>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1" name="Google Shape;79041;p49"/>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2" name="Google Shape;79042;p49"/>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3" name="Google Shape;79043;p49"/>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4" name="Google Shape;79044;p49"/>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5" name="Google Shape;79045;p49"/>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6" name="Google Shape;79046;p49"/>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7" name="Google Shape;79047;p49"/>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8" name="Google Shape;79048;p49"/>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9" name="Google Shape;79049;p49"/>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0" name="Google Shape;79050;p49"/>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1" name="Google Shape;79051;p49"/>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2" name="Google Shape;79052;p49"/>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3" name="Google Shape;79053;p49"/>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4" name="Google Shape;79054;p49"/>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5" name="Google Shape;79055;p49"/>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6" name="Google Shape;79056;p49"/>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7" name="Google Shape;79057;p49"/>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8" name="Google Shape;79058;p49"/>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9" name="Google Shape;79059;p49"/>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0" name="Google Shape;79060;p49"/>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1" name="Google Shape;79061;p49"/>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2" name="Google Shape;79062;p49"/>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3" name="Google Shape;79063;p49"/>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4" name="Google Shape;79064;p49"/>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5" name="Google Shape;79065;p49"/>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6" name="Google Shape;79066;p49"/>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7" name="Google Shape;79067;p49"/>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8" name="Google Shape;79068;p49"/>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9" name="Google Shape;79069;p49"/>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0" name="Google Shape;79070;p49"/>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1" name="Google Shape;79071;p49"/>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2" name="Google Shape;79072;p49"/>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3" name="Google Shape;79073;p49"/>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4" name="Google Shape;79074;p49"/>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5" name="Google Shape;79075;p49"/>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6" name="Google Shape;79076;p49"/>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7" name="Google Shape;79077;p49"/>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8" name="Google Shape;79078;p49"/>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9" name="Google Shape;79079;p49"/>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0" name="Google Shape;79080;p49"/>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1" name="Google Shape;79081;p49"/>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2" name="Google Shape;79082;p49"/>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3" name="Google Shape;79083;p49"/>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4" name="Google Shape;79084;p49"/>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5" name="Google Shape;79085;p49"/>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6" name="Google Shape;79086;p49"/>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7" name="Google Shape;79087;p49"/>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8" name="Google Shape;79088;p49"/>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9" name="Google Shape;79089;p49"/>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0" name="Google Shape;79090;p49"/>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1" name="Google Shape;79091;p49"/>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2" name="Google Shape;79092;p49"/>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3" name="Google Shape;79093;p49"/>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4" name="Google Shape;79094;p49"/>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5" name="Google Shape;79095;p49"/>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6" name="Google Shape;79096;p49"/>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7" name="Google Shape;79097;p49"/>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8" name="Google Shape;79098;p49"/>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9" name="Google Shape;79099;p49"/>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0" name="Google Shape;79100;p49"/>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1" name="Google Shape;79101;p49"/>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2" name="Google Shape;79102;p49"/>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3" name="Google Shape;79103;p49"/>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4" name="Google Shape;79104;p49"/>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5" name="Google Shape;79105;p49"/>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6" name="Google Shape;79106;p49"/>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7" name="Google Shape;79107;p49"/>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8" name="Google Shape;79108;p49"/>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9" name="Google Shape;79109;p49"/>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0" name="Google Shape;79110;p49"/>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1" name="Google Shape;79111;p49"/>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2" name="Google Shape;79112;p49"/>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3" name="Google Shape;79113;p49"/>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4" name="Google Shape;79114;p49"/>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5" name="Google Shape;79115;p49"/>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6" name="Google Shape;79116;p49"/>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7" name="Google Shape;79117;p49"/>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8" name="Google Shape;79118;p49"/>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9" name="Google Shape;79119;p49"/>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0" name="Google Shape;79120;p49"/>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1" name="Google Shape;79121;p49"/>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2" name="Google Shape;79122;p49"/>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3" name="Google Shape;79123;p49"/>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4" name="Google Shape;79124;p49"/>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5" name="Google Shape;79125;p49"/>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6" name="Google Shape;79126;p49"/>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7" name="Google Shape;79127;p49"/>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8" name="Google Shape;79128;p49"/>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9" name="Google Shape;79129;p49"/>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0" name="Google Shape;79130;p49"/>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1" name="Google Shape;79131;p49"/>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2" name="Google Shape;79132;p49"/>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3" name="Google Shape;79133;p49"/>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4" name="Google Shape;79134;p49"/>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5" name="Google Shape;79135;p49"/>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6" name="Google Shape;79136;p49"/>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7" name="Google Shape;79137;p49"/>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8" name="Google Shape;79138;p49"/>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9" name="Google Shape;79139;p49"/>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0" name="Google Shape;79140;p49"/>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1" name="Google Shape;79141;p49"/>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2" name="Google Shape;79142;p49"/>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3" name="Google Shape;79143;p49"/>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4" name="Google Shape;79144;p49"/>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5" name="Google Shape;79145;p49"/>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6" name="Google Shape;79146;p49"/>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7" name="Google Shape;79147;p49"/>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8" name="Google Shape;79148;p49"/>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9" name="Google Shape;79149;p49"/>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0" name="Google Shape;79150;p49"/>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1" name="Google Shape;79151;p49"/>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2" name="Google Shape;79152;p49"/>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3" name="Google Shape;79153;p49"/>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4" name="Google Shape;79154;p49"/>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5" name="Google Shape;79155;p49"/>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6" name="Google Shape;79156;p49"/>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7" name="Google Shape;79157;p49"/>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8" name="Google Shape;79158;p49"/>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9" name="Google Shape;79159;p49"/>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0" name="Google Shape;79160;p49"/>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1" name="Google Shape;79161;p49"/>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2" name="Google Shape;79162;p49"/>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3" name="Google Shape;79163;p49"/>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4" name="Google Shape;79164;p49"/>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5" name="Google Shape;79165;p49"/>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6" name="Google Shape;79166;p49"/>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7" name="Google Shape;79167;p49"/>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68" name="Google Shape;79168;p49"/>
          <p:cNvSpPr/>
          <p:nvPr/>
        </p:nvSpPr>
        <p:spPr>
          <a:xfrm rot="8100877" flipH="1">
            <a:off x="-1143467" y="36473"/>
            <a:ext cx="2493612" cy="1183697"/>
          </a:xfrm>
          <a:prstGeom prst="triangle">
            <a:avLst>
              <a:gd name="adj" fmla="val 6004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69" name="Google Shape;79169;p49"/>
          <p:cNvGrpSpPr/>
          <p:nvPr/>
        </p:nvGrpSpPr>
        <p:grpSpPr>
          <a:xfrm rot="-478476">
            <a:off x="-681982" y="4183919"/>
            <a:ext cx="2077493" cy="1414475"/>
            <a:chOff x="4233250" y="3116575"/>
            <a:chExt cx="2401825" cy="1465700"/>
          </a:xfrm>
        </p:grpSpPr>
        <p:sp>
          <p:nvSpPr>
            <p:cNvPr id="79170" name="Google Shape;79170;p49"/>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1" name="Google Shape;79171;p49"/>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2" name="Google Shape;79172;p49"/>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3" name="Google Shape;79173;p49"/>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4" name="Google Shape;79174;p49"/>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5" name="Google Shape;79175;p49"/>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6" name="Google Shape;79176;p49"/>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7" name="Google Shape;79177;p49"/>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8" name="Google Shape;79178;p49"/>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9" name="Google Shape;79179;p49"/>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0" name="Google Shape;79180;p49"/>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1" name="Google Shape;79181;p49"/>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2" name="Google Shape;79182;p49"/>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3" name="Google Shape;79183;p49"/>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4" name="Google Shape;79184;p49"/>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5" name="Google Shape;79185;p49"/>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6" name="Google Shape;79186;p49"/>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7" name="Google Shape;79187;p49"/>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8" name="Google Shape;79188;p49"/>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9" name="Google Shape;79189;p49"/>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0" name="Google Shape;79190;p49"/>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1" name="Google Shape;79191;p49"/>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2" name="Google Shape;79192;p49"/>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3" name="Google Shape;79193;p49"/>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4" name="Google Shape;79194;p49"/>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5" name="Google Shape;79195;p49"/>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6" name="Google Shape;79196;p49"/>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7" name="Google Shape;79197;p49"/>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8" name="Google Shape;79198;p49"/>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9" name="Google Shape;79199;p49"/>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0" name="Google Shape;79200;p49"/>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1" name="Google Shape;79201;p49"/>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2" name="Google Shape;79202;p49"/>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3" name="Google Shape;79203;p49"/>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4" name="Google Shape;79204;p49"/>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5" name="Google Shape;79205;p49"/>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6" name="Google Shape;79206;p49"/>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7" name="Google Shape;79207;p49"/>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8" name="Google Shape;79208;p49"/>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9" name="Google Shape;79209;p49"/>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0" name="Google Shape;79210;p49"/>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1" name="Google Shape;79211;p49"/>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2" name="Google Shape;79212;p49"/>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3" name="Google Shape;79213;p49"/>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4" name="Google Shape;79214;p49"/>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5" name="Google Shape;79215;p49"/>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6" name="Google Shape;79216;p49"/>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7" name="Google Shape;79217;p49"/>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8" name="Google Shape;79218;p49"/>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9" name="Google Shape;79219;p49"/>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0" name="Google Shape;79220;p49"/>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1" name="Google Shape;79221;p49"/>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2" name="Google Shape;79222;p49"/>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3" name="Google Shape;79223;p49"/>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4" name="Google Shape;79224;p49"/>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5" name="Google Shape;79225;p49"/>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6" name="Google Shape;79226;p49"/>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7" name="Google Shape;79227;p49"/>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8" name="Google Shape;79228;p49"/>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9" name="Google Shape;79229;p49"/>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0" name="Google Shape;79230;p49"/>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1" name="Google Shape;79231;p49"/>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2" name="Google Shape;79232;p49"/>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3" name="Google Shape;79233;p49"/>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4" name="Google Shape;79234;p49"/>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5" name="Google Shape;79235;p49"/>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6" name="Google Shape;79236;p49"/>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7" name="Google Shape;79237;p49"/>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8" name="Google Shape;79238;p49"/>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9" name="Google Shape;79239;p49"/>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0" name="Google Shape;79240;p49"/>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1" name="Google Shape;79241;p49"/>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2" name="Google Shape;79242;p49"/>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3" name="Google Shape;79243;p49"/>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4" name="Google Shape;79244;p49"/>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5" name="Google Shape;79245;p49"/>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6" name="Google Shape;79246;p49"/>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7" name="Google Shape;79247;p49"/>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8" name="Google Shape;79248;p49"/>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9" name="Google Shape;79249;p49"/>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0" name="Google Shape;79250;p49"/>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1" name="Google Shape;79251;p49"/>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2" name="Google Shape;79252;p49"/>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3" name="Google Shape;79253;p49"/>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4" name="Google Shape;79254;p49"/>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5" name="Google Shape;79255;p49"/>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6" name="Google Shape;79256;p49"/>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7" name="Google Shape;79257;p49"/>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8" name="Google Shape;79258;p49"/>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9" name="Google Shape;79259;p49"/>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0" name="Google Shape;79260;p49"/>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1" name="Google Shape;79261;p49"/>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2" name="Google Shape;79262;p49"/>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3" name="Google Shape;79263;p49"/>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4" name="Google Shape;79264;p49"/>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5" name="Google Shape;79265;p49"/>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6" name="Google Shape;79266;p49"/>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7" name="Google Shape;79267;p49"/>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8" name="Google Shape;79268;p49"/>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9" name="Google Shape;79269;p49"/>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0" name="Google Shape;79270;p49"/>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1" name="Google Shape;79271;p49"/>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2" name="Google Shape;79272;p49"/>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3" name="Google Shape;79273;p49"/>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4" name="Google Shape;79274;p49"/>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5" name="Google Shape;79275;p49"/>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6" name="Google Shape;79276;p49"/>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7" name="Google Shape;79277;p49"/>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8" name="Google Shape;79278;p49"/>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9" name="Google Shape;79279;p49"/>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0" name="Google Shape;79280;p49"/>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1" name="Google Shape;79281;p49"/>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2" name="Google Shape;79282;p49"/>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3" name="Google Shape;79283;p49"/>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4" name="Google Shape;79284;p49"/>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5" name="Google Shape;79285;p49"/>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6" name="Google Shape;79286;p49"/>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7" name="Google Shape;79287;p49"/>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8" name="Google Shape;79288;p49"/>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9" name="Google Shape;79289;p49"/>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0" name="Google Shape;79290;p49"/>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1" name="Google Shape;79291;p49"/>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2" name="Google Shape;79292;p49"/>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3" name="Google Shape;79293;p49"/>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4" name="Google Shape;79294;p49"/>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5" name="Google Shape;79295;p49"/>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6" name="Google Shape;79296;p49"/>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7" name="Google Shape;79297;p49"/>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8" name="Google Shape;79298;p49"/>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9" name="Google Shape;79299;p49"/>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0" name="Google Shape;79300;p49"/>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1" name="Google Shape;79301;p49"/>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2" name="Google Shape;79302;p49"/>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3" name="Google Shape;79303;p49"/>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4" name="Google Shape;79304;p49"/>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5" name="Google Shape;79305;p49"/>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6" name="Google Shape;79306;p49"/>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7" name="Google Shape;79307;p49"/>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8" name="Google Shape;79308;p49"/>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9" name="Google Shape;79309;p49"/>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0" name="Google Shape;79310;p49"/>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1" name="Google Shape;79311;p49"/>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2" name="Google Shape;79312;p49"/>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3" name="Google Shape;79313;p49"/>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4" name="Google Shape;79314;p49"/>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5" name="Google Shape;79315;p49"/>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6" name="Google Shape;79316;p49"/>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7" name="Google Shape;79317;p49"/>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8" name="Google Shape;79318;p49"/>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9" name="Google Shape;79319;p49"/>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0" name="Google Shape;79320;p49"/>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1" name="Google Shape;79321;p49"/>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2" name="Google Shape;79322;p49"/>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3" name="Google Shape;79323;p49"/>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4" name="Google Shape;79324;p49"/>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5" name="Google Shape;79325;p49"/>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6" name="Google Shape;79326;p49"/>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7" name="Google Shape;79327;p49"/>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8" name="Google Shape;79328;p49"/>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9" name="Google Shape;79329;p49"/>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0" name="Google Shape;79330;p49"/>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1" name="Google Shape;79331;p49"/>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2" name="Google Shape;79332;p49"/>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3" name="Google Shape;79333;p49"/>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4" name="Google Shape;79334;p49"/>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5" name="Google Shape;79335;p49"/>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6" name="Google Shape;79336;p49"/>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7" name="Google Shape;79337;p49"/>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8" name="Google Shape;79338;p49"/>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9" name="Google Shape;79339;p49"/>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0" name="Google Shape;79340;p49"/>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1" name="Google Shape;79341;p49"/>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2" name="Google Shape;79342;p49"/>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3" name="Google Shape;79343;p49"/>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4" name="Google Shape;79344;p49"/>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5" name="Google Shape;79345;p49"/>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6" name="Google Shape;79346;p49"/>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7" name="Google Shape;79347;p49"/>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8" name="Google Shape;79348;p49"/>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9" name="Google Shape;79349;p49"/>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0" name="Google Shape;79350;p49"/>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1" name="Google Shape;79351;p49"/>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2" name="Google Shape;79352;p49"/>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3" name="Google Shape;79353;p49"/>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4" name="Google Shape;79354;p49"/>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5" name="Google Shape;79355;p49"/>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6" name="Google Shape;79356;p49"/>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7" name="Google Shape;79357;p49"/>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8" name="Google Shape;79358;p49"/>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9" name="Google Shape;79359;p49"/>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0" name="Google Shape;79360;p49"/>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1" name="Google Shape;79361;p49"/>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2" name="Google Shape;79362;p49"/>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3" name="Google Shape;79363;p49"/>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4" name="Google Shape;79364;p49"/>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5" name="Google Shape;79365;p49"/>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6" name="Google Shape;79366;p49"/>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7" name="Google Shape;79367;p49"/>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8" name="Google Shape;79368;p49"/>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9" name="Google Shape;79369;p49"/>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0" name="Google Shape;79370;p49"/>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1" name="Google Shape;79371;p49"/>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2" name="Google Shape;79372;p49"/>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3" name="Google Shape;79373;p49"/>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4" name="Google Shape;79374;p49"/>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5" name="Google Shape;79375;p49"/>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6" name="Google Shape;79376;p49"/>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7" name="Google Shape;79377;p49"/>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8" name="Google Shape;79378;p49"/>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9" name="Google Shape;79379;p49"/>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0" name="Google Shape;79380;p49"/>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1" name="Google Shape;79381;p49"/>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2" name="Google Shape;79382;p49"/>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3" name="Google Shape;79383;p49"/>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4" name="Google Shape;79384;p49"/>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5" name="Google Shape;79385;p49"/>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6" name="Google Shape;79386;p49"/>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7" name="Google Shape;79387;p49"/>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8" name="Google Shape;79388;p49"/>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9" name="Google Shape;79389;p49"/>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0" name="Google Shape;79390;p49"/>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1" name="Google Shape;79391;p49"/>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2" name="Google Shape;79392;p49"/>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3" name="Google Shape;79393;p49"/>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4" name="Google Shape;79394;p49"/>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5" name="Google Shape;79395;p49"/>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6" name="Google Shape;79396;p49"/>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7" name="Google Shape;79397;p49"/>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8" name="Google Shape;79398;p49"/>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9" name="Google Shape;79399;p49"/>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0" name="Google Shape;79400;p49"/>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1" name="Google Shape;79401;p49"/>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2" name="Google Shape;79402;p49"/>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3" name="Google Shape;79403;p49"/>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4" name="Google Shape;79404;p49"/>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5" name="Google Shape;79405;p49"/>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6" name="Google Shape;79406;p49"/>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7" name="Google Shape;79407;p49"/>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8" name="Google Shape;79408;p49"/>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9" name="Google Shape;79409;p49"/>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0" name="Google Shape;79410;p49"/>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1" name="Google Shape;79411;p49"/>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2" name="Google Shape;79412;p49"/>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3" name="Google Shape;79413;p49"/>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4" name="Google Shape;79414;p49"/>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5" name="Google Shape;79415;p49"/>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6" name="Google Shape;79416;p49"/>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7" name="Google Shape;79417;p49"/>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8" name="Google Shape;79418;p49"/>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9" name="Google Shape;79419;p49"/>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0" name="Google Shape;79420;p49"/>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1" name="Google Shape;79421;p49"/>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2" name="Google Shape;79422;p49"/>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3" name="Google Shape;79423;p49"/>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4" name="Google Shape;79424;p49"/>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5" name="Google Shape;79425;p49"/>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6" name="Google Shape;79426;p49"/>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7" name="Google Shape;79427;p49"/>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8" name="Google Shape;79428;p49"/>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9" name="Google Shape;79429;p49"/>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0" name="Google Shape;79430;p49"/>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1" name="Google Shape;79431;p49"/>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2" name="Google Shape;79432;p49"/>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3" name="Google Shape;79433;p49"/>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4" name="Google Shape;79434;p49"/>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5" name="Google Shape;79435;p49"/>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6" name="Google Shape;79436;p49"/>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7" name="Google Shape;79437;p49"/>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8" name="Google Shape;79438;p49"/>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9" name="Google Shape;79439;p49"/>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0" name="Google Shape;79440;p49"/>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1" name="Google Shape;79441;p49"/>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2" name="Google Shape;79442;p49"/>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3" name="Google Shape;79443;p49"/>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4" name="Google Shape;79444;p49"/>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5" name="Google Shape;79445;p49"/>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6" name="Google Shape;79446;p49"/>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7" name="Google Shape;79447;p49"/>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8" name="Google Shape;79448;p49"/>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9" name="Google Shape;79449;p49"/>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0" name="Google Shape;79450;p49"/>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1" name="Google Shape;79451;p49"/>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2" name="Google Shape;79452;p49"/>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3" name="Google Shape;79453;p49"/>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4" name="Google Shape;79454;p49"/>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5" name="Google Shape;79455;p49"/>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6" name="Google Shape;79456;p49"/>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7" name="Google Shape;79457;p49"/>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8" name="Google Shape;79458;p49"/>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9" name="Google Shape;79459;p49"/>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0" name="Google Shape;79460;p49"/>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1" name="Google Shape;79461;p49"/>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2" name="Google Shape;79462;p49"/>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3" name="Google Shape;79463;p49"/>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4" name="Google Shape;79464;p49"/>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5" name="Google Shape;79465;p49"/>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6" name="Google Shape;79466;p49"/>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7" name="Google Shape;79467;p49"/>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8" name="Google Shape;79468;p49"/>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9" name="Google Shape;79469;p49"/>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0" name="Google Shape;79470;p49"/>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1" name="Google Shape;79471;p49"/>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2" name="Google Shape;79472;p49"/>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3" name="Google Shape;79473;p49"/>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4" name="Google Shape;79474;p49"/>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5" name="Google Shape;79475;p49"/>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6" name="Google Shape;79476;p49"/>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7" name="Google Shape;79477;p49"/>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8" name="Google Shape;79478;p49"/>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9" name="Google Shape;79479;p49"/>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0" name="Google Shape;79480;p49"/>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1" name="Google Shape;79481;p49"/>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2" name="Google Shape;79482;p49"/>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3" name="Google Shape;79483;p49"/>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4" name="Google Shape;79484;p49"/>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5" name="Google Shape;79485;p49"/>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6" name="Google Shape;79486;p49"/>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7" name="Google Shape;79487;p49"/>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8" name="Google Shape;79488;p49"/>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9" name="Google Shape;79489;p49"/>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0" name="Google Shape;79490;p49"/>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1" name="Google Shape;79491;p49"/>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2" name="Google Shape;79492;p49"/>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3" name="Google Shape;79493;p49"/>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4" name="Google Shape;79494;p49"/>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5" name="Google Shape;79495;p49"/>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6" name="Google Shape;79496;p49"/>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7" name="Google Shape;79497;p49"/>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8" name="Google Shape;79498;p49"/>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9" name="Google Shape;79499;p49"/>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0" name="Google Shape;79500;p49"/>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1" name="Google Shape;79501;p49"/>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2" name="Google Shape;79502;p49"/>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3" name="Google Shape;79503;p49"/>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4" name="Google Shape;79504;p49"/>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5" name="Google Shape;79505;p49"/>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6" name="Google Shape;79506;p49"/>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7" name="Google Shape;79507;p49"/>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8" name="Google Shape;79508;p49"/>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9" name="Google Shape;79509;p49"/>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0" name="Google Shape;79510;p49"/>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1" name="Google Shape;79511;p49"/>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2" name="Google Shape;79512;p49"/>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3" name="Google Shape;79513;p49"/>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4" name="Google Shape;79514;p49"/>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5" name="Google Shape;79515;p49"/>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6" name="Google Shape;79516;p49"/>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7" name="Google Shape;79517;p49"/>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8" name="Google Shape;79518;p49"/>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9" name="Google Shape;79519;p49"/>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0" name="Google Shape;79520;p49"/>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1" name="Google Shape;79521;p49"/>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2" name="Google Shape;79522;p49"/>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3" name="Google Shape;79523;p49"/>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4" name="Google Shape;79524;p49"/>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5" name="Google Shape;79525;p49"/>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6" name="Google Shape;79526;p49"/>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7" name="Google Shape;79527;p49"/>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8" name="Google Shape;79528;p49"/>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9" name="Google Shape;79529;p49"/>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0" name="Google Shape;79530;p49"/>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1" name="Google Shape;79531;p49"/>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2" name="Google Shape;79532;p49"/>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3" name="Google Shape;79533;p49"/>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4" name="Google Shape;79534;p49"/>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5" name="Google Shape;79535;p49"/>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6" name="Google Shape;79536;p49"/>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7" name="Google Shape;79537;p49"/>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8" name="Google Shape;79538;p49"/>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9" name="Google Shape;79539;p49"/>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0" name="Google Shape;79540;p49"/>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1" name="Google Shape;79541;p49"/>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2" name="Google Shape;79542;p49"/>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3" name="Google Shape;79543;p49"/>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4" name="Google Shape;79544;p49"/>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5" name="Google Shape;79545;p49"/>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6" name="Google Shape;79546;p49"/>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7" name="Google Shape;79547;p49"/>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8" name="Google Shape;79548;p49"/>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9" name="Google Shape;79549;p49"/>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0" name="Google Shape;79550;p49"/>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1" name="Google Shape;79551;p49"/>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2" name="Google Shape;79552;p49"/>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3" name="Google Shape;79553;p49"/>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4" name="Google Shape;79554;p49"/>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5" name="Google Shape;79555;p49"/>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6" name="Google Shape;79556;p49"/>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7" name="Google Shape;79557;p49"/>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8" name="Google Shape;79558;p49"/>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9" name="Google Shape;79559;p49"/>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0" name="Google Shape;79560;p49"/>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1" name="Google Shape;79561;p49"/>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2" name="Google Shape;79562;p49"/>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3" name="Google Shape;79563;p49"/>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4" name="Google Shape;79564;p49"/>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5" name="Google Shape;79565;p49"/>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6" name="Google Shape;79566;p49"/>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7" name="Google Shape;79567;p49"/>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8" name="Google Shape;79568;p49"/>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9" name="Google Shape;79569;p49"/>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0" name="Google Shape;79570;p49"/>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1" name="Google Shape;79571;p49"/>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2" name="Google Shape;79572;p49"/>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3" name="Google Shape;79573;p49"/>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4" name="Google Shape;79574;p49"/>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5" name="Google Shape;79575;p49"/>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6" name="Google Shape;79576;p49"/>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7" name="Google Shape;79577;p49"/>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8" name="Google Shape;79578;p49"/>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9" name="Google Shape;79579;p49"/>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0" name="Google Shape;79580;p49"/>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1" name="Google Shape;79581;p49"/>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2" name="Google Shape;79582;p49"/>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3" name="Google Shape;79583;p49"/>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4" name="Google Shape;79584;p49"/>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5" name="Google Shape;79585;p49"/>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6" name="Google Shape;79586;p49"/>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7" name="Google Shape;79587;p49"/>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8" name="Google Shape;79588;p49"/>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9" name="Google Shape;79589;p49"/>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0" name="Google Shape;79590;p49"/>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1" name="Google Shape;79591;p49"/>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2" name="Google Shape;79592;p49"/>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3" name="Google Shape;79593;p49"/>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4" name="Google Shape;79594;p49"/>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5" name="Google Shape;79595;p49"/>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6" name="Google Shape;79596;p49"/>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7" name="Google Shape;79597;p49"/>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8" name="Google Shape;79598;p49"/>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9" name="Google Shape;79599;p49"/>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0" name="Google Shape;79600;p49"/>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1" name="Google Shape;79601;p49"/>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2" name="Google Shape;79602;p49"/>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3" name="Google Shape;79603;p49"/>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4" name="Google Shape;79604;p49"/>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5" name="Google Shape;79605;p49"/>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6" name="Google Shape;79606;p49"/>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7" name="Google Shape;79607;p49"/>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8" name="Google Shape;79608;p49"/>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9" name="Google Shape;79609;p49"/>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0" name="Google Shape;79610;p49"/>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1" name="Google Shape;79611;p49"/>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2" name="Google Shape;79612;p49"/>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3" name="Google Shape;79613;p49"/>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4" name="Google Shape;79614;p49"/>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5" name="Google Shape;79615;p49"/>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6" name="Google Shape;79616;p49"/>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7" name="Google Shape;79617;p49"/>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8" name="Google Shape;79618;p49"/>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9" name="Google Shape;79619;p49"/>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0" name="Google Shape;79620;p49"/>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1" name="Google Shape;79621;p49"/>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2" name="Google Shape;79622;p49"/>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3" name="Google Shape;79623;p49"/>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4" name="Google Shape;79624;p49"/>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5" name="Google Shape;79625;p49"/>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6" name="Google Shape;79626;p49"/>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7" name="Google Shape;79627;p49"/>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8" name="Google Shape;79628;p49"/>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9" name="Google Shape;79629;p49"/>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0" name="Google Shape;79630;p49"/>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1" name="Google Shape;79631;p49"/>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2" name="Google Shape;79632;p49"/>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3" name="Google Shape;79633;p49"/>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4" name="Google Shape;79634;p49"/>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5" name="Google Shape;79635;p49"/>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6" name="Google Shape;79636;p49"/>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7" name="Google Shape;79637;p49"/>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8" name="Google Shape;79638;p49"/>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9" name="Google Shape;79639;p49"/>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0" name="Google Shape;79640;p49"/>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1" name="Google Shape;79641;p49"/>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2" name="Google Shape;79642;p49"/>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3" name="Google Shape;79643;p49"/>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4" name="Google Shape;79644;p49"/>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5" name="Google Shape;79645;p49"/>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6" name="Google Shape;79646;p49"/>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7" name="Google Shape;79647;p49"/>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8" name="Google Shape;79648;p49"/>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9" name="Google Shape;79649;p49"/>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0" name="Google Shape;79650;p49"/>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1" name="Google Shape;79651;p49"/>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2" name="Google Shape;79652;p49"/>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3" name="Google Shape;79653;p49"/>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4" name="Google Shape;79654;p49"/>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5" name="Google Shape;79655;p49"/>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6" name="Google Shape;79656;p49"/>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7" name="Google Shape;79657;p49"/>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8" name="Google Shape;79658;p49"/>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9" name="Google Shape;79659;p49"/>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0" name="Google Shape;79660;p49"/>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1" name="Google Shape;79661;p49"/>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2" name="Google Shape;79662;p49"/>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3" name="Google Shape;79663;p49"/>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4" name="Google Shape;79664;p49"/>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5" name="Google Shape;79665;p49"/>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6" name="Google Shape;79666;p49"/>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7" name="Google Shape;79667;p49"/>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8" name="Google Shape;79668;p49"/>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9" name="Google Shape;79669;p49"/>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0" name="Google Shape;79670;p49"/>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1" name="Google Shape;79671;p49"/>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2" name="Google Shape;79672;p49"/>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3" name="Google Shape;79673;p49"/>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4" name="Google Shape;79674;p49"/>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5" name="Google Shape;79675;p49"/>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6" name="Google Shape;79676;p49"/>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7" name="Google Shape;79677;p49"/>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8" name="Google Shape;79678;p49"/>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9" name="Google Shape;79679;p49"/>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0" name="Google Shape;79680;p49"/>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1" name="Google Shape;79681;p49"/>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2" name="Google Shape;79682;p49"/>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3" name="Google Shape;79683;p49"/>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4" name="Google Shape;79684;p49"/>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5" name="Google Shape;79685;p49"/>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6" name="Google Shape;79686;p49"/>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7" name="Google Shape;79687;p49"/>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8" name="Google Shape;79688;p49"/>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9" name="Google Shape;79689;p49"/>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0" name="Google Shape;79690;p49"/>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1" name="Google Shape;79691;p49"/>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2" name="Google Shape;79692;p49"/>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3" name="Google Shape;79693;p49"/>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4" name="Google Shape;79694;p49"/>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5" name="Google Shape;79695;p49"/>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6" name="Google Shape;79696;p49"/>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7" name="Google Shape;79697;p49"/>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8" name="Google Shape;79698;p49"/>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9" name="Google Shape;79699;p49"/>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0" name="Google Shape;79700;p49"/>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1" name="Google Shape;79701;p49"/>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2" name="Google Shape;79702;p49"/>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3" name="Google Shape;79703;p49"/>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4" name="Google Shape;79704;p49"/>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5" name="Google Shape;79705;p49"/>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6" name="Google Shape;79706;p49"/>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7" name="Google Shape;79707;p49"/>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8" name="Google Shape;79708;p49"/>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9" name="Google Shape;79709;p49"/>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0" name="Google Shape;79710;p49"/>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1" name="Google Shape;79711;p49"/>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2" name="Google Shape;79712;p49"/>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3" name="Google Shape;79713;p49"/>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4" name="Google Shape;79714;p49"/>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5" name="Google Shape;79715;p49"/>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6" name="Google Shape;79716;p49"/>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7" name="Google Shape;79717;p49"/>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8" name="Google Shape;79718;p49"/>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9" name="Google Shape;79719;p49"/>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0" name="Google Shape;79720;p49"/>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1" name="Google Shape;79721;p49"/>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2" name="Google Shape;79722;p49"/>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3" name="Google Shape;79723;p49"/>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4" name="Google Shape;79724;p49"/>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5" name="Google Shape;79725;p49"/>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6" name="Google Shape;79726;p49"/>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7" name="Google Shape;79727;p49"/>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8" name="Google Shape;79728;p49"/>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9" name="Google Shape;79729;p49"/>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0" name="Google Shape;79730;p49"/>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1" name="Google Shape;79731;p49"/>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2" name="Google Shape;79732;p49"/>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3" name="Google Shape;79733;p49"/>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4" name="Google Shape;79734;p49"/>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5" name="Google Shape;79735;p49"/>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6" name="Google Shape;79736;p49"/>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7" name="Google Shape;79737;p49"/>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8" name="Google Shape;79738;p49"/>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9" name="Google Shape;79739;p49"/>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0" name="Google Shape;79740;p49"/>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1" name="Google Shape;79741;p49"/>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2" name="Google Shape;79742;p49"/>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3" name="Google Shape;79743;p49"/>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4" name="Google Shape;79744;p49"/>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5" name="Google Shape;79745;p49"/>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6" name="Google Shape;79746;p49"/>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7" name="Google Shape;79747;p49"/>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8" name="Google Shape;79748;p49"/>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9" name="Google Shape;79749;p49"/>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0" name="Google Shape;79750;p49"/>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1" name="Google Shape;79751;p49"/>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2" name="Google Shape;79752;p49"/>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3" name="Google Shape;79753;p49"/>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4" name="Google Shape;79754;p49"/>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5" name="Google Shape;79755;p49"/>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6" name="Google Shape;79756;p49"/>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7" name="Google Shape;79757;p49"/>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8" name="Google Shape;79758;p49"/>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9" name="Google Shape;79759;p49"/>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0" name="Google Shape;79760;p49"/>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1" name="Google Shape;79761;p49"/>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2" name="Google Shape;79762;p49"/>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3" name="Google Shape;79763;p49"/>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4" name="Google Shape;79764;p49"/>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5" name="Google Shape;79765;p49"/>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6" name="Google Shape;79766;p49"/>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7" name="Google Shape;79767;p49"/>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8" name="Google Shape;79768;p49"/>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9" name="Google Shape;79769;p49"/>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0" name="Google Shape;79770;p49"/>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1" name="Google Shape;79771;p49"/>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2" name="Google Shape;79772;p49"/>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3" name="Google Shape;79773;p49"/>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4" name="Google Shape;79774;p49"/>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5" name="Google Shape;79775;p49"/>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6" name="Google Shape;79776;p49"/>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7" name="Google Shape;79777;p49"/>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8" name="Google Shape;79778;p49"/>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9" name="Google Shape;79779;p49"/>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0" name="Google Shape;79780;p49"/>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1" name="Google Shape;79781;p49"/>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2" name="Google Shape;79782;p49"/>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3" name="Google Shape;79783;p49"/>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4" name="Google Shape;79784;p49"/>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5" name="Google Shape;79785;p49"/>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6" name="Google Shape;79786;p49"/>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7" name="Google Shape;79787;p49"/>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8" name="Google Shape;79788;p49"/>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9" name="Google Shape;79789;p49"/>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0" name="Google Shape;79790;p49"/>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1" name="Google Shape;79791;p49"/>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2" name="Google Shape;79792;p49"/>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3" name="Google Shape;79793;p49"/>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4" name="Google Shape;79794;p49"/>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5" name="Google Shape;79795;p49"/>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6" name="Google Shape;79796;p49"/>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7" name="Google Shape;79797;p49"/>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8" name="Google Shape;79798;p49"/>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9" name="Google Shape;79799;p49"/>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0" name="Google Shape;79800;p49"/>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1" name="Google Shape;79801;p49"/>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2" name="Google Shape;79802;p49"/>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3" name="Google Shape;79803;p49"/>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4" name="Google Shape;79804;p49"/>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5" name="Google Shape;79805;p49"/>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6" name="Google Shape;79806;p49"/>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7" name="Google Shape;79807;p49"/>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8" name="Google Shape;79808;p49"/>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9" name="Google Shape;79809;p49"/>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0" name="Google Shape;79810;p49"/>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1" name="Google Shape;79811;p49"/>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2" name="Google Shape;79812;p49"/>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3" name="Google Shape;79813;p49"/>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4" name="Google Shape;79814;p49"/>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5" name="Google Shape;79815;p49"/>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6" name="Google Shape;79816;p49"/>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7" name="Google Shape;79817;p49"/>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8" name="Google Shape;79818;p49"/>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9" name="Google Shape;79819;p49"/>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0" name="Google Shape;79820;p49"/>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1" name="Google Shape;79821;p49"/>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2" name="Google Shape;79822;p49"/>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3" name="Google Shape;79823;p49"/>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4" name="Google Shape;79824;p49"/>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5" name="Google Shape;79825;p49"/>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6" name="Google Shape;79826;p49"/>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7" name="Google Shape;79827;p49"/>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8" name="Google Shape;79828;p49"/>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9" name="Google Shape;79829;p49"/>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0" name="Google Shape;79830;p49"/>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1" name="Google Shape;79831;p49"/>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2" name="Google Shape;79832;p49"/>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3" name="Google Shape;79833;p49"/>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4" name="Google Shape;79834;p49"/>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5" name="Google Shape;79835;p49"/>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6" name="Google Shape;79836;p49"/>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7" name="Google Shape;79837;p49"/>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8" name="Google Shape;79838;p49"/>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9" name="Google Shape;79839;p49"/>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0" name="Google Shape;79840;p49"/>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1" name="Google Shape;79841;p49"/>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2" name="Google Shape;79842;p49"/>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3" name="Google Shape;79843;p49"/>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4" name="Google Shape;79844;p49"/>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5" name="Google Shape;79845;p49"/>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6" name="Google Shape;79846;p49"/>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7" name="Google Shape;79847;p49"/>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8" name="Google Shape;79848;p49"/>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9" name="Google Shape;79849;p49"/>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0" name="Google Shape;79850;p49"/>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1" name="Google Shape;79851;p49"/>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2" name="Google Shape;79852;p49"/>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3" name="Google Shape;79853;p49"/>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4" name="Google Shape;79854;p49"/>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5" name="Google Shape;79855;p49"/>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6" name="Google Shape;79856;p49"/>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7" name="Google Shape;79857;p49"/>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8" name="Google Shape;79858;p49"/>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9" name="Google Shape;79859;p49"/>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0" name="Google Shape;79860;p49"/>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1" name="Google Shape;79861;p49"/>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2" name="Google Shape;79862;p49"/>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3" name="Google Shape;79863;p49"/>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4" name="Google Shape;79864;p49"/>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5" name="Google Shape;79865;p49"/>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6" name="Google Shape;79866;p49"/>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7" name="Google Shape;79867;p49"/>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8" name="Google Shape;79868;p49"/>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9" name="Google Shape;79869;p49"/>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0" name="Google Shape;79870;p49"/>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1" name="Google Shape;79871;p49"/>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2" name="Google Shape;79872;p49"/>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3" name="Google Shape;79873;p49"/>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4" name="Google Shape;79874;p49"/>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5" name="Google Shape;79875;p49"/>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6" name="Google Shape;79876;p49"/>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7" name="Google Shape;79877;p49"/>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8" name="Google Shape;79878;p49"/>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9" name="Google Shape;79879;p49"/>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0" name="Google Shape;79880;p49"/>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1" name="Google Shape;79881;p49"/>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2" name="Google Shape;79882;p49"/>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3" name="Google Shape;79883;p49"/>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4" name="Google Shape;79884;p49"/>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5" name="Google Shape;79885;p49"/>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6" name="Google Shape;79886;p49"/>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7" name="Google Shape;79887;p49"/>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8" name="Google Shape;79888;p49"/>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9" name="Google Shape;79889;p49"/>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0" name="Google Shape;79890;p49"/>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1" name="Google Shape;79891;p49"/>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2" name="Google Shape;79892;p49"/>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3" name="Google Shape;79893;p49"/>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4" name="Google Shape;79894;p49"/>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5" name="Google Shape;79895;p49"/>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6" name="Google Shape;79896;p49"/>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7" name="Google Shape;79897;p49"/>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8" name="Google Shape;79898;p49"/>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9" name="Google Shape;79899;p49"/>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0" name="Google Shape;79900;p49"/>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1" name="Google Shape;79901;p49"/>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2" name="Google Shape;79902;p49"/>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3" name="Google Shape;79903;p49"/>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4" name="Google Shape;79904;p49"/>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5" name="Google Shape;79905;p49"/>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6" name="Google Shape;79906;p49"/>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7" name="Google Shape;79907;p49"/>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8" name="Google Shape;79908;p49"/>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9" name="Google Shape;79909;p49"/>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0" name="Google Shape;79910;p49"/>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1" name="Google Shape;79911;p49"/>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2" name="Google Shape;79912;p49"/>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3" name="Google Shape;79913;p49"/>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4" name="Google Shape;79914;p49"/>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5" name="Google Shape;79915;p49"/>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6" name="Google Shape;79916;p49"/>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7" name="Google Shape;79917;p49"/>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8" name="Google Shape;79918;p49"/>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9" name="Google Shape;79919;p49"/>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0" name="Google Shape;79920;p49"/>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1" name="Google Shape;79921;p49"/>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2" name="Google Shape;79922;p49"/>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3" name="Google Shape;79923;p49"/>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4" name="Google Shape;79924;p49"/>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5" name="Google Shape;79925;p49"/>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6" name="Google Shape;79926;p49"/>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7" name="Google Shape;79927;p49"/>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8" name="Google Shape;79928;p49"/>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9" name="Google Shape;79929;p49"/>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0" name="Google Shape;79930;p49"/>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1" name="Google Shape;79931;p49"/>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2" name="Google Shape;79932;p49"/>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3" name="Google Shape;79933;p49"/>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4" name="Google Shape;79934;p49"/>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5" name="Google Shape;79935;p49"/>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6" name="Google Shape;79936;p49"/>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7" name="Google Shape;79937;p49"/>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8" name="Google Shape;79938;p49"/>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9" name="Google Shape;79939;p49"/>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0" name="Google Shape;79940;p49"/>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1" name="Google Shape;79941;p49"/>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2" name="Google Shape;79942;p49"/>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3" name="Google Shape;79943;p49"/>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4" name="Google Shape;79944;p49"/>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5" name="Google Shape;79945;p49"/>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6" name="Google Shape;79946;p49"/>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7" name="Google Shape;79947;p49"/>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8" name="Google Shape;79948;p49"/>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9" name="Google Shape;79949;p49"/>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0" name="Google Shape;79950;p49"/>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1" name="Google Shape;79951;p49"/>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2" name="Google Shape;79952;p49"/>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3" name="Google Shape;79953;p49"/>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4" name="Google Shape;79954;p49"/>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5" name="Google Shape;79955;p49"/>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6" name="Google Shape;79956;p49"/>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7" name="Google Shape;79957;p49"/>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8" name="Google Shape;79958;p49"/>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9" name="Google Shape;79959;p49"/>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0" name="Google Shape;79960;p49"/>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1" name="Google Shape;79961;p49"/>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2" name="Google Shape;79962;p49"/>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3" name="Google Shape;79963;p49"/>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4" name="Google Shape;79964;p49"/>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5" name="Google Shape;79965;p49"/>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6" name="Google Shape;79966;p49"/>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7" name="Google Shape;79967;p49"/>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8" name="Google Shape;79968;p49"/>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9" name="Google Shape;79969;p49"/>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0" name="Google Shape;79970;p49"/>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1" name="Google Shape;79971;p49"/>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2" name="Google Shape;79972;p49"/>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3" name="Google Shape;79973;p49"/>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4" name="Google Shape;79974;p49"/>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5" name="Google Shape;79975;p49"/>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6" name="Google Shape;79976;p49"/>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7" name="Google Shape;79977;p49"/>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8" name="Google Shape;79978;p49"/>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9" name="Google Shape;79979;p49"/>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0" name="Google Shape;79980;p49"/>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1" name="Google Shape;79981;p49"/>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2" name="Google Shape;79982;p49"/>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3" name="Google Shape;79983;p49"/>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4" name="Google Shape;79984;p49"/>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5" name="Google Shape;79985;p49"/>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6" name="Google Shape;79986;p49"/>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7" name="Google Shape;79987;p49"/>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8" name="Google Shape;79988;p49"/>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9" name="Google Shape;79989;p49"/>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0" name="Google Shape;79990;p49"/>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1" name="Google Shape;79991;p49"/>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2" name="Google Shape;79992;p49"/>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3" name="Google Shape;79993;p49"/>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4" name="Google Shape;79994;p49"/>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5" name="Google Shape;79995;p49"/>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6" name="Google Shape;79996;p49"/>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7" name="Google Shape;79997;p49"/>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8" name="Google Shape;79998;p49"/>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9" name="Google Shape;79999;p49"/>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0" name="Google Shape;80000;p49"/>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1" name="Google Shape;80001;p49"/>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2" name="Google Shape;80002;p49"/>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3" name="Google Shape;80003;p49"/>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4" name="Google Shape;80004;p49"/>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5" name="Google Shape;80005;p49"/>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6" name="Google Shape;80006;p49"/>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7" name="Google Shape;80007;p49"/>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8" name="Google Shape;80008;p49"/>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9" name="Google Shape;80009;p49"/>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0" name="Google Shape;80010;p49"/>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1" name="Google Shape;80011;p49"/>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2" name="Google Shape;80012;p49"/>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3" name="Google Shape;80013;p49"/>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4" name="Google Shape;80014;p49"/>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5" name="Google Shape;80015;p49"/>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6" name="Google Shape;80016;p49"/>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7" name="Google Shape;80017;p49"/>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8" name="Google Shape;80018;p49"/>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9" name="Google Shape;80019;p49"/>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0" name="Google Shape;80020;p49"/>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1" name="Google Shape;80021;p49"/>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2" name="Google Shape;80022;p49"/>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3" name="Google Shape;80023;p49"/>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4" name="Google Shape;80024;p49"/>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5" name="Google Shape;80025;p49"/>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6" name="Google Shape;80026;p49"/>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7" name="Google Shape;80027;p49"/>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8" name="Google Shape;80028;p49"/>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9" name="Google Shape;80029;p49"/>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0" name="Google Shape;80030;p49"/>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1" name="Google Shape;80031;p49"/>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2" name="Google Shape;80032;p49"/>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3" name="Google Shape;80033;p49"/>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4" name="Google Shape;80034;p49"/>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5" name="Google Shape;80035;p49"/>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6" name="Google Shape;80036;p49"/>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7" name="Google Shape;80037;p49"/>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8" name="Google Shape;80038;p49"/>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9" name="Google Shape;80039;p49"/>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0" name="Google Shape;80040;p49"/>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1" name="Google Shape;80041;p49"/>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2" name="Google Shape;80042;p49"/>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3" name="Google Shape;80043;p49"/>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4" name="Google Shape;80044;p49"/>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5" name="Google Shape;80045;p49"/>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6" name="Google Shape;80046;p49"/>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7" name="Google Shape;80047;p49"/>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8" name="Google Shape;80048;p49"/>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9" name="Google Shape;80049;p49"/>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0" name="Google Shape;80050;p49"/>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1" name="Google Shape;80051;p49"/>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2" name="Google Shape;80052;p49"/>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3" name="Google Shape;80053;p49"/>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4" name="Google Shape;80054;p49"/>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5" name="Google Shape;80055;p49"/>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6" name="Google Shape;80056;p49"/>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7" name="Google Shape;80057;p49"/>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8" name="Google Shape;80058;p49"/>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9" name="Google Shape;80059;p49"/>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0" name="Google Shape;80060;p49"/>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1" name="Google Shape;80061;p49"/>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2" name="Google Shape;80062;p49"/>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3" name="Google Shape;80063;p49"/>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4" name="Google Shape;80064;p49"/>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5" name="Google Shape;80065;p49"/>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6" name="Google Shape;80066;p49"/>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7" name="Google Shape;80067;p49"/>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8" name="Google Shape;80068;p49"/>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9" name="Google Shape;80069;p49"/>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0" name="Google Shape;80070;p49"/>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1" name="Google Shape;80071;p49"/>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2" name="Google Shape;80072;p49"/>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3" name="Google Shape;80073;p49"/>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4" name="Google Shape;80074;p49"/>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5" name="Google Shape;80075;p49"/>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6" name="Google Shape;80076;p49"/>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7" name="Google Shape;80077;p49"/>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8" name="Google Shape;80078;p49"/>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9" name="Google Shape;80079;p49"/>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0" name="Google Shape;80080;p49"/>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1" name="Google Shape;80081;p49"/>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2" name="Google Shape;80082;p49"/>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3" name="Google Shape;80083;p49"/>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4" name="Google Shape;80084;p49"/>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5" name="Google Shape;80085;p49"/>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6" name="Google Shape;80086;p49"/>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7" name="Google Shape;80087;p49"/>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8" name="Google Shape;80088;p49"/>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9" name="Google Shape;80089;p49"/>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0" name="Google Shape;80090;p49"/>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1" name="Google Shape;80091;p49"/>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2" name="Google Shape;80092;p49"/>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3" name="Google Shape;80093;p49"/>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4" name="Google Shape;80094;p49"/>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5" name="Google Shape;80095;p49"/>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6" name="Google Shape;80096;p49"/>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7" name="Google Shape;80097;p49"/>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8" name="Google Shape;80098;p49"/>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9" name="Google Shape;80099;p49"/>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0" name="Google Shape;80100;p49"/>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1" name="Google Shape;80101;p49"/>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2" name="Google Shape;80102;p49"/>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3" name="Google Shape;80103;p49"/>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4" name="Google Shape;80104;p49"/>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5" name="Google Shape;80105;p49"/>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6" name="Google Shape;80106;p49"/>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7" name="Google Shape;80107;p49"/>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8" name="Google Shape;80108;p49"/>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9" name="Google Shape;80109;p49"/>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0" name="Google Shape;80110;p49"/>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1" name="Google Shape;80111;p49"/>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2" name="Google Shape;80112;p49"/>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3" name="Google Shape;80113;p49"/>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4" name="Google Shape;80114;p49"/>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5" name="Google Shape;80115;p49"/>
          <p:cNvGrpSpPr/>
          <p:nvPr/>
        </p:nvGrpSpPr>
        <p:grpSpPr>
          <a:xfrm rot="-5391208">
            <a:off x="1082852" y="4070120"/>
            <a:ext cx="292392" cy="1510892"/>
            <a:chOff x="8659900" y="822500"/>
            <a:chExt cx="196790" cy="1278900"/>
          </a:xfrm>
        </p:grpSpPr>
        <p:cxnSp>
          <p:nvCxnSpPr>
            <p:cNvPr id="80116" name="Google Shape;80116;p49"/>
            <p:cNvCxnSpPr/>
            <p:nvPr/>
          </p:nvCxnSpPr>
          <p:spPr>
            <a:xfrm>
              <a:off x="8659900" y="974900"/>
              <a:ext cx="0" cy="1126500"/>
            </a:xfrm>
            <a:prstGeom prst="straightConnector1">
              <a:avLst/>
            </a:prstGeom>
            <a:noFill/>
            <a:ln w="9525" cap="flat" cmpd="sng">
              <a:solidFill>
                <a:schemeClr val="accent3"/>
              </a:solidFill>
              <a:prstDash val="solid"/>
              <a:round/>
              <a:headEnd type="none" w="med" len="med"/>
              <a:tailEnd type="none" w="med" len="med"/>
            </a:ln>
          </p:spPr>
        </p:cxnSp>
        <p:cxnSp>
          <p:nvCxnSpPr>
            <p:cNvPr id="80117" name="Google Shape;80117;p49"/>
            <p:cNvCxnSpPr/>
            <p:nvPr/>
          </p:nvCxnSpPr>
          <p:spPr>
            <a:xfrm>
              <a:off x="8758295" y="898700"/>
              <a:ext cx="0" cy="1126500"/>
            </a:xfrm>
            <a:prstGeom prst="straightConnector1">
              <a:avLst/>
            </a:prstGeom>
            <a:noFill/>
            <a:ln w="9525" cap="flat" cmpd="sng">
              <a:solidFill>
                <a:schemeClr val="accent3"/>
              </a:solidFill>
              <a:prstDash val="solid"/>
              <a:round/>
              <a:headEnd type="none" w="med" len="med"/>
              <a:tailEnd type="none" w="med" len="med"/>
            </a:ln>
          </p:spPr>
        </p:cxnSp>
        <p:cxnSp>
          <p:nvCxnSpPr>
            <p:cNvPr id="80118" name="Google Shape;80118;p49"/>
            <p:cNvCxnSpPr/>
            <p:nvPr/>
          </p:nvCxnSpPr>
          <p:spPr>
            <a:xfrm>
              <a:off x="8856690" y="822500"/>
              <a:ext cx="0" cy="1126500"/>
            </a:xfrm>
            <a:prstGeom prst="straightConnector1">
              <a:avLst/>
            </a:prstGeom>
            <a:noFill/>
            <a:ln w="9525" cap="flat" cmpd="sng">
              <a:solidFill>
                <a:schemeClr val="accent3"/>
              </a:solidFill>
              <a:prstDash val="solid"/>
              <a:round/>
              <a:headEnd type="none" w="med" len="med"/>
              <a:tailEnd type="none" w="med" len="med"/>
            </a:ln>
          </p:spPr>
        </p:cxnSp>
      </p:grpSp>
      <p:sp>
        <p:nvSpPr>
          <p:cNvPr id="80119" name="Google Shape;80119;p49"/>
          <p:cNvSpPr/>
          <p:nvPr/>
        </p:nvSpPr>
        <p:spPr>
          <a:xfrm rot="10601519" flipH="1">
            <a:off x="-547319" y="4154329"/>
            <a:ext cx="967011" cy="1722183"/>
          </a:xfrm>
          <a:prstGeom prst="triangle">
            <a:avLst>
              <a:gd name="adj" fmla="val 7099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10">
    <p:spTree>
      <p:nvGrpSpPr>
        <p:cNvPr id="1" name="Shape 86383"/>
        <p:cNvGrpSpPr/>
        <p:nvPr/>
      </p:nvGrpSpPr>
      <p:grpSpPr>
        <a:xfrm>
          <a:off x="0" y="0"/>
          <a:ext cx="0" cy="0"/>
          <a:chOff x="0" y="0"/>
          <a:chExt cx="0" cy="0"/>
        </a:xfrm>
      </p:grpSpPr>
      <p:sp>
        <p:nvSpPr>
          <p:cNvPr id="86384" name="Google Shape;86384;p53"/>
          <p:cNvSpPr/>
          <p:nvPr/>
        </p:nvSpPr>
        <p:spPr>
          <a:xfrm rot="3371807">
            <a:off x="7967877" y="4281389"/>
            <a:ext cx="3033744" cy="1440531"/>
          </a:xfrm>
          <a:prstGeom prst="triangle">
            <a:avLst>
              <a:gd name="adj" fmla="val 6004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85" name="Google Shape;86385;p53"/>
          <p:cNvGrpSpPr/>
          <p:nvPr/>
        </p:nvGrpSpPr>
        <p:grpSpPr>
          <a:xfrm rot="10031400" flipH="1">
            <a:off x="8431729" y="1260460"/>
            <a:ext cx="3508730" cy="2389143"/>
            <a:chOff x="4233250" y="3116575"/>
            <a:chExt cx="2401825" cy="1465700"/>
          </a:xfrm>
        </p:grpSpPr>
        <p:sp>
          <p:nvSpPr>
            <p:cNvPr id="86386" name="Google Shape;86386;p53"/>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7" name="Google Shape;86387;p53"/>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8" name="Google Shape;86388;p53"/>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9" name="Google Shape;86389;p53"/>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0" name="Google Shape;86390;p53"/>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1" name="Google Shape;86391;p53"/>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2" name="Google Shape;86392;p53"/>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3" name="Google Shape;86393;p53"/>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4" name="Google Shape;86394;p53"/>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5" name="Google Shape;86395;p53"/>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6" name="Google Shape;86396;p53"/>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7" name="Google Shape;86397;p53"/>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8" name="Google Shape;86398;p53"/>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9" name="Google Shape;86399;p53"/>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0" name="Google Shape;86400;p53"/>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1" name="Google Shape;86401;p53"/>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2" name="Google Shape;86402;p53"/>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3" name="Google Shape;86403;p53"/>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4" name="Google Shape;86404;p53"/>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5" name="Google Shape;86405;p53"/>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6" name="Google Shape;86406;p53"/>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7" name="Google Shape;86407;p53"/>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8" name="Google Shape;86408;p53"/>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9" name="Google Shape;86409;p53"/>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0" name="Google Shape;86410;p53"/>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1" name="Google Shape;86411;p53"/>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2" name="Google Shape;86412;p53"/>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3" name="Google Shape;86413;p53"/>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4" name="Google Shape;86414;p53"/>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5" name="Google Shape;86415;p53"/>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6" name="Google Shape;86416;p53"/>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7" name="Google Shape;86417;p53"/>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8" name="Google Shape;86418;p53"/>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9" name="Google Shape;86419;p53"/>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0" name="Google Shape;86420;p53"/>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1" name="Google Shape;86421;p53"/>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2" name="Google Shape;86422;p53"/>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3" name="Google Shape;86423;p53"/>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4" name="Google Shape;86424;p53"/>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5" name="Google Shape;86425;p53"/>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6" name="Google Shape;86426;p53"/>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7" name="Google Shape;86427;p53"/>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8" name="Google Shape;86428;p53"/>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9" name="Google Shape;86429;p53"/>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0" name="Google Shape;86430;p53"/>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1" name="Google Shape;86431;p53"/>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2" name="Google Shape;86432;p53"/>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3" name="Google Shape;86433;p53"/>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4" name="Google Shape;86434;p53"/>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5" name="Google Shape;86435;p53"/>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6" name="Google Shape;86436;p53"/>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7" name="Google Shape;86437;p53"/>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8" name="Google Shape;86438;p53"/>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9" name="Google Shape;86439;p53"/>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0" name="Google Shape;86440;p53"/>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1" name="Google Shape;86441;p53"/>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2" name="Google Shape;86442;p53"/>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3" name="Google Shape;86443;p53"/>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4" name="Google Shape;86444;p53"/>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5" name="Google Shape;86445;p53"/>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6" name="Google Shape;86446;p53"/>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7" name="Google Shape;86447;p53"/>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8" name="Google Shape;86448;p53"/>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9" name="Google Shape;86449;p53"/>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0" name="Google Shape;86450;p53"/>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1" name="Google Shape;86451;p53"/>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2" name="Google Shape;86452;p53"/>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3" name="Google Shape;86453;p53"/>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4" name="Google Shape;86454;p53"/>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5" name="Google Shape;86455;p53"/>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6" name="Google Shape;86456;p53"/>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7" name="Google Shape;86457;p53"/>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8" name="Google Shape;86458;p53"/>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9" name="Google Shape;86459;p53"/>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0" name="Google Shape;86460;p53"/>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1" name="Google Shape;86461;p53"/>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2" name="Google Shape;86462;p53"/>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3" name="Google Shape;86463;p53"/>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4" name="Google Shape;86464;p53"/>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5" name="Google Shape;86465;p53"/>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6" name="Google Shape;86466;p53"/>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7" name="Google Shape;86467;p53"/>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8" name="Google Shape;86468;p53"/>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9" name="Google Shape;86469;p53"/>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0" name="Google Shape;86470;p53"/>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1" name="Google Shape;86471;p53"/>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2" name="Google Shape;86472;p53"/>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3" name="Google Shape;86473;p53"/>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4" name="Google Shape;86474;p53"/>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5" name="Google Shape;86475;p53"/>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6" name="Google Shape;86476;p53"/>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7" name="Google Shape;86477;p53"/>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8" name="Google Shape;86478;p53"/>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9" name="Google Shape;86479;p53"/>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0" name="Google Shape;86480;p53"/>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1" name="Google Shape;86481;p53"/>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2" name="Google Shape;86482;p53"/>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3" name="Google Shape;86483;p53"/>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4" name="Google Shape;86484;p53"/>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5" name="Google Shape;86485;p53"/>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6" name="Google Shape;86486;p53"/>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7" name="Google Shape;86487;p53"/>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8" name="Google Shape;86488;p53"/>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9" name="Google Shape;86489;p53"/>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0" name="Google Shape;86490;p53"/>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1" name="Google Shape;86491;p53"/>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2" name="Google Shape;86492;p53"/>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3" name="Google Shape;86493;p53"/>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4" name="Google Shape;86494;p53"/>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5" name="Google Shape;86495;p53"/>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6" name="Google Shape;86496;p53"/>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7" name="Google Shape;86497;p53"/>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8" name="Google Shape;86498;p53"/>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9" name="Google Shape;86499;p53"/>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0" name="Google Shape;86500;p53"/>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1" name="Google Shape;86501;p53"/>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2" name="Google Shape;86502;p53"/>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3" name="Google Shape;86503;p53"/>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4" name="Google Shape;86504;p53"/>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5" name="Google Shape;86505;p53"/>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6" name="Google Shape;86506;p53"/>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7" name="Google Shape;86507;p53"/>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8" name="Google Shape;86508;p53"/>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9" name="Google Shape;86509;p53"/>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0" name="Google Shape;86510;p53"/>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1" name="Google Shape;86511;p53"/>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2" name="Google Shape;86512;p53"/>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3" name="Google Shape;86513;p53"/>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4" name="Google Shape;86514;p53"/>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5" name="Google Shape;86515;p53"/>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6" name="Google Shape;86516;p53"/>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7" name="Google Shape;86517;p53"/>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8" name="Google Shape;86518;p53"/>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9" name="Google Shape;86519;p53"/>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0" name="Google Shape;86520;p53"/>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1" name="Google Shape;86521;p53"/>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2" name="Google Shape;86522;p53"/>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3" name="Google Shape;86523;p53"/>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4" name="Google Shape;86524;p53"/>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5" name="Google Shape;86525;p53"/>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6" name="Google Shape;86526;p53"/>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7" name="Google Shape;86527;p53"/>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8" name="Google Shape;86528;p53"/>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9" name="Google Shape;86529;p53"/>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0" name="Google Shape;86530;p53"/>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1" name="Google Shape;86531;p53"/>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2" name="Google Shape;86532;p53"/>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3" name="Google Shape;86533;p53"/>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4" name="Google Shape;86534;p53"/>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5" name="Google Shape;86535;p53"/>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6" name="Google Shape;86536;p53"/>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7" name="Google Shape;86537;p53"/>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8" name="Google Shape;86538;p53"/>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9" name="Google Shape;86539;p53"/>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0" name="Google Shape;86540;p53"/>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1" name="Google Shape;86541;p53"/>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2" name="Google Shape;86542;p53"/>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3" name="Google Shape;86543;p53"/>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4" name="Google Shape;86544;p53"/>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5" name="Google Shape;86545;p53"/>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6" name="Google Shape;86546;p53"/>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7" name="Google Shape;86547;p53"/>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8" name="Google Shape;86548;p53"/>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9" name="Google Shape;86549;p53"/>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0" name="Google Shape;86550;p53"/>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1" name="Google Shape;86551;p53"/>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2" name="Google Shape;86552;p53"/>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3" name="Google Shape;86553;p53"/>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4" name="Google Shape;86554;p53"/>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5" name="Google Shape;86555;p53"/>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6" name="Google Shape;86556;p53"/>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7" name="Google Shape;86557;p53"/>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8" name="Google Shape;86558;p53"/>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9" name="Google Shape;86559;p53"/>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0" name="Google Shape;86560;p53"/>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1" name="Google Shape;86561;p53"/>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2" name="Google Shape;86562;p53"/>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3" name="Google Shape;86563;p53"/>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4" name="Google Shape;86564;p53"/>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5" name="Google Shape;86565;p53"/>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6" name="Google Shape;86566;p53"/>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7" name="Google Shape;86567;p53"/>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8" name="Google Shape;86568;p53"/>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9" name="Google Shape;86569;p53"/>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0" name="Google Shape;86570;p53"/>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1" name="Google Shape;86571;p53"/>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2" name="Google Shape;86572;p53"/>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3" name="Google Shape;86573;p53"/>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4" name="Google Shape;86574;p53"/>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5" name="Google Shape;86575;p53"/>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6" name="Google Shape;86576;p53"/>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7" name="Google Shape;86577;p53"/>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8" name="Google Shape;86578;p53"/>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9" name="Google Shape;86579;p53"/>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0" name="Google Shape;86580;p53"/>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1" name="Google Shape;86581;p53"/>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2" name="Google Shape;86582;p53"/>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3" name="Google Shape;86583;p53"/>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4" name="Google Shape;86584;p53"/>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5" name="Google Shape;86585;p53"/>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6" name="Google Shape;86586;p53"/>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7" name="Google Shape;86587;p53"/>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8" name="Google Shape;86588;p53"/>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9" name="Google Shape;86589;p53"/>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0" name="Google Shape;86590;p53"/>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1" name="Google Shape;86591;p53"/>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2" name="Google Shape;86592;p53"/>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3" name="Google Shape;86593;p53"/>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4" name="Google Shape;86594;p53"/>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5" name="Google Shape;86595;p53"/>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6" name="Google Shape;86596;p53"/>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7" name="Google Shape;86597;p53"/>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8" name="Google Shape;86598;p53"/>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9" name="Google Shape;86599;p53"/>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0" name="Google Shape;86600;p53"/>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1" name="Google Shape;86601;p53"/>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2" name="Google Shape;86602;p53"/>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3" name="Google Shape;86603;p53"/>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4" name="Google Shape;86604;p53"/>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5" name="Google Shape;86605;p53"/>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6" name="Google Shape;86606;p53"/>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7" name="Google Shape;86607;p53"/>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8" name="Google Shape;86608;p53"/>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9" name="Google Shape;86609;p53"/>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0" name="Google Shape;86610;p53"/>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1" name="Google Shape;86611;p53"/>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2" name="Google Shape;86612;p53"/>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3" name="Google Shape;86613;p53"/>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4" name="Google Shape;86614;p53"/>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5" name="Google Shape;86615;p53"/>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6" name="Google Shape;86616;p53"/>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7" name="Google Shape;86617;p53"/>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8" name="Google Shape;86618;p53"/>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9" name="Google Shape;86619;p53"/>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0" name="Google Shape;86620;p53"/>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1" name="Google Shape;86621;p53"/>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2" name="Google Shape;86622;p53"/>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3" name="Google Shape;86623;p53"/>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4" name="Google Shape;86624;p53"/>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5" name="Google Shape;86625;p53"/>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6" name="Google Shape;86626;p53"/>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7" name="Google Shape;86627;p53"/>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8" name="Google Shape;86628;p53"/>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9" name="Google Shape;86629;p53"/>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0" name="Google Shape;86630;p53"/>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1" name="Google Shape;86631;p53"/>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2" name="Google Shape;86632;p53"/>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3" name="Google Shape;86633;p53"/>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4" name="Google Shape;86634;p53"/>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5" name="Google Shape;86635;p53"/>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6" name="Google Shape;86636;p53"/>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7" name="Google Shape;86637;p53"/>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8" name="Google Shape;86638;p53"/>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9" name="Google Shape;86639;p53"/>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0" name="Google Shape;86640;p53"/>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1" name="Google Shape;86641;p53"/>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2" name="Google Shape;86642;p53"/>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3" name="Google Shape;86643;p53"/>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4" name="Google Shape;86644;p53"/>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5" name="Google Shape;86645;p53"/>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6" name="Google Shape;86646;p53"/>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7" name="Google Shape;86647;p53"/>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8" name="Google Shape;86648;p53"/>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9" name="Google Shape;86649;p53"/>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0" name="Google Shape;86650;p53"/>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1" name="Google Shape;86651;p53"/>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2" name="Google Shape;86652;p53"/>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3" name="Google Shape;86653;p53"/>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4" name="Google Shape;86654;p53"/>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5" name="Google Shape;86655;p53"/>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6" name="Google Shape;86656;p53"/>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7" name="Google Shape;86657;p53"/>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8" name="Google Shape;86658;p53"/>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9" name="Google Shape;86659;p53"/>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0" name="Google Shape;86660;p53"/>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1" name="Google Shape;86661;p53"/>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2" name="Google Shape;86662;p53"/>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3" name="Google Shape;86663;p53"/>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4" name="Google Shape;86664;p53"/>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5" name="Google Shape;86665;p53"/>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6" name="Google Shape;86666;p53"/>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7" name="Google Shape;86667;p53"/>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8" name="Google Shape;86668;p53"/>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9" name="Google Shape;86669;p53"/>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0" name="Google Shape;86670;p53"/>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1" name="Google Shape;86671;p53"/>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2" name="Google Shape;86672;p53"/>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3" name="Google Shape;86673;p53"/>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4" name="Google Shape;86674;p53"/>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5" name="Google Shape;86675;p53"/>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6" name="Google Shape;86676;p53"/>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7" name="Google Shape;86677;p53"/>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8" name="Google Shape;86678;p53"/>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9" name="Google Shape;86679;p53"/>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0" name="Google Shape;86680;p53"/>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1" name="Google Shape;86681;p53"/>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2" name="Google Shape;86682;p53"/>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3" name="Google Shape;86683;p53"/>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4" name="Google Shape;86684;p53"/>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5" name="Google Shape;86685;p53"/>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6" name="Google Shape;86686;p53"/>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7" name="Google Shape;86687;p53"/>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8" name="Google Shape;86688;p53"/>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9" name="Google Shape;86689;p53"/>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0" name="Google Shape;86690;p53"/>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1" name="Google Shape;86691;p53"/>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2" name="Google Shape;86692;p53"/>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3" name="Google Shape;86693;p53"/>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4" name="Google Shape;86694;p53"/>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5" name="Google Shape;86695;p53"/>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6" name="Google Shape;86696;p53"/>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7" name="Google Shape;86697;p53"/>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8" name="Google Shape;86698;p53"/>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9" name="Google Shape;86699;p53"/>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0" name="Google Shape;86700;p53"/>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1" name="Google Shape;86701;p53"/>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2" name="Google Shape;86702;p53"/>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3" name="Google Shape;86703;p53"/>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4" name="Google Shape;86704;p53"/>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5" name="Google Shape;86705;p53"/>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6" name="Google Shape;86706;p53"/>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7" name="Google Shape;86707;p53"/>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8" name="Google Shape;86708;p53"/>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9" name="Google Shape;86709;p53"/>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0" name="Google Shape;86710;p53"/>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1" name="Google Shape;86711;p53"/>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2" name="Google Shape;86712;p53"/>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3" name="Google Shape;86713;p53"/>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4" name="Google Shape;86714;p53"/>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5" name="Google Shape;86715;p53"/>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6" name="Google Shape;86716;p53"/>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7" name="Google Shape;86717;p53"/>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8" name="Google Shape;86718;p53"/>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9" name="Google Shape;86719;p53"/>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0" name="Google Shape;86720;p53"/>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1" name="Google Shape;86721;p53"/>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2" name="Google Shape;86722;p53"/>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3" name="Google Shape;86723;p53"/>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4" name="Google Shape;86724;p53"/>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5" name="Google Shape;86725;p53"/>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6" name="Google Shape;86726;p53"/>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7" name="Google Shape;86727;p53"/>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8" name="Google Shape;86728;p53"/>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9" name="Google Shape;86729;p53"/>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0" name="Google Shape;86730;p53"/>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1" name="Google Shape;86731;p53"/>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2" name="Google Shape;86732;p53"/>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3" name="Google Shape;86733;p53"/>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4" name="Google Shape;86734;p53"/>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5" name="Google Shape;86735;p53"/>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6" name="Google Shape;86736;p53"/>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7" name="Google Shape;86737;p53"/>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8" name="Google Shape;86738;p53"/>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9" name="Google Shape;86739;p53"/>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0" name="Google Shape;86740;p53"/>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1" name="Google Shape;86741;p53"/>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2" name="Google Shape;86742;p53"/>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3" name="Google Shape;86743;p53"/>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4" name="Google Shape;86744;p53"/>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5" name="Google Shape;86745;p53"/>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6" name="Google Shape;86746;p53"/>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7" name="Google Shape;86747;p53"/>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8" name="Google Shape;86748;p53"/>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9" name="Google Shape;86749;p53"/>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0" name="Google Shape;86750;p53"/>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1" name="Google Shape;86751;p53"/>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2" name="Google Shape;86752;p53"/>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3" name="Google Shape;86753;p53"/>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4" name="Google Shape;86754;p53"/>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5" name="Google Shape;86755;p53"/>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6" name="Google Shape;86756;p53"/>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7" name="Google Shape;86757;p53"/>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8" name="Google Shape;86758;p53"/>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9" name="Google Shape;86759;p53"/>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0" name="Google Shape;86760;p53"/>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1" name="Google Shape;86761;p53"/>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2" name="Google Shape;86762;p53"/>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3" name="Google Shape;86763;p53"/>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4" name="Google Shape;86764;p53"/>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5" name="Google Shape;86765;p53"/>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6" name="Google Shape;86766;p53"/>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7" name="Google Shape;86767;p53"/>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8" name="Google Shape;86768;p53"/>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9" name="Google Shape;86769;p53"/>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0" name="Google Shape;86770;p53"/>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1" name="Google Shape;86771;p53"/>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2" name="Google Shape;86772;p53"/>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3" name="Google Shape;86773;p53"/>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4" name="Google Shape;86774;p53"/>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5" name="Google Shape;86775;p53"/>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6" name="Google Shape;86776;p53"/>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7" name="Google Shape;86777;p53"/>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8" name="Google Shape;86778;p53"/>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9" name="Google Shape;86779;p53"/>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0" name="Google Shape;86780;p53"/>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1" name="Google Shape;86781;p53"/>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2" name="Google Shape;86782;p53"/>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3" name="Google Shape;86783;p53"/>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4" name="Google Shape;86784;p53"/>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5" name="Google Shape;86785;p53"/>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6" name="Google Shape;86786;p53"/>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7" name="Google Shape;86787;p53"/>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8" name="Google Shape;86788;p53"/>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9" name="Google Shape;86789;p53"/>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0" name="Google Shape;86790;p53"/>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1" name="Google Shape;86791;p53"/>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2" name="Google Shape;86792;p53"/>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3" name="Google Shape;86793;p53"/>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4" name="Google Shape;86794;p53"/>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5" name="Google Shape;86795;p53"/>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6" name="Google Shape;86796;p53"/>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7" name="Google Shape;86797;p53"/>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8" name="Google Shape;86798;p53"/>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9" name="Google Shape;86799;p53"/>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0" name="Google Shape;86800;p53"/>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1" name="Google Shape;86801;p53"/>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2" name="Google Shape;86802;p53"/>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3" name="Google Shape;86803;p53"/>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4" name="Google Shape;86804;p53"/>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5" name="Google Shape;86805;p53"/>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6" name="Google Shape;86806;p53"/>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7" name="Google Shape;86807;p53"/>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8" name="Google Shape;86808;p53"/>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9" name="Google Shape;86809;p53"/>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0" name="Google Shape;86810;p53"/>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1" name="Google Shape;86811;p53"/>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2" name="Google Shape;86812;p53"/>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3" name="Google Shape;86813;p53"/>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4" name="Google Shape;86814;p53"/>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5" name="Google Shape;86815;p53"/>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6" name="Google Shape;86816;p53"/>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7" name="Google Shape;86817;p53"/>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8" name="Google Shape;86818;p53"/>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9" name="Google Shape;86819;p53"/>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0" name="Google Shape;86820;p53"/>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1" name="Google Shape;86821;p53"/>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2" name="Google Shape;86822;p53"/>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3" name="Google Shape;86823;p53"/>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4" name="Google Shape;86824;p53"/>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5" name="Google Shape;86825;p53"/>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6" name="Google Shape;86826;p53"/>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7" name="Google Shape;86827;p53"/>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8" name="Google Shape;86828;p53"/>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9" name="Google Shape;86829;p53"/>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0" name="Google Shape;86830;p53"/>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1" name="Google Shape;86831;p53"/>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2" name="Google Shape;86832;p53"/>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3" name="Google Shape;86833;p53"/>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4" name="Google Shape;86834;p53"/>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5" name="Google Shape;86835;p53"/>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6" name="Google Shape;86836;p53"/>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7" name="Google Shape;86837;p53"/>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8" name="Google Shape;86838;p53"/>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9" name="Google Shape;86839;p53"/>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0" name="Google Shape;86840;p53"/>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1" name="Google Shape;86841;p53"/>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2" name="Google Shape;86842;p53"/>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3" name="Google Shape;86843;p53"/>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4" name="Google Shape;86844;p53"/>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5" name="Google Shape;86845;p53"/>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6" name="Google Shape;86846;p53"/>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7" name="Google Shape;86847;p53"/>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8" name="Google Shape;86848;p53"/>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9" name="Google Shape;86849;p53"/>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0" name="Google Shape;86850;p53"/>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1" name="Google Shape;86851;p53"/>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2" name="Google Shape;86852;p53"/>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3" name="Google Shape;86853;p53"/>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4" name="Google Shape;86854;p53"/>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5" name="Google Shape;86855;p53"/>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6" name="Google Shape;86856;p53"/>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7" name="Google Shape;86857;p53"/>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8" name="Google Shape;86858;p53"/>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9" name="Google Shape;86859;p53"/>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0" name="Google Shape;86860;p53"/>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1" name="Google Shape;86861;p53"/>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2" name="Google Shape;86862;p53"/>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3" name="Google Shape;86863;p53"/>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4" name="Google Shape;86864;p53"/>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5" name="Google Shape;86865;p53"/>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6" name="Google Shape;86866;p53"/>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7" name="Google Shape;86867;p53"/>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8" name="Google Shape;86868;p53"/>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9" name="Google Shape;86869;p53"/>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0" name="Google Shape;86870;p53"/>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1" name="Google Shape;86871;p53"/>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2" name="Google Shape;86872;p53"/>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3" name="Google Shape;86873;p53"/>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4" name="Google Shape;86874;p53"/>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5" name="Google Shape;86875;p53"/>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6" name="Google Shape;86876;p53"/>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7" name="Google Shape;86877;p53"/>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8" name="Google Shape;86878;p53"/>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9" name="Google Shape;86879;p53"/>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0" name="Google Shape;86880;p53"/>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1" name="Google Shape;86881;p53"/>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2" name="Google Shape;86882;p53"/>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3" name="Google Shape;86883;p53"/>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4" name="Google Shape;86884;p53"/>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5" name="Google Shape;86885;p53"/>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6" name="Google Shape;86886;p53"/>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7" name="Google Shape;86887;p53"/>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8" name="Google Shape;86888;p53"/>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9" name="Google Shape;86889;p53"/>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0" name="Google Shape;86890;p53"/>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1" name="Google Shape;86891;p53"/>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2" name="Google Shape;86892;p53"/>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3" name="Google Shape;86893;p53"/>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4" name="Google Shape;86894;p53"/>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5" name="Google Shape;86895;p53"/>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6" name="Google Shape;86896;p53"/>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7" name="Google Shape;86897;p53"/>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8" name="Google Shape;86898;p53"/>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9" name="Google Shape;86899;p53"/>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0" name="Google Shape;86900;p53"/>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1" name="Google Shape;86901;p53"/>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2" name="Google Shape;86902;p53"/>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3" name="Google Shape;86903;p53"/>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4" name="Google Shape;86904;p53"/>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5" name="Google Shape;86905;p53"/>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6" name="Google Shape;86906;p53"/>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7" name="Google Shape;86907;p53"/>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8" name="Google Shape;86908;p53"/>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9" name="Google Shape;86909;p53"/>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0" name="Google Shape;86910;p53"/>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1" name="Google Shape;86911;p53"/>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2" name="Google Shape;86912;p53"/>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3" name="Google Shape;86913;p53"/>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4" name="Google Shape;86914;p53"/>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5" name="Google Shape;86915;p53"/>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6" name="Google Shape;86916;p53"/>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7" name="Google Shape;86917;p53"/>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8" name="Google Shape;86918;p53"/>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9" name="Google Shape;86919;p53"/>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0" name="Google Shape;86920;p53"/>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1" name="Google Shape;86921;p53"/>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2" name="Google Shape;86922;p53"/>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3" name="Google Shape;86923;p53"/>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4" name="Google Shape;86924;p53"/>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5" name="Google Shape;86925;p53"/>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6" name="Google Shape;86926;p53"/>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7" name="Google Shape;86927;p53"/>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8" name="Google Shape;86928;p53"/>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9" name="Google Shape;86929;p53"/>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0" name="Google Shape;86930;p53"/>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1" name="Google Shape;86931;p53"/>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2" name="Google Shape;86932;p53"/>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3" name="Google Shape;86933;p53"/>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4" name="Google Shape;86934;p53"/>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5" name="Google Shape;86935;p53"/>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6" name="Google Shape;86936;p53"/>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7" name="Google Shape;86937;p53"/>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8" name="Google Shape;86938;p53"/>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9" name="Google Shape;86939;p53"/>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0" name="Google Shape;86940;p53"/>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1" name="Google Shape;86941;p53"/>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2" name="Google Shape;86942;p53"/>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3" name="Google Shape;86943;p53"/>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4" name="Google Shape;86944;p53"/>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5" name="Google Shape;86945;p53"/>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6" name="Google Shape;86946;p53"/>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7" name="Google Shape;86947;p53"/>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8" name="Google Shape;86948;p53"/>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9" name="Google Shape;86949;p53"/>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0" name="Google Shape;86950;p53"/>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1" name="Google Shape;86951;p53"/>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2" name="Google Shape;86952;p53"/>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3" name="Google Shape;86953;p53"/>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4" name="Google Shape;86954;p53"/>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5" name="Google Shape;86955;p53"/>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6" name="Google Shape;86956;p53"/>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7" name="Google Shape;86957;p53"/>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8" name="Google Shape;86958;p53"/>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9" name="Google Shape;86959;p53"/>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0" name="Google Shape;86960;p53"/>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1" name="Google Shape;86961;p53"/>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2" name="Google Shape;86962;p53"/>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3" name="Google Shape;86963;p53"/>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4" name="Google Shape;86964;p53"/>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5" name="Google Shape;86965;p53"/>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6" name="Google Shape;86966;p53"/>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7" name="Google Shape;86967;p53"/>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8" name="Google Shape;86968;p53"/>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9" name="Google Shape;86969;p53"/>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0" name="Google Shape;86970;p53"/>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1" name="Google Shape;86971;p53"/>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2" name="Google Shape;86972;p53"/>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3" name="Google Shape;86973;p53"/>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4" name="Google Shape;86974;p53"/>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5" name="Google Shape;86975;p53"/>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6" name="Google Shape;86976;p53"/>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7" name="Google Shape;86977;p53"/>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8" name="Google Shape;86978;p53"/>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9" name="Google Shape;86979;p53"/>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0" name="Google Shape;86980;p53"/>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1" name="Google Shape;86981;p53"/>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2" name="Google Shape;86982;p53"/>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3" name="Google Shape;86983;p53"/>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4" name="Google Shape;86984;p53"/>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5" name="Google Shape;86985;p53"/>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6" name="Google Shape;86986;p53"/>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7" name="Google Shape;86987;p53"/>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8" name="Google Shape;86988;p53"/>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9" name="Google Shape;86989;p53"/>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0" name="Google Shape;86990;p53"/>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1" name="Google Shape;86991;p53"/>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2" name="Google Shape;86992;p53"/>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3" name="Google Shape;86993;p53"/>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4" name="Google Shape;86994;p53"/>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5" name="Google Shape;86995;p53"/>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6" name="Google Shape;86996;p53"/>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7" name="Google Shape;86997;p53"/>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8" name="Google Shape;86998;p53"/>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9" name="Google Shape;86999;p53"/>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0" name="Google Shape;87000;p53"/>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1" name="Google Shape;87001;p53"/>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2" name="Google Shape;87002;p53"/>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3" name="Google Shape;87003;p53"/>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4" name="Google Shape;87004;p53"/>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5" name="Google Shape;87005;p53"/>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6" name="Google Shape;87006;p53"/>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7" name="Google Shape;87007;p53"/>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8" name="Google Shape;87008;p53"/>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9" name="Google Shape;87009;p53"/>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0" name="Google Shape;87010;p53"/>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1" name="Google Shape;87011;p53"/>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2" name="Google Shape;87012;p53"/>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3" name="Google Shape;87013;p53"/>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4" name="Google Shape;87014;p53"/>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5" name="Google Shape;87015;p53"/>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6" name="Google Shape;87016;p53"/>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7" name="Google Shape;87017;p53"/>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8" name="Google Shape;87018;p53"/>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9" name="Google Shape;87019;p53"/>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0" name="Google Shape;87020;p53"/>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1" name="Google Shape;87021;p53"/>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2" name="Google Shape;87022;p53"/>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3" name="Google Shape;87023;p53"/>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4" name="Google Shape;87024;p53"/>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5" name="Google Shape;87025;p53"/>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6" name="Google Shape;87026;p53"/>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7" name="Google Shape;87027;p53"/>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8" name="Google Shape;87028;p53"/>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9" name="Google Shape;87029;p53"/>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0" name="Google Shape;87030;p53"/>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1" name="Google Shape;87031;p53"/>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2" name="Google Shape;87032;p53"/>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3" name="Google Shape;87033;p53"/>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4" name="Google Shape;87034;p53"/>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5" name="Google Shape;87035;p53"/>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6" name="Google Shape;87036;p53"/>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7" name="Google Shape;87037;p53"/>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8" name="Google Shape;87038;p53"/>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9" name="Google Shape;87039;p53"/>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0" name="Google Shape;87040;p53"/>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1" name="Google Shape;87041;p53"/>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2" name="Google Shape;87042;p53"/>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3" name="Google Shape;87043;p53"/>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4" name="Google Shape;87044;p53"/>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5" name="Google Shape;87045;p53"/>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6" name="Google Shape;87046;p53"/>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7" name="Google Shape;87047;p53"/>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8" name="Google Shape;87048;p53"/>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9" name="Google Shape;87049;p53"/>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0" name="Google Shape;87050;p53"/>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1" name="Google Shape;87051;p53"/>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2" name="Google Shape;87052;p53"/>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3" name="Google Shape;87053;p53"/>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4" name="Google Shape;87054;p53"/>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5" name="Google Shape;87055;p53"/>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6" name="Google Shape;87056;p53"/>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7" name="Google Shape;87057;p53"/>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8" name="Google Shape;87058;p53"/>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9" name="Google Shape;87059;p53"/>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0" name="Google Shape;87060;p53"/>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1" name="Google Shape;87061;p53"/>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2" name="Google Shape;87062;p53"/>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3" name="Google Shape;87063;p53"/>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4" name="Google Shape;87064;p53"/>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5" name="Google Shape;87065;p53"/>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6" name="Google Shape;87066;p53"/>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7" name="Google Shape;87067;p53"/>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8" name="Google Shape;87068;p53"/>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9" name="Google Shape;87069;p53"/>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0" name="Google Shape;87070;p53"/>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1" name="Google Shape;87071;p53"/>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2" name="Google Shape;87072;p53"/>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3" name="Google Shape;87073;p53"/>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4" name="Google Shape;87074;p53"/>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5" name="Google Shape;87075;p53"/>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6" name="Google Shape;87076;p53"/>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7" name="Google Shape;87077;p53"/>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8" name="Google Shape;87078;p53"/>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9" name="Google Shape;87079;p53"/>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0" name="Google Shape;87080;p53"/>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1" name="Google Shape;87081;p53"/>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2" name="Google Shape;87082;p53"/>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3" name="Google Shape;87083;p53"/>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4" name="Google Shape;87084;p53"/>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5" name="Google Shape;87085;p53"/>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6" name="Google Shape;87086;p53"/>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7" name="Google Shape;87087;p53"/>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8" name="Google Shape;87088;p53"/>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9" name="Google Shape;87089;p53"/>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0" name="Google Shape;87090;p53"/>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1" name="Google Shape;87091;p53"/>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2" name="Google Shape;87092;p53"/>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3" name="Google Shape;87093;p53"/>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4" name="Google Shape;87094;p53"/>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5" name="Google Shape;87095;p53"/>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6" name="Google Shape;87096;p53"/>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7" name="Google Shape;87097;p53"/>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8" name="Google Shape;87098;p53"/>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9" name="Google Shape;87099;p53"/>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0" name="Google Shape;87100;p53"/>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1" name="Google Shape;87101;p53"/>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2" name="Google Shape;87102;p53"/>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3" name="Google Shape;87103;p53"/>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4" name="Google Shape;87104;p53"/>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5" name="Google Shape;87105;p53"/>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6" name="Google Shape;87106;p53"/>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7" name="Google Shape;87107;p53"/>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8" name="Google Shape;87108;p53"/>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9" name="Google Shape;87109;p53"/>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0" name="Google Shape;87110;p53"/>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1" name="Google Shape;87111;p53"/>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2" name="Google Shape;87112;p53"/>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3" name="Google Shape;87113;p53"/>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4" name="Google Shape;87114;p53"/>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5" name="Google Shape;87115;p53"/>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6" name="Google Shape;87116;p53"/>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7" name="Google Shape;87117;p53"/>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8" name="Google Shape;87118;p53"/>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9" name="Google Shape;87119;p53"/>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0" name="Google Shape;87120;p53"/>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1" name="Google Shape;87121;p53"/>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2" name="Google Shape;87122;p53"/>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3" name="Google Shape;87123;p53"/>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4" name="Google Shape;87124;p53"/>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5" name="Google Shape;87125;p53"/>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6" name="Google Shape;87126;p53"/>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7" name="Google Shape;87127;p53"/>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8" name="Google Shape;87128;p53"/>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9" name="Google Shape;87129;p53"/>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0" name="Google Shape;87130;p53"/>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1" name="Google Shape;87131;p53"/>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2" name="Google Shape;87132;p53"/>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3" name="Google Shape;87133;p53"/>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4" name="Google Shape;87134;p53"/>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5" name="Google Shape;87135;p53"/>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6" name="Google Shape;87136;p53"/>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7" name="Google Shape;87137;p53"/>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8" name="Google Shape;87138;p53"/>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9" name="Google Shape;87139;p53"/>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0" name="Google Shape;87140;p53"/>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1" name="Google Shape;87141;p53"/>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2" name="Google Shape;87142;p53"/>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3" name="Google Shape;87143;p53"/>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4" name="Google Shape;87144;p53"/>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5" name="Google Shape;87145;p53"/>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6" name="Google Shape;87146;p53"/>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7" name="Google Shape;87147;p53"/>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8" name="Google Shape;87148;p53"/>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9" name="Google Shape;87149;p53"/>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0" name="Google Shape;87150;p53"/>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1" name="Google Shape;87151;p53"/>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2" name="Google Shape;87152;p53"/>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3" name="Google Shape;87153;p53"/>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4" name="Google Shape;87154;p53"/>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5" name="Google Shape;87155;p53"/>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6" name="Google Shape;87156;p53"/>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7" name="Google Shape;87157;p53"/>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8" name="Google Shape;87158;p53"/>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9" name="Google Shape;87159;p53"/>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0" name="Google Shape;87160;p53"/>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1" name="Google Shape;87161;p53"/>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2" name="Google Shape;87162;p53"/>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3" name="Google Shape;87163;p53"/>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4" name="Google Shape;87164;p53"/>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5" name="Google Shape;87165;p53"/>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6" name="Google Shape;87166;p53"/>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7" name="Google Shape;87167;p53"/>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8" name="Google Shape;87168;p53"/>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9" name="Google Shape;87169;p53"/>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0" name="Google Shape;87170;p53"/>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1" name="Google Shape;87171;p53"/>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2" name="Google Shape;87172;p53"/>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3" name="Google Shape;87173;p53"/>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4" name="Google Shape;87174;p53"/>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5" name="Google Shape;87175;p53"/>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6" name="Google Shape;87176;p53"/>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7" name="Google Shape;87177;p53"/>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8" name="Google Shape;87178;p53"/>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9" name="Google Shape;87179;p53"/>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0" name="Google Shape;87180;p53"/>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1" name="Google Shape;87181;p53"/>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2" name="Google Shape;87182;p53"/>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3" name="Google Shape;87183;p53"/>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4" name="Google Shape;87184;p53"/>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5" name="Google Shape;87185;p53"/>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6" name="Google Shape;87186;p53"/>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7" name="Google Shape;87187;p53"/>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8" name="Google Shape;87188;p53"/>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9" name="Google Shape;87189;p53"/>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0" name="Google Shape;87190;p53"/>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1" name="Google Shape;87191;p53"/>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2" name="Google Shape;87192;p53"/>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3" name="Google Shape;87193;p53"/>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4" name="Google Shape;87194;p53"/>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5" name="Google Shape;87195;p53"/>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6" name="Google Shape;87196;p53"/>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7" name="Google Shape;87197;p53"/>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8" name="Google Shape;87198;p53"/>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9" name="Google Shape;87199;p53"/>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0" name="Google Shape;87200;p53"/>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1" name="Google Shape;87201;p53"/>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2" name="Google Shape;87202;p53"/>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3" name="Google Shape;87203;p53"/>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4" name="Google Shape;87204;p53"/>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5" name="Google Shape;87205;p53"/>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6" name="Google Shape;87206;p53"/>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7" name="Google Shape;87207;p53"/>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8" name="Google Shape;87208;p53"/>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9" name="Google Shape;87209;p53"/>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0" name="Google Shape;87210;p53"/>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1" name="Google Shape;87211;p53"/>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2" name="Google Shape;87212;p53"/>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3" name="Google Shape;87213;p53"/>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4" name="Google Shape;87214;p53"/>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5" name="Google Shape;87215;p53"/>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6" name="Google Shape;87216;p53"/>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7" name="Google Shape;87217;p53"/>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8" name="Google Shape;87218;p53"/>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9" name="Google Shape;87219;p53"/>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0" name="Google Shape;87220;p53"/>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1" name="Google Shape;87221;p53"/>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2" name="Google Shape;87222;p53"/>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3" name="Google Shape;87223;p53"/>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4" name="Google Shape;87224;p53"/>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5" name="Google Shape;87225;p53"/>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6" name="Google Shape;87226;p53"/>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7" name="Google Shape;87227;p53"/>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8" name="Google Shape;87228;p53"/>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9" name="Google Shape;87229;p53"/>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0" name="Google Shape;87230;p53"/>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1" name="Google Shape;87231;p53"/>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2" name="Google Shape;87232;p53"/>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3" name="Google Shape;87233;p53"/>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4" name="Google Shape;87234;p53"/>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5" name="Google Shape;87235;p53"/>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6" name="Google Shape;87236;p53"/>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7" name="Google Shape;87237;p53"/>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8" name="Google Shape;87238;p53"/>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9" name="Google Shape;87239;p53"/>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0" name="Google Shape;87240;p53"/>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1" name="Google Shape;87241;p53"/>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2" name="Google Shape;87242;p53"/>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3" name="Google Shape;87243;p53"/>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4" name="Google Shape;87244;p53"/>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5" name="Google Shape;87245;p53"/>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6" name="Google Shape;87246;p53"/>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7" name="Google Shape;87247;p53"/>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8" name="Google Shape;87248;p53"/>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9" name="Google Shape;87249;p53"/>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0" name="Google Shape;87250;p53"/>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1" name="Google Shape;87251;p53"/>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2" name="Google Shape;87252;p53"/>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3" name="Google Shape;87253;p53"/>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4" name="Google Shape;87254;p53"/>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5" name="Google Shape;87255;p53"/>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6" name="Google Shape;87256;p53"/>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7" name="Google Shape;87257;p53"/>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8" name="Google Shape;87258;p53"/>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9" name="Google Shape;87259;p53"/>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0" name="Google Shape;87260;p53"/>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1" name="Google Shape;87261;p53"/>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2" name="Google Shape;87262;p53"/>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3" name="Google Shape;87263;p53"/>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4" name="Google Shape;87264;p53"/>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5" name="Google Shape;87265;p53"/>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6" name="Google Shape;87266;p53"/>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7" name="Google Shape;87267;p53"/>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8" name="Google Shape;87268;p53"/>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9" name="Google Shape;87269;p53"/>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0" name="Google Shape;87270;p53"/>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1" name="Google Shape;87271;p53"/>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2" name="Google Shape;87272;p53"/>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3" name="Google Shape;87273;p53"/>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4" name="Google Shape;87274;p53"/>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5" name="Google Shape;87275;p53"/>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6" name="Google Shape;87276;p53"/>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7" name="Google Shape;87277;p53"/>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8" name="Google Shape;87278;p53"/>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9" name="Google Shape;87279;p53"/>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0" name="Google Shape;87280;p53"/>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1" name="Google Shape;87281;p53"/>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2" name="Google Shape;87282;p53"/>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3" name="Google Shape;87283;p53"/>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4" name="Google Shape;87284;p53"/>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5" name="Google Shape;87285;p53"/>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6" name="Google Shape;87286;p53"/>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7" name="Google Shape;87287;p53"/>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8" name="Google Shape;87288;p53"/>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9" name="Google Shape;87289;p53"/>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0" name="Google Shape;87290;p53"/>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1" name="Google Shape;87291;p53"/>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2" name="Google Shape;87292;p53"/>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3" name="Google Shape;87293;p53"/>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4" name="Google Shape;87294;p53"/>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5" name="Google Shape;87295;p53"/>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6" name="Google Shape;87296;p53"/>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7" name="Google Shape;87297;p53"/>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8" name="Google Shape;87298;p53"/>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9" name="Google Shape;87299;p53"/>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0" name="Google Shape;87300;p53"/>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1" name="Google Shape;87301;p53"/>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2" name="Google Shape;87302;p53"/>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3" name="Google Shape;87303;p53"/>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4" name="Google Shape;87304;p53"/>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5" name="Google Shape;87305;p53"/>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6" name="Google Shape;87306;p53"/>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7" name="Google Shape;87307;p53"/>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8" name="Google Shape;87308;p53"/>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9" name="Google Shape;87309;p53"/>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0" name="Google Shape;87310;p53"/>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1" name="Google Shape;87311;p53"/>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2" name="Google Shape;87312;p53"/>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3" name="Google Shape;87313;p53"/>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4" name="Google Shape;87314;p53"/>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5" name="Google Shape;87315;p53"/>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6" name="Google Shape;87316;p53"/>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7" name="Google Shape;87317;p53"/>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8" name="Google Shape;87318;p53"/>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9" name="Google Shape;87319;p53"/>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0" name="Google Shape;87320;p53"/>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1" name="Google Shape;87321;p53"/>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2" name="Google Shape;87322;p53"/>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3" name="Google Shape;87323;p53"/>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4" name="Google Shape;87324;p53"/>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5" name="Google Shape;87325;p53"/>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6" name="Google Shape;87326;p53"/>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7" name="Google Shape;87327;p53"/>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8" name="Google Shape;87328;p53"/>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9" name="Google Shape;87329;p53"/>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0" name="Google Shape;87330;p53"/>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1" name="Google Shape;87331;p53"/>
          <p:cNvGrpSpPr/>
          <p:nvPr/>
        </p:nvGrpSpPr>
        <p:grpSpPr>
          <a:xfrm rot="6468492">
            <a:off x="9155871" y="4121651"/>
            <a:ext cx="283315" cy="1463903"/>
            <a:chOff x="8659900" y="822500"/>
            <a:chExt cx="196790" cy="1278900"/>
          </a:xfrm>
        </p:grpSpPr>
        <p:cxnSp>
          <p:nvCxnSpPr>
            <p:cNvPr id="87332" name="Google Shape;87332;p53"/>
            <p:cNvCxnSpPr/>
            <p:nvPr/>
          </p:nvCxnSpPr>
          <p:spPr>
            <a:xfrm>
              <a:off x="8659900" y="974900"/>
              <a:ext cx="0" cy="1126500"/>
            </a:xfrm>
            <a:prstGeom prst="straightConnector1">
              <a:avLst/>
            </a:prstGeom>
            <a:noFill/>
            <a:ln w="9525" cap="flat" cmpd="sng">
              <a:solidFill>
                <a:schemeClr val="accent2"/>
              </a:solidFill>
              <a:prstDash val="solid"/>
              <a:round/>
              <a:headEnd type="none" w="med" len="med"/>
              <a:tailEnd type="none" w="med" len="med"/>
            </a:ln>
          </p:spPr>
        </p:cxnSp>
        <p:cxnSp>
          <p:nvCxnSpPr>
            <p:cNvPr id="87333" name="Google Shape;87333;p53"/>
            <p:cNvCxnSpPr/>
            <p:nvPr/>
          </p:nvCxnSpPr>
          <p:spPr>
            <a:xfrm>
              <a:off x="8758295" y="898700"/>
              <a:ext cx="0" cy="1126500"/>
            </a:xfrm>
            <a:prstGeom prst="straightConnector1">
              <a:avLst/>
            </a:prstGeom>
            <a:noFill/>
            <a:ln w="9525" cap="flat" cmpd="sng">
              <a:solidFill>
                <a:schemeClr val="accent2"/>
              </a:solidFill>
              <a:prstDash val="solid"/>
              <a:round/>
              <a:headEnd type="none" w="med" len="med"/>
              <a:tailEnd type="none" w="med" len="med"/>
            </a:ln>
          </p:spPr>
        </p:cxnSp>
        <p:cxnSp>
          <p:nvCxnSpPr>
            <p:cNvPr id="87334" name="Google Shape;87334;p53"/>
            <p:cNvCxnSpPr/>
            <p:nvPr/>
          </p:nvCxnSpPr>
          <p:spPr>
            <a:xfrm>
              <a:off x="8856690" y="822500"/>
              <a:ext cx="0" cy="1126500"/>
            </a:xfrm>
            <a:prstGeom prst="straightConnector1">
              <a:avLst/>
            </a:prstGeom>
            <a:noFill/>
            <a:ln w="9525" cap="flat" cmpd="sng">
              <a:solidFill>
                <a:schemeClr val="accent2"/>
              </a:solidFill>
              <a:prstDash val="solid"/>
              <a:round/>
              <a:headEnd type="none" w="med" len="med"/>
              <a:tailEnd type="none" w="med" len="med"/>
            </a:ln>
          </p:spPr>
        </p:cxnSp>
      </p:grpSp>
      <p:grpSp>
        <p:nvGrpSpPr>
          <p:cNvPr id="87335" name="Google Shape;87335;p53"/>
          <p:cNvGrpSpPr/>
          <p:nvPr/>
        </p:nvGrpSpPr>
        <p:grpSpPr>
          <a:xfrm rot="10031400" flipH="1">
            <a:off x="-2614446" y="-1145990"/>
            <a:ext cx="3508730" cy="2389143"/>
            <a:chOff x="4233250" y="3116575"/>
            <a:chExt cx="2401825" cy="1465700"/>
          </a:xfrm>
        </p:grpSpPr>
        <p:sp>
          <p:nvSpPr>
            <p:cNvPr id="87336" name="Google Shape;87336;p53"/>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7" name="Google Shape;87337;p53"/>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8" name="Google Shape;87338;p53"/>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9" name="Google Shape;87339;p53"/>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0" name="Google Shape;87340;p53"/>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1" name="Google Shape;87341;p53"/>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2" name="Google Shape;87342;p53"/>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3" name="Google Shape;87343;p53"/>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4" name="Google Shape;87344;p53"/>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5" name="Google Shape;87345;p53"/>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6" name="Google Shape;87346;p53"/>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7" name="Google Shape;87347;p53"/>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8" name="Google Shape;87348;p53"/>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9" name="Google Shape;87349;p53"/>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0" name="Google Shape;87350;p53"/>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1" name="Google Shape;87351;p53"/>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2" name="Google Shape;87352;p53"/>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3" name="Google Shape;87353;p53"/>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4" name="Google Shape;87354;p53"/>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5" name="Google Shape;87355;p53"/>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6" name="Google Shape;87356;p53"/>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7" name="Google Shape;87357;p53"/>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8" name="Google Shape;87358;p53"/>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9" name="Google Shape;87359;p53"/>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0" name="Google Shape;87360;p53"/>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1" name="Google Shape;87361;p53"/>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2" name="Google Shape;87362;p53"/>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3" name="Google Shape;87363;p53"/>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4" name="Google Shape;87364;p53"/>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5" name="Google Shape;87365;p53"/>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6" name="Google Shape;87366;p53"/>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7" name="Google Shape;87367;p53"/>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8" name="Google Shape;87368;p53"/>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9" name="Google Shape;87369;p53"/>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0" name="Google Shape;87370;p53"/>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1" name="Google Shape;87371;p53"/>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2" name="Google Shape;87372;p53"/>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3" name="Google Shape;87373;p53"/>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4" name="Google Shape;87374;p53"/>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5" name="Google Shape;87375;p53"/>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6" name="Google Shape;87376;p53"/>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7" name="Google Shape;87377;p53"/>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8" name="Google Shape;87378;p53"/>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9" name="Google Shape;87379;p53"/>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0" name="Google Shape;87380;p53"/>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1" name="Google Shape;87381;p53"/>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2" name="Google Shape;87382;p53"/>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3" name="Google Shape;87383;p53"/>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4" name="Google Shape;87384;p53"/>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5" name="Google Shape;87385;p53"/>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6" name="Google Shape;87386;p53"/>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7" name="Google Shape;87387;p53"/>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8" name="Google Shape;87388;p53"/>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9" name="Google Shape;87389;p53"/>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0" name="Google Shape;87390;p53"/>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1" name="Google Shape;87391;p53"/>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2" name="Google Shape;87392;p53"/>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3" name="Google Shape;87393;p53"/>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4" name="Google Shape;87394;p53"/>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5" name="Google Shape;87395;p53"/>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6" name="Google Shape;87396;p53"/>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7" name="Google Shape;87397;p53"/>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8" name="Google Shape;87398;p53"/>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9" name="Google Shape;87399;p53"/>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0" name="Google Shape;87400;p53"/>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1" name="Google Shape;87401;p53"/>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2" name="Google Shape;87402;p53"/>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3" name="Google Shape;87403;p53"/>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4" name="Google Shape;87404;p53"/>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5" name="Google Shape;87405;p53"/>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6" name="Google Shape;87406;p53"/>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7" name="Google Shape;87407;p53"/>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8" name="Google Shape;87408;p53"/>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9" name="Google Shape;87409;p53"/>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0" name="Google Shape;87410;p53"/>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1" name="Google Shape;87411;p53"/>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2" name="Google Shape;87412;p53"/>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3" name="Google Shape;87413;p53"/>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4" name="Google Shape;87414;p53"/>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5" name="Google Shape;87415;p53"/>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6" name="Google Shape;87416;p53"/>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7" name="Google Shape;87417;p53"/>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8" name="Google Shape;87418;p53"/>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9" name="Google Shape;87419;p53"/>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0" name="Google Shape;87420;p53"/>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1" name="Google Shape;87421;p53"/>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2" name="Google Shape;87422;p53"/>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3" name="Google Shape;87423;p53"/>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4" name="Google Shape;87424;p53"/>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5" name="Google Shape;87425;p53"/>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6" name="Google Shape;87426;p53"/>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7" name="Google Shape;87427;p53"/>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8" name="Google Shape;87428;p53"/>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9" name="Google Shape;87429;p53"/>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0" name="Google Shape;87430;p53"/>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1" name="Google Shape;87431;p53"/>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2" name="Google Shape;87432;p53"/>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3" name="Google Shape;87433;p53"/>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4" name="Google Shape;87434;p53"/>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5" name="Google Shape;87435;p53"/>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6" name="Google Shape;87436;p53"/>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7" name="Google Shape;87437;p53"/>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8" name="Google Shape;87438;p53"/>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9" name="Google Shape;87439;p53"/>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0" name="Google Shape;87440;p53"/>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1" name="Google Shape;87441;p53"/>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2" name="Google Shape;87442;p53"/>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3" name="Google Shape;87443;p53"/>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4" name="Google Shape;87444;p53"/>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5" name="Google Shape;87445;p53"/>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6" name="Google Shape;87446;p53"/>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7" name="Google Shape;87447;p53"/>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8" name="Google Shape;87448;p53"/>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9" name="Google Shape;87449;p53"/>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0" name="Google Shape;87450;p53"/>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1" name="Google Shape;87451;p53"/>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2" name="Google Shape;87452;p53"/>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3" name="Google Shape;87453;p53"/>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4" name="Google Shape;87454;p53"/>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5" name="Google Shape;87455;p53"/>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6" name="Google Shape;87456;p53"/>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7" name="Google Shape;87457;p53"/>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8" name="Google Shape;87458;p53"/>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9" name="Google Shape;87459;p53"/>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0" name="Google Shape;87460;p53"/>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1" name="Google Shape;87461;p53"/>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2" name="Google Shape;87462;p53"/>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3" name="Google Shape;87463;p53"/>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4" name="Google Shape;87464;p53"/>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5" name="Google Shape;87465;p53"/>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6" name="Google Shape;87466;p53"/>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7" name="Google Shape;87467;p53"/>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8" name="Google Shape;87468;p53"/>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9" name="Google Shape;87469;p53"/>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0" name="Google Shape;87470;p53"/>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1" name="Google Shape;87471;p53"/>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2" name="Google Shape;87472;p53"/>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3" name="Google Shape;87473;p53"/>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4" name="Google Shape;87474;p53"/>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5" name="Google Shape;87475;p53"/>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6" name="Google Shape;87476;p53"/>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7" name="Google Shape;87477;p53"/>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8" name="Google Shape;87478;p53"/>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9" name="Google Shape;87479;p53"/>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0" name="Google Shape;87480;p53"/>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1" name="Google Shape;87481;p53"/>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2" name="Google Shape;87482;p53"/>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3" name="Google Shape;87483;p53"/>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4" name="Google Shape;87484;p53"/>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5" name="Google Shape;87485;p53"/>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6" name="Google Shape;87486;p53"/>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7" name="Google Shape;87487;p53"/>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8" name="Google Shape;87488;p53"/>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9" name="Google Shape;87489;p53"/>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0" name="Google Shape;87490;p53"/>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1" name="Google Shape;87491;p53"/>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2" name="Google Shape;87492;p53"/>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3" name="Google Shape;87493;p53"/>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4" name="Google Shape;87494;p53"/>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5" name="Google Shape;87495;p53"/>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6" name="Google Shape;87496;p53"/>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7" name="Google Shape;87497;p53"/>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8" name="Google Shape;87498;p53"/>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9" name="Google Shape;87499;p53"/>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0" name="Google Shape;87500;p53"/>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1" name="Google Shape;87501;p53"/>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2" name="Google Shape;87502;p53"/>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3" name="Google Shape;87503;p53"/>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4" name="Google Shape;87504;p53"/>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5" name="Google Shape;87505;p53"/>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6" name="Google Shape;87506;p53"/>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7" name="Google Shape;87507;p53"/>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8" name="Google Shape;87508;p53"/>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9" name="Google Shape;87509;p53"/>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0" name="Google Shape;87510;p53"/>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1" name="Google Shape;87511;p53"/>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2" name="Google Shape;87512;p53"/>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3" name="Google Shape;87513;p53"/>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4" name="Google Shape;87514;p53"/>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5" name="Google Shape;87515;p53"/>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6" name="Google Shape;87516;p53"/>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7" name="Google Shape;87517;p53"/>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8" name="Google Shape;87518;p53"/>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9" name="Google Shape;87519;p53"/>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0" name="Google Shape;87520;p53"/>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1" name="Google Shape;87521;p53"/>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2" name="Google Shape;87522;p53"/>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3" name="Google Shape;87523;p53"/>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4" name="Google Shape;87524;p53"/>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5" name="Google Shape;87525;p53"/>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6" name="Google Shape;87526;p53"/>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7" name="Google Shape;87527;p53"/>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8" name="Google Shape;87528;p53"/>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9" name="Google Shape;87529;p53"/>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0" name="Google Shape;87530;p53"/>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1" name="Google Shape;87531;p53"/>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2" name="Google Shape;87532;p53"/>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3" name="Google Shape;87533;p53"/>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4" name="Google Shape;87534;p53"/>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5" name="Google Shape;87535;p53"/>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6" name="Google Shape;87536;p53"/>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7" name="Google Shape;87537;p53"/>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8" name="Google Shape;87538;p53"/>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9" name="Google Shape;87539;p53"/>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0" name="Google Shape;87540;p53"/>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1" name="Google Shape;87541;p53"/>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2" name="Google Shape;87542;p53"/>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3" name="Google Shape;87543;p53"/>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4" name="Google Shape;87544;p53"/>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5" name="Google Shape;87545;p53"/>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6" name="Google Shape;87546;p53"/>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7" name="Google Shape;87547;p53"/>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8" name="Google Shape;87548;p53"/>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9" name="Google Shape;87549;p53"/>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0" name="Google Shape;87550;p53"/>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1" name="Google Shape;87551;p53"/>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2" name="Google Shape;87552;p53"/>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3" name="Google Shape;87553;p53"/>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4" name="Google Shape;87554;p53"/>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5" name="Google Shape;87555;p53"/>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6" name="Google Shape;87556;p53"/>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7" name="Google Shape;87557;p53"/>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8" name="Google Shape;87558;p53"/>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9" name="Google Shape;87559;p53"/>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0" name="Google Shape;87560;p53"/>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1" name="Google Shape;87561;p53"/>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2" name="Google Shape;87562;p53"/>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3" name="Google Shape;87563;p53"/>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4" name="Google Shape;87564;p53"/>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5" name="Google Shape;87565;p53"/>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6" name="Google Shape;87566;p53"/>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7" name="Google Shape;87567;p53"/>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8" name="Google Shape;87568;p53"/>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9" name="Google Shape;87569;p53"/>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0" name="Google Shape;87570;p53"/>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1" name="Google Shape;87571;p53"/>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2" name="Google Shape;87572;p53"/>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3" name="Google Shape;87573;p53"/>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4" name="Google Shape;87574;p53"/>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5" name="Google Shape;87575;p53"/>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6" name="Google Shape;87576;p53"/>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7" name="Google Shape;87577;p53"/>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8" name="Google Shape;87578;p53"/>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9" name="Google Shape;87579;p53"/>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0" name="Google Shape;87580;p53"/>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1" name="Google Shape;87581;p53"/>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2" name="Google Shape;87582;p53"/>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3" name="Google Shape;87583;p53"/>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4" name="Google Shape;87584;p53"/>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5" name="Google Shape;87585;p53"/>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6" name="Google Shape;87586;p53"/>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7" name="Google Shape;87587;p53"/>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8" name="Google Shape;87588;p53"/>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9" name="Google Shape;87589;p53"/>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0" name="Google Shape;87590;p53"/>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1" name="Google Shape;87591;p53"/>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2" name="Google Shape;87592;p53"/>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3" name="Google Shape;87593;p53"/>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4" name="Google Shape;87594;p53"/>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5" name="Google Shape;87595;p53"/>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6" name="Google Shape;87596;p53"/>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7" name="Google Shape;87597;p53"/>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8" name="Google Shape;87598;p53"/>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9" name="Google Shape;87599;p53"/>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0" name="Google Shape;87600;p53"/>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1" name="Google Shape;87601;p53"/>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2" name="Google Shape;87602;p53"/>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3" name="Google Shape;87603;p53"/>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4" name="Google Shape;87604;p53"/>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5" name="Google Shape;87605;p53"/>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6" name="Google Shape;87606;p53"/>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7" name="Google Shape;87607;p53"/>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8" name="Google Shape;87608;p53"/>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9" name="Google Shape;87609;p53"/>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0" name="Google Shape;87610;p53"/>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1" name="Google Shape;87611;p53"/>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2" name="Google Shape;87612;p53"/>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3" name="Google Shape;87613;p53"/>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4" name="Google Shape;87614;p53"/>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5" name="Google Shape;87615;p53"/>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6" name="Google Shape;87616;p53"/>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7" name="Google Shape;87617;p53"/>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8" name="Google Shape;87618;p53"/>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9" name="Google Shape;87619;p53"/>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0" name="Google Shape;87620;p53"/>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1" name="Google Shape;87621;p53"/>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2" name="Google Shape;87622;p53"/>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3" name="Google Shape;87623;p53"/>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4" name="Google Shape;87624;p53"/>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5" name="Google Shape;87625;p53"/>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6" name="Google Shape;87626;p53"/>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7" name="Google Shape;87627;p53"/>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8" name="Google Shape;87628;p53"/>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9" name="Google Shape;87629;p53"/>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0" name="Google Shape;87630;p53"/>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1" name="Google Shape;87631;p53"/>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2" name="Google Shape;87632;p53"/>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3" name="Google Shape;87633;p53"/>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4" name="Google Shape;87634;p53"/>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5" name="Google Shape;87635;p53"/>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6" name="Google Shape;87636;p53"/>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7" name="Google Shape;87637;p53"/>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8" name="Google Shape;87638;p53"/>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9" name="Google Shape;87639;p53"/>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0" name="Google Shape;87640;p53"/>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1" name="Google Shape;87641;p53"/>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2" name="Google Shape;87642;p53"/>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3" name="Google Shape;87643;p53"/>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4" name="Google Shape;87644;p53"/>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5" name="Google Shape;87645;p53"/>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6" name="Google Shape;87646;p53"/>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7" name="Google Shape;87647;p53"/>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8" name="Google Shape;87648;p53"/>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9" name="Google Shape;87649;p53"/>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0" name="Google Shape;87650;p53"/>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1" name="Google Shape;87651;p53"/>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2" name="Google Shape;87652;p53"/>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3" name="Google Shape;87653;p53"/>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4" name="Google Shape;87654;p53"/>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5" name="Google Shape;87655;p53"/>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6" name="Google Shape;87656;p53"/>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7" name="Google Shape;87657;p53"/>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8" name="Google Shape;87658;p53"/>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9" name="Google Shape;87659;p53"/>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0" name="Google Shape;87660;p53"/>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1" name="Google Shape;87661;p53"/>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2" name="Google Shape;87662;p53"/>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3" name="Google Shape;87663;p53"/>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4" name="Google Shape;87664;p53"/>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5" name="Google Shape;87665;p53"/>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6" name="Google Shape;87666;p53"/>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7" name="Google Shape;87667;p53"/>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8" name="Google Shape;87668;p53"/>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9" name="Google Shape;87669;p53"/>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0" name="Google Shape;87670;p53"/>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1" name="Google Shape;87671;p53"/>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2" name="Google Shape;87672;p53"/>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3" name="Google Shape;87673;p53"/>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4" name="Google Shape;87674;p53"/>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5" name="Google Shape;87675;p53"/>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6" name="Google Shape;87676;p53"/>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7" name="Google Shape;87677;p53"/>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8" name="Google Shape;87678;p53"/>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9" name="Google Shape;87679;p53"/>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0" name="Google Shape;87680;p53"/>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1" name="Google Shape;87681;p53"/>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2" name="Google Shape;87682;p53"/>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3" name="Google Shape;87683;p53"/>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4" name="Google Shape;87684;p53"/>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5" name="Google Shape;87685;p53"/>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6" name="Google Shape;87686;p53"/>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7" name="Google Shape;87687;p53"/>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8" name="Google Shape;87688;p53"/>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9" name="Google Shape;87689;p53"/>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0" name="Google Shape;87690;p53"/>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1" name="Google Shape;87691;p53"/>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2" name="Google Shape;87692;p53"/>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3" name="Google Shape;87693;p53"/>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4" name="Google Shape;87694;p53"/>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5" name="Google Shape;87695;p53"/>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6" name="Google Shape;87696;p53"/>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7" name="Google Shape;87697;p53"/>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8" name="Google Shape;87698;p53"/>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9" name="Google Shape;87699;p53"/>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0" name="Google Shape;87700;p53"/>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1" name="Google Shape;87701;p53"/>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2" name="Google Shape;87702;p53"/>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3" name="Google Shape;87703;p53"/>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4" name="Google Shape;87704;p53"/>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5" name="Google Shape;87705;p53"/>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6" name="Google Shape;87706;p53"/>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7" name="Google Shape;87707;p53"/>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8" name="Google Shape;87708;p53"/>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9" name="Google Shape;87709;p53"/>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0" name="Google Shape;87710;p53"/>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1" name="Google Shape;87711;p53"/>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2" name="Google Shape;87712;p53"/>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3" name="Google Shape;87713;p53"/>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4" name="Google Shape;87714;p53"/>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5" name="Google Shape;87715;p53"/>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6" name="Google Shape;87716;p53"/>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7" name="Google Shape;87717;p53"/>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8" name="Google Shape;87718;p53"/>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9" name="Google Shape;87719;p53"/>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0" name="Google Shape;87720;p53"/>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1" name="Google Shape;87721;p53"/>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2" name="Google Shape;87722;p53"/>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3" name="Google Shape;87723;p53"/>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4" name="Google Shape;87724;p53"/>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5" name="Google Shape;87725;p53"/>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6" name="Google Shape;87726;p53"/>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7" name="Google Shape;87727;p53"/>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8" name="Google Shape;87728;p53"/>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9" name="Google Shape;87729;p53"/>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0" name="Google Shape;87730;p53"/>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1" name="Google Shape;87731;p53"/>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2" name="Google Shape;87732;p53"/>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3" name="Google Shape;87733;p53"/>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4" name="Google Shape;87734;p53"/>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5" name="Google Shape;87735;p53"/>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6" name="Google Shape;87736;p53"/>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7" name="Google Shape;87737;p53"/>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8" name="Google Shape;87738;p53"/>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9" name="Google Shape;87739;p53"/>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0" name="Google Shape;87740;p53"/>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1" name="Google Shape;87741;p53"/>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2" name="Google Shape;87742;p53"/>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3" name="Google Shape;87743;p53"/>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4" name="Google Shape;87744;p53"/>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5" name="Google Shape;87745;p53"/>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6" name="Google Shape;87746;p53"/>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7" name="Google Shape;87747;p53"/>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8" name="Google Shape;87748;p53"/>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9" name="Google Shape;87749;p53"/>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0" name="Google Shape;87750;p53"/>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1" name="Google Shape;87751;p53"/>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2" name="Google Shape;87752;p53"/>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3" name="Google Shape;87753;p53"/>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4" name="Google Shape;87754;p53"/>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5" name="Google Shape;87755;p53"/>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6" name="Google Shape;87756;p53"/>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7" name="Google Shape;87757;p53"/>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8" name="Google Shape;87758;p53"/>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9" name="Google Shape;87759;p53"/>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0" name="Google Shape;87760;p53"/>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1" name="Google Shape;87761;p53"/>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2" name="Google Shape;87762;p53"/>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3" name="Google Shape;87763;p53"/>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4" name="Google Shape;87764;p53"/>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5" name="Google Shape;87765;p53"/>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6" name="Google Shape;87766;p53"/>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7" name="Google Shape;87767;p53"/>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8" name="Google Shape;87768;p53"/>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9" name="Google Shape;87769;p53"/>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0" name="Google Shape;87770;p53"/>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1" name="Google Shape;87771;p53"/>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2" name="Google Shape;87772;p53"/>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3" name="Google Shape;87773;p53"/>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4" name="Google Shape;87774;p53"/>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5" name="Google Shape;87775;p53"/>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6" name="Google Shape;87776;p53"/>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7" name="Google Shape;87777;p53"/>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8" name="Google Shape;87778;p53"/>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9" name="Google Shape;87779;p53"/>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0" name="Google Shape;87780;p53"/>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1" name="Google Shape;87781;p53"/>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2" name="Google Shape;87782;p53"/>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3" name="Google Shape;87783;p53"/>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4" name="Google Shape;87784;p53"/>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5" name="Google Shape;87785;p53"/>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6" name="Google Shape;87786;p53"/>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7" name="Google Shape;87787;p53"/>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8" name="Google Shape;87788;p53"/>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9" name="Google Shape;87789;p53"/>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0" name="Google Shape;87790;p53"/>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1" name="Google Shape;87791;p53"/>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2" name="Google Shape;87792;p53"/>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3" name="Google Shape;87793;p53"/>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4" name="Google Shape;87794;p53"/>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5" name="Google Shape;87795;p53"/>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6" name="Google Shape;87796;p53"/>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7" name="Google Shape;87797;p53"/>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8" name="Google Shape;87798;p53"/>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9" name="Google Shape;87799;p53"/>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0" name="Google Shape;87800;p53"/>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1" name="Google Shape;87801;p53"/>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2" name="Google Shape;87802;p53"/>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3" name="Google Shape;87803;p53"/>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4" name="Google Shape;87804;p53"/>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5" name="Google Shape;87805;p53"/>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6" name="Google Shape;87806;p53"/>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7" name="Google Shape;87807;p53"/>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8" name="Google Shape;87808;p53"/>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9" name="Google Shape;87809;p53"/>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0" name="Google Shape;87810;p53"/>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1" name="Google Shape;87811;p53"/>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2" name="Google Shape;87812;p53"/>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3" name="Google Shape;87813;p53"/>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4" name="Google Shape;87814;p53"/>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5" name="Google Shape;87815;p53"/>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6" name="Google Shape;87816;p53"/>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7" name="Google Shape;87817;p53"/>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8" name="Google Shape;87818;p53"/>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9" name="Google Shape;87819;p53"/>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0" name="Google Shape;87820;p53"/>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1" name="Google Shape;87821;p53"/>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2" name="Google Shape;87822;p53"/>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3" name="Google Shape;87823;p53"/>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4" name="Google Shape;87824;p53"/>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5" name="Google Shape;87825;p53"/>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6" name="Google Shape;87826;p53"/>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7" name="Google Shape;87827;p53"/>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8" name="Google Shape;87828;p53"/>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9" name="Google Shape;87829;p53"/>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0" name="Google Shape;87830;p53"/>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1" name="Google Shape;87831;p53"/>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2" name="Google Shape;87832;p53"/>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3" name="Google Shape;87833;p53"/>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4" name="Google Shape;87834;p53"/>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5" name="Google Shape;87835;p53"/>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6" name="Google Shape;87836;p53"/>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7" name="Google Shape;87837;p53"/>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8" name="Google Shape;87838;p53"/>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9" name="Google Shape;87839;p53"/>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0" name="Google Shape;87840;p53"/>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1" name="Google Shape;87841;p53"/>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2" name="Google Shape;87842;p53"/>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3" name="Google Shape;87843;p53"/>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4" name="Google Shape;87844;p53"/>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5" name="Google Shape;87845;p53"/>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6" name="Google Shape;87846;p53"/>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7" name="Google Shape;87847;p53"/>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8" name="Google Shape;87848;p53"/>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9" name="Google Shape;87849;p53"/>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0" name="Google Shape;87850;p53"/>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1" name="Google Shape;87851;p53"/>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2" name="Google Shape;87852;p53"/>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3" name="Google Shape;87853;p53"/>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4" name="Google Shape;87854;p53"/>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5" name="Google Shape;87855;p53"/>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6" name="Google Shape;87856;p53"/>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7" name="Google Shape;87857;p53"/>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8" name="Google Shape;87858;p53"/>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9" name="Google Shape;87859;p53"/>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0" name="Google Shape;87860;p53"/>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1" name="Google Shape;87861;p53"/>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2" name="Google Shape;87862;p53"/>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3" name="Google Shape;87863;p53"/>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4" name="Google Shape;87864;p53"/>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5" name="Google Shape;87865;p53"/>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6" name="Google Shape;87866;p53"/>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7" name="Google Shape;87867;p53"/>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8" name="Google Shape;87868;p53"/>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9" name="Google Shape;87869;p53"/>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0" name="Google Shape;87870;p53"/>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1" name="Google Shape;87871;p53"/>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2" name="Google Shape;87872;p53"/>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3" name="Google Shape;87873;p53"/>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4" name="Google Shape;87874;p53"/>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5" name="Google Shape;87875;p53"/>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6" name="Google Shape;87876;p53"/>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7" name="Google Shape;87877;p53"/>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8" name="Google Shape;87878;p53"/>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9" name="Google Shape;87879;p53"/>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0" name="Google Shape;87880;p53"/>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1" name="Google Shape;87881;p53"/>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2" name="Google Shape;87882;p53"/>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3" name="Google Shape;87883;p53"/>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4" name="Google Shape;87884;p53"/>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5" name="Google Shape;87885;p53"/>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6" name="Google Shape;87886;p53"/>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7" name="Google Shape;87887;p53"/>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8" name="Google Shape;87888;p53"/>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9" name="Google Shape;87889;p53"/>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0" name="Google Shape;87890;p53"/>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1" name="Google Shape;87891;p53"/>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2" name="Google Shape;87892;p53"/>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3" name="Google Shape;87893;p53"/>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4" name="Google Shape;87894;p53"/>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5" name="Google Shape;87895;p53"/>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6" name="Google Shape;87896;p53"/>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7" name="Google Shape;87897;p53"/>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8" name="Google Shape;87898;p53"/>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9" name="Google Shape;87899;p53"/>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0" name="Google Shape;87900;p53"/>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1" name="Google Shape;87901;p53"/>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2" name="Google Shape;87902;p53"/>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3" name="Google Shape;87903;p53"/>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4" name="Google Shape;87904;p53"/>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5" name="Google Shape;87905;p53"/>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6" name="Google Shape;87906;p53"/>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7" name="Google Shape;87907;p53"/>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8" name="Google Shape;87908;p53"/>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9" name="Google Shape;87909;p53"/>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0" name="Google Shape;87910;p53"/>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1" name="Google Shape;87911;p53"/>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2" name="Google Shape;87912;p53"/>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3" name="Google Shape;87913;p53"/>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4" name="Google Shape;87914;p53"/>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5" name="Google Shape;87915;p53"/>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6" name="Google Shape;87916;p53"/>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7" name="Google Shape;87917;p53"/>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8" name="Google Shape;87918;p53"/>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9" name="Google Shape;87919;p53"/>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0" name="Google Shape;87920;p53"/>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1" name="Google Shape;87921;p53"/>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2" name="Google Shape;87922;p53"/>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3" name="Google Shape;87923;p53"/>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4" name="Google Shape;87924;p53"/>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5" name="Google Shape;87925;p53"/>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6" name="Google Shape;87926;p53"/>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7" name="Google Shape;87927;p53"/>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8" name="Google Shape;87928;p53"/>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9" name="Google Shape;87929;p53"/>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0" name="Google Shape;87930;p53"/>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1" name="Google Shape;87931;p53"/>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2" name="Google Shape;87932;p53"/>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3" name="Google Shape;87933;p53"/>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4" name="Google Shape;87934;p53"/>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5" name="Google Shape;87935;p53"/>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6" name="Google Shape;87936;p53"/>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7" name="Google Shape;87937;p53"/>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8" name="Google Shape;87938;p53"/>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9" name="Google Shape;87939;p53"/>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0" name="Google Shape;87940;p53"/>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1" name="Google Shape;87941;p53"/>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2" name="Google Shape;87942;p53"/>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3" name="Google Shape;87943;p53"/>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4" name="Google Shape;87944;p53"/>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5" name="Google Shape;87945;p53"/>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6" name="Google Shape;87946;p53"/>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7" name="Google Shape;87947;p53"/>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8" name="Google Shape;87948;p53"/>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9" name="Google Shape;87949;p53"/>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0" name="Google Shape;87950;p53"/>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1" name="Google Shape;87951;p53"/>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2" name="Google Shape;87952;p53"/>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3" name="Google Shape;87953;p53"/>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4" name="Google Shape;87954;p53"/>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5" name="Google Shape;87955;p53"/>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6" name="Google Shape;87956;p53"/>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7" name="Google Shape;87957;p53"/>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8" name="Google Shape;87958;p53"/>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9" name="Google Shape;87959;p53"/>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0" name="Google Shape;87960;p53"/>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1" name="Google Shape;87961;p53"/>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2" name="Google Shape;87962;p53"/>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3" name="Google Shape;87963;p53"/>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4" name="Google Shape;87964;p53"/>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5" name="Google Shape;87965;p53"/>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6" name="Google Shape;87966;p53"/>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7" name="Google Shape;87967;p53"/>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8" name="Google Shape;87968;p53"/>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9" name="Google Shape;87969;p53"/>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0" name="Google Shape;87970;p53"/>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1" name="Google Shape;87971;p53"/>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2" name="Google Shape;87972;p53"/>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3" name="Google Shape;87973;p53"/>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4" name="Google Shape;87974;p53"/>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5" name="Google Shape;87975;p53"/>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6" name="Google Shape;87976;p53"/>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7" name="Google Shape;87977;p53"/>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8" name="Google Shape;87978;p53"/>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9" name="Google Shape;87979;p53"/>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0" name="Google Shape;87980;p53"/>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1" name="Google Shape;87981;p53"/>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2" name="Google Shape;87982;p53"/>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3" name="Google Shape;87983;p53"/>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4" name="Google Shape;87984;p53"/>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5" name="Google Shape;87985;p53"/>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6" name="Google Shape;87986;p53"/>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7" name="Google Shape;87987;p53"/>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8" name="Google Shape;87988;p53"/>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9" name="Google Shape;87989;p53"/>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0" name="Google Shape;87990;p53"/>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1" name="Google Shape;87991;p53"/>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2" name="Google Shape;87992;p53"/>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3" name="Google Shape;87993;p53"/>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4" name="Google Shape;87994;p53"/>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5" name="Google Shape;87995;p53"/>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6" name="Google Shape;87996;p53"/>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7" name="Google Shape;87997;p53"/>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8" name="Google Shape;87998;p53"/>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9" name="Google Shape;87999;p53"/>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0" name="Google Shape;88000;p53"/>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1" name="Google Shape;88001;p53"/>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2" name="Google Shape;88002;p53"/>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3" name="Google Shape;88003;p53"/>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4" name="Google Shape;88004;p53"/>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5" name="Google Shape;88005;p53"/>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6" name="Google Shape;88006;p53"/>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7" name="Google Shape;88007;p53"/>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8" name="Google Shape;88008;p53"/>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9" name="Google Shape;88009;p53"/>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0" name="Google Shape;88010;p53"/>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1" name="Google Shape;88011;p53"/>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2" name="Google Shape;88012;p53"/>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3" name="Google Shape;88013;p53"/>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4" name="Google Shape;88014;p53"/>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5" name="Google Shape;88015;p53"/>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6" name="Google Shape;88016;p53"/>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7" name="Google Shape;88017;p53"/>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8" name="Google Shape;88018;p53"/>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9" name="Google Shape;88019;p53"/>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0" name="Google Shape;88020;p53"/>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1" name="Google Shape;88021;p53"/>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2" name="Google Shape;88022;p53"/>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3" name="Google Shape;88023;p53"/>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4" name="Google Shape;88024;p53"/>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5" name="Google Shape;88025;p53"/>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6" name="Google Shape;88026;p53"/>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7" name="Google Shape;88027;p53"/>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8" name="Google Shape;88028;p53"/>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9" name="Google Shape;88029;p53"/>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0" name="Google Shape;88030;p53"/>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1" name="Google Shape;88031;p53"/>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2" name="Google Shape;88032;p53"/>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3" name="Google Shape;88033;p53"/>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4" name="Google Shape;88034;p53"/>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5" name="Google Shape;88035;p53"/>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6" name="Google Shape;88036;p53"/>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7" name="Google Shape;88037;p53"/>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8" name="Google Shape;88038;p53"/>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9" name="Google Shape;88039;p53"/>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0" name="Google Shape;88040;p53"/>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1" name="Google Shape;88041;p53"/>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2" name="Google Shape;88042;p53"/>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3" name="Google Shape;88043;p53"/>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4" name="Google Shape;88044;p53"/>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5" name="Google Shape;88045;p53"/>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6" name="Google Shape;88046;p53"/>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7" name="Google Shape;88047;p53"/>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8" name="Google Shape;88048;p53"/>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9" name="Google Shape;88049;p53"/>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0" name="Google Shape;88050;p53"/>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1" name="Google Shape;88051;p53"/>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2" name="Google Shape;88052;p53"/>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3" name="Google Shape;88053;p53"/>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4" name="Google Shape;88054;p53"/>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5" name="Google Shape;88055;p53"/>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6" name="Google Shape;88056;p53"/>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7" name="Google Shape;88057;p53"/>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8" name="Google Shape;88058;p53"/>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9" name="Google Shape;88059;p53"/>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0" name="Google Shape;88060;p53"/>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1" name="Google Shape;88061;p53"/>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2" name="Google Shape;88062;p53"/>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3" name="Google Shape;88063;p53"/>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4" name="Google Shape;88064;p53"/>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5" name="Google Shape;88065;p53"/>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6" name="Google Shape;88066;p53"/>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7" name="Google Shape;88067;p53"/>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8" name="Google Shape;88068;p53"/>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9" name="Google Shape;88069;p53"/>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0" name="Google Shape;88070;p53"/>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1" name="Google Shape;88071;p53"/>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2" name="Google Shape;88072;p53"/>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3" name="Google Shape;88073;p53"/>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4" name="Google Shape;88074;p53"/>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5" name="Google Shape;88075;p53"/>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6" name="Google Shape;88076;p53"/>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7" name="Google Shape;88077;p53"/>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8" name="Google Shape;88078;p53"/>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9" name="Google Shape;88079;p53"/>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0" name="Google Shape;88080;p53"/>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1" name="Google Shape;88081;p53"/>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2" name="Google Shape;88082;p53"/>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3" name="Google Shape;88083;p53"/>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4" name="Google Shape;88084;p53"/>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5" name="Google Shape;88085;p53"/>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6" name="Google Shape;88086;p53"/>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7" name="Google Shape;88087;p53"/>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8" name="Google Shape;88088;p53"/>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9" name="Google Shape;88089;p53"/>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0" name="Google Shape;88090;p53"/>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1" name="Google Shape;88091;p53"/>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2" name="Google Shape;88092;p53"/>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3" name="Google Shape;88093;p53"/>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4" name="Google Shape;88094;p53"/>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5" name="Google Shape;88095;p53"/>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6" name="Google Shape;88096;p53"/>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7" name="Google Shape;88097;p53"/>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8" name="Google Shape;88098;p53"/>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9" name="Google Shape;88099;p53"/>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0" name="Google Shape;88100;p53"/>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1" name="Google Shape;88101;p53"/>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2" name="Google Shape;88102;p53"/>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3" name="Google Shape;88103;p53"/>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4" name="Google Shape;88104;p53"/>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5" name="Google Shape;88105;p53"/>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6" name="Google Shape;88106;p53"/>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7" name="Google Shape;88107;p53"/>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8" name="Google Shape;88108;p53"/>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9" name="Google Shape;88109;p53"/>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0" name="Google Shape;88110;p53"/>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1" name="Google Shape;88111;p53"/>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2" name="Google Shape;88112;p53"/>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3" name="Google Shape;88113;p53"/>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4" name="Google Shape;88114;p53"/>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5" name="Google Shape;88115;p53"/>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6" name="Google Shape;88116;p53"/>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7" name="Google Shape;88117;p53"/>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8" name="Google Shape;88118;p53"/>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9" name="Google Shape;88119;p53"/>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0" name="Google Shape;88120;p53"/>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1" name="Google Shape;88121;p53"/>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2" name="Google Shape;88122;p53"/>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3" name="Google Shape;88123;p53"/>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4" name="Google Shape;88124;p53"/>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5" name="Google Shape;88125;p53"/>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6" name="Google Shape;88126;p53"/>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7" name="Google Shape;88127;p53"/>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8" name="Google Shape;88128;p53"/>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9" name="Google Shape;88129;p53"/>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0" name="Google Shape;88130;p53"/>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1" name="Google Shape;88131;p53"/>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2" name="Google Shape;88132;p53"/>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3" name="Google Shape;88133;p53"/>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4" name="Google Shape;88134;p53"/>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5" name="Google Shape;88135;p53"/>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6" name="Google Shape;88136;p53"/>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7" name="Google Shape;88137;p53"/>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8" name="Google Shape;88138;p53"/>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9" name="Google Shape;88139;p53"/>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0" name="Google Shape;88140;p53"/>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1" name="Google Shape;88141;p53"/>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2" name="Google Shape;88142;p53"/>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3" name="Google Shape;88143;p53"/>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4" name="Google Shape;88144;p53"/>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5" name="Google Shape;88145;p53"/>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6" name="Google Shape;88146;p53"/>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7" name="Google Shape;88147;p53"/>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8" name="Google Shape;88148;p53"/>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9" name="Google Shape;88149;p53"/>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0" name="Google Shape;88150;p53"/>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1" name="Google Shape;88151;p53"/>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2" name="Google Shape;88152;p53"/>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3" name="Google Shape;88153;p53"/>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4" name="Google Shape;88154;p53"/>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5" name="Google Shape;88155;p53"/>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6" name="Google Shape;88156;p53"/>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7" name="Google Shape;88157;p53"/>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8" name="Google Shape;88158;p53"/>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9" name="Google Shape;88159;p53"/>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0" name="Google Shape;88160;p53"/>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1" name="Google Shape;88161;p53"/>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2" name="Google Shape;88162;p53"/>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3" name="Google Shape;88163;p53"/>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4" name="Google Shape;88164;p53"/>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5" name="Google Shape;88165;p53"/>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6" name="Google Shape;88166;p53"/>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7" name="Google Shape;88167;p53"/>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8" name="Google Shape;88168;p53"/>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9" name="Google Shape;88169;p53"/>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0" name="Google Shape;88170;p53"/>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1" name="Google Shape;88171;p53"/>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2" name="Google Shape;88172;p53"/>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3" name="Google Shape;88173;p53"/>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4" name="Google Shape;88174;p53"/>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5" name="Google Shape;88175;p53"/>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6" name="Google Shape;88176;p53"/>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7" name="Google Shape;88177;p53"/>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8" name="Google Shape;88178;p53"/>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9" name="Google Shape;88179;p53"/>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0" name="Google Shape;88180;p53"/>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1" name="Google Shape;88181;p53"/>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2" name="Google Shape;88182;p53"/>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3" name="Google Shape;88183;p53"/>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4" name="Google Shape;88184;p53"/>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5" name="Google Shape;88185;p53"/>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6" name="Google Shape;88186;p53"/>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7" name="Google Shape;88187;p53"/>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8" name="Google Shape;88188;p53"/>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9" name="Google Shape;88189;p53"/>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0" name="Google Shape;88190;p53"/>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1" name="Google Shape;88191;p53"/>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2" name="Google Shape;88192;p53"/>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3" name="Google Shape;88193;p53"/>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4" name="Google Shape;88194;p53"/>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5" name="Google Shape;88195;p53"/>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6" name="Google Shape;88196;p53"/>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7" name="Google Shape;88197;p53"/>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8" name="Google Shape;88198;p53"/>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9" name="Google Shape;88199;p53"/>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0" name="Google Shape;88200;p53"/>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1" name="Google Shape;88201;p53"/>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2" name="Google Shape;88202;p53"/>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3" name="Google Shape;88203;p53"/>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4" name="Google Shape;88204;p53"/>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5" name="Google Shape;88205;p53"/>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6" name="Google Shape;88206;p53"/>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7" name="Google Shape;88207;p53"/>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8" name="Google Shape;88208;p53"/>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9" name="Google Shape;88209;p53"/>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0" name="Google Shape;88210;p53"/>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1" name="Google Shape;88211;p53"/>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2" name="Google Shape;88212;p53"/>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3" name="Google Shape;88213;p53"/>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4" name="Google Shape;88214;p53"/>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5" name="Google Shape;88215;p53"/>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6" name="Google Shape;88216;p53"/>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7" name="Google Shape;88217;p53"/>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8" name="Google Shape;88218;p53"/>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9" name="Google Shape;88219;p53"/>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0" name="Google Shape;88220;p53"/>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1" name="Google Shape;88221;p53"/>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2" name="Google Shape;88222;p53"/>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3" name="Google Shape;88223;p53"/>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4" name="Google Shape;88224;p53"/>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5" name="Google Shape;88225;p53"/>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6" name="Google Shape;88226;p53"/>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7" name="Google Shape;88227;p53"/>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8" name="Google Shape;88228;p53"/>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9" name="Google Shape;88229;p53"/>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0" name="Google Shape;88230;p53"/>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1" name="Google Shape;88231;p53"/>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2" name="Google Shape;88232;p53"/>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3" name="Google Shape;88233;p53"/>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4" name="Google Shape;88234;p53"/>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5" name="Google Shape;88235;p53"/>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6" name="Google Shape;88236;p53"/>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7" name="Google Shape;88237;p53"/>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8" name="Google Shape;88238;p53"/>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9" name="Google Shape;88239;p53"/>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0" name="Google Shape;88240;p53"/>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1" name="Google Shape;88241;p53"/>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2" name="Google Shape;88242;p53"/>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3" name="Google Shape;88243;p53"/>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4" name="Google Shape;88244;p53"/>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5" name="Google Shape;88245;p53"/>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6" name="Google Shape;88246;p53"/>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7" name="Google Shape;88247;p53"/>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8" name="Google Shape;88248;p53"/>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9" name="Google Shape;88249;p53"/>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0" name="Google Shape;88250;p53"/>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1" name="Google Shape;88251;p53"/>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2" name="Google Shape;88252;p53"/>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3" name="Google Shape;88253;p53"/>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4" name="Google Shape;88254;p53"/>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5" name="Google Shape;88255;p53"/>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6" name="Google Shape;88256;p53"/>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7" name="Google Shape;88257;p53"/>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8" name="Google Shape;88258;p53"/>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9" name="Google Shape;88259;p53"/>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0" name="Google Shape;88260;p53"/>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1" name="Google Shape;88261;p53"/>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2" name="Google Shape;88262;p53"/>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3" name="Google Shape;88263;p53"/>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4" name="Google Shape;88264;p53"/>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5" name="Google Shape;88265;p53"/>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6" name="Google Shape;88266;p53"/>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7" name="Google Shape;88267;p53"/>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8" name="Google Shape;88268;p53"/>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9" name="Google Shape;88269;p53"/>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0" name="Google Shape;88270;p53"/>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1" name="Google Shape;88271;p53"/>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2" name="Google Shape;88272;p53"/>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3" name="Google Shape;88273;p53"/>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4" name="Google Shape;88274;p53"/>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5" name="Google Shape;88275;p53"/>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6" name="Google Shape;88276;p53"/>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7" name="Google Shape;88277;p53"/>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8" name="Google Shape;88278;p53"/>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9" name="Google Shape;88279;p53"/>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0" name="Google Shape;88280;p53"/>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81" name="Google Shape;88281;p53"/>
          <p:cNvSpPr/>
          <p:nvPr/>
        </p:nvSpPr>
        <p:spPr>
          <a:xfrm rot="4787167">
            <a:off x="6358469" y="-1712823"/>
            <a:ext cx="1605544" cy="2857779"/>
          </a:xfrm>
          <a:prstGeom prst="triangle">
            <a:avLst>
              <a:gd name="adj" fmla="val 7099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2" name="Google Shape;88282;p53"/>
          <p:cNvSpPr/>
          <p:nvPr/>
        </p:nvSpPr>
        <p:spPr>
          <a:xfrm rot="4787167">
            <a:off x="221766" y="4558004"/>
            <a:ext cx="1605544" cy="1000141"/>
          </a:xfrm>
          <a:prstGeom prst="triangle">
            <a:avLst>
              <a:gd name="adj" fmla="val 4360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83" name="Google Shape;88283;p53"/>
          <p:cNvGrpSpPr/>
          <p:nvPr/>
        </p:nvGrpSpPr>
        <p:grpSpPr>
          <a:xfrm rot="7159149">
            <a:off x="585471" y="4023834"/>
            <a:ext cx="878144" cy="1498435"/>
            <a:chOff x="8652625" y="3011856"/>
            <a:chExt cx="654297" cy="1116470"/>
          </a:xfrm>
        </p:grpSpPr>
        <p:cxnSp>
          <p:nvCxnSpPr>
            <p:cNvPr id="88284" name="Google Shape;88284;p53"/>
            <p:cNvCxnSpPr/>
            <p:nvPr/>
          </p:nvCxnSpPr>
          <p:spPr>
            <a:xfrm>
              <a:off x="8860225" y="3041376"/>
              <a:ext cx="0" cy="1126600"/>
            </a:xfrm>
            <a:prstGeom prst="straightConnector1">
              <a:avLst/>
            </a:prstGeom>
            <a:noFill/>
            <a:ln w="9525" cap="flat" cmpd="sng">
              <a:solidFill>
                <a:schemeClr val="accent4"/>
              </a:solidFill>
              <a:prstDash val="solid"/>
              <a:round/>
              <a:headEnd type="none" w="med" len="med"/>
              <a:tailEnd type="none" w="med" len="med"/>
            </a:ln>
          </p:spPr>
        </p:cxnSp>
        <p:cxnSp>
          <p:nvCxnSpPr>
            <p:cNvPr id="88285" name="Google Shape;88285;p53"/>
            <p:cNvCxnSpPr/>
            <p:nvPr/>
          </p:nvCxnSpPr>
          <p:spPr>
            <a:xfrm>
              <a:off x="8979773" y="3006791"/>
              <a:ext cx="0" cy="1126600"/>
            </a:xfrm>
            <a:prstGeom prst="straightConnector1">
              <a:avLst/>
            </a:prstGeom>
            <a:noFill/>
            <a:ln w="9525" cap="flat" cmpd="sng">
              <a:solidFill>
                <a:schemeClr val="accent4"/>
              </a:solidFill>
              <a:prstDash val="solid"/>
              <a:round/>
              <a:headEnd type="none" w="med" len="med"/>
              <a:tailEnd type="none" w="med" len="med"/>
            </a:ln>
          </p:spPr>
        </p:cxnSp>
        <p:cxnSp>
          <p:nvCxnSpPr>
            <p:cNvPr id="88286" name="Google Shape;88286;p53"/>
            <p:cNvCxnSpPr/>
            <p:nvPr/>
          </p:nvCxnSpPr>
          <p:spPr>
            <a:xfrm>
              <a:off x="9099322" y="2972205"/>
              <a:ext cx="0" cy="11266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2">
  <p:cSld name="CUSTOM_10_1">
    <p:spTree>
      <p:nvGrpSpPr>
        <p:cNvPr id="1" name="Shape 88287"/>
        <p:cNvGrpSpPr/>
        <p:nvPr/>
      </p:nvGrpSpPr>
      <p:grpSpPr>
        <a:xfrm>
          <a:off x="0" y="0"/>
          <a:ext cx="0" cy="0"/>
          <a:chOff x="0" y="0"/>
          <a:chExt cx="0" cy="0"/>
        </a:xfrm>
      </p:grpSpPr>
      <p:sp>
        <p:nvSpPr>
          <p:cNvPr id="88288" name="Google Shape;88288;p54"/>
          <p:cNvSpPr/>
          <p:nvPr/>
        </p:nvSpPr>
        <p:spPr>
          <a:xfrm rot="-3106958">
            <a:off x="6939255" y="4395656"/>
            <a:ext cx="3033719" cy="1440649"/>
          </a:xfrm>
          <a:prstGeom prst="triangle">
            <a:avLst>
              <a:gd name="adj" fmla="val 6004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89" name="Google Shape;88289;p54"/>
          <p:cNvGrpSpPr/>
          <p:nvPr/>
        </p:nvGrpSpPr>
        <p:grpSpPr>
          <a:xfrm rot="10031400" flipH="1">
            <a:off x="-1274034" y="4340473"/>
            <a:ext cx="3508730" cy="2389143"/>
            <a:chOff x="4233250" y="3116575"/>
            <a:chExt cx="2401825" cy="1465700"/>
          </a:xfrm>
        </p:grpSpPr>
        <p:sp>
          <p:nvSpPr>
            <p:cNvPr id="88290" name="Google Shape;88290;p54"/>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1" name="Google Shape;88291;p54"/>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2" name="Google Shape;88292;p54"/>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3" name="Google Shape;88293;p54"/>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4" name="Google Shape;88294;p54"/>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5" name="Google Shape;88295;p54"/>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6" name="Google Shape;88296;p54"/>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7" name="Google Shape;88297;p54"/>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8" name="Google Shape;88298;p54"/>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9" name="Google Shape;88299;p54"/>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0" name="Google Shape;88300;p54"/>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1" name="Google Shape;88301;p54"/>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2" name="Google Shape;88302;p54"/>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3" name="Google Shape;88303;p54"/>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4" name="Google Shape;88304;p54"/>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5" name="Google Shape;88305;p54"/>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6" name="Google Shape;88306;p54"/>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7" name="Google Shape;88307;p54"/>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8" name="Google Shape;88308;p54"/>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9" name="Google Shape;88309;p54"/>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0" name="Google Shape;88310;p54"/>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1" name="Google Shape;88311;p54"/>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2" name="Google Shape;88312;p54"/>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3" name="Google Shape;88313;p54"/>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4" name="Google Shape;88314;p54"/>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5" name="Google Shape;88315;p54"/>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6" name="Google Shape;88316;p54"/>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7" name="Google Shape;88317;p54"/>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8" name="Google Shape;88318;p54"/>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9" name="Google Shape;88319;p54"/>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0" name="Google Shape;88320;p54"/>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1" name="Google Shape;88321;p54"/>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2" name="Google Shape;88322;p54"/>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3" name="Google Shape;88323;p54"/>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4" name="Google Shape;88324;p54"/>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5" name="Google Shape;88325;p54"/>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6" name="Google Shape;88326;p54"/>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7" name="Google Shape;88327;p54"/>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8" name="Google Shape;88328;p54"/>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9" name="Google Shape;88329;p54"/>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0" name="Google Shape;88330;p54"/>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1" name="Google Shape;88331;p54"/>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2" name="Google Shape;88332;p54"/>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3" name="Google Shape;88333;p54"/>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4" name="Google Shape;88334;p54"/>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5" name="Google Shape;88335;p54"/>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6" name="Google Shape;88336;p54"/>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7" name="Google Shape;88337;p54"/>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8" name="Google Shape;88338;p54"/>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9" name="Google Shape;88339;p54"/>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0" name="Google Shape;88340;p54"/>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1" name="Google Shape;88341;p54"/>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2" name="Google Shape;88342;p54"/>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3" name="Google Shape;88343;p54"/>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4" name="Google Shape;88344;p54"/>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5" name="Google Shape;88345;p54"/>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6" name="Google Shape;88346;p54"/>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7" name="Google Shape;88347;p54"/>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8" name="Google Shape;88348;p54"/>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9" name="Google Shape;88349;p54"/>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0" name="Google Shape;88350;p54"/>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1" name="Google Shape;88351;p54"/>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2" name="Google Shape;88352;p54"/>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3" name="Google Shape;88353;p54"/>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4" name="Google Shape;88354;p54"/>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5" name="Google Shape;88355;p54"/>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6" name="Google Shape;88356;p54"/>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7" name="Google Shape;88357;p54"/>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8" name="Google Shape;88358;p54"/>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9" name="Google Shape;88359;p54"/>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0" name="Google Shape;88360;p54"/>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1" name="Google Shape;88361;p54"/>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2" name="Google Shape;88362;p54"/>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3" name="Google Shape;88363;p54"/>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4" name="Google Shape;88364;p54"/>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5" name="Google Shape;88365;p54"/>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6" name="Google Shape;88366;p54"/>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7" name="Google Shape;88367;p54"/>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8" name="Google Shape;88368;p54"/>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9" name="Google Shape;88369;p54"/>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0" name="Google Shape;88370;p54"/>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1" name="Google Shape;88371;p54"/>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2" name="Google Shape;88372;p54"/>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3" name="Google Shape;88373;p54"/>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4" name="Google Shape;88374;p54"/>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5" name="Google Shape;88375;p54"/>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6" name="Google Shape;88376;p54"/>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7" name="Google Shape;88377;p54"/>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8" name="Google Shape;88378;p54"/>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9" name="Google Shape;88379;p54"/>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0" name="Google Shape;88380;p54"/>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1" name="Google Shape;88381;p54"/>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2" name="Google Shape;88382;p54"/>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3" name="Google Shape;88383;p54"/>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4" name="Google Shape;88384;p54"/>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5" name="Google Shape;88385;p54"/>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6" name="Google Shape;88386;p54"/>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7" name="Google Shape;88387;p54"/>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8" name="Google Shape;88388;p54"/>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9" name="Google Shape;88389;p54"/>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0" name="Google Shape;88390;p54"/>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1" name="Google Shape;88391;p54"/>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2" name="Google Shape;88392;p54"/>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3" name="Google Shape;88393;p54"/>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4" name="Google Shape;88394;p54"/>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5" name="Google Shape;88395;p54"/>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6" name="Google Shape;88396;p54"/>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7" name="Google Shape;88397;p54"/>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8" name="Google Shape;88398;p54"/>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9" name="Google Shape;88399;p54"/>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0" name="Google Shape;88400;p54"/>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1" name="Google Shape;88401;p54"/>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2" name="Google Shape;88402;p54"/>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3" name="Google Shape;88403;p54"/>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4" name="Google Shape;88404;p54"/>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5" name="Google Shape;88405;p54"/>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6" name="Google Shape;88406;p54"/>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7" name="Google Shape;88407;p54"/>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8" name="Google Shape;88408;p54"/>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9" name="Google Shape;88409;p54"/>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0" name="Google Shape;88410;p54"/>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1" name="Google Shape;88411;p54"/>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2" name="Google Shape;88412;p54"/>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3" name="Google Shape;88413;p54"/>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4" name="Google Shape;88414;p54"/>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5" name="Google Shape;88415;p54"/>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6" name="Google Shape;88416;p54"/>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7" name="Google Shape;88417;p54"/>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8" name="Google Shape;88418;p54"/>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9" name="Google Shape;88419;p54"/>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0" name="Google Shape;88420;p54"/>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1" name="Google Shape;88421;p54"/>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2" name="Google Shape;88422;p54"/>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3" name="Google Shape;88423;p54"/>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4" name="Google Shape;88424;p54"/>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5" name="Google Shape;88425;p54"/>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6" name="Google Shape;88426;p54"/>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7" name="Google Shape;88427;p54"/>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8" name="Google Shape;88428;p54"/>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9" name="Google Shape;88429;p54"/>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0" name="Google Shape;88430;p54"/>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1" name="Google Shape;88431;p54"/>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2" name="Google Shape;88432;p54"/>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3" name="Google Shape;88433;p54"/>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4" name="Google Shape;88434;p54"/>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5" name="Google Shape;88435;p54"/>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6" name="Google Shape;88436;p54"/>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7" name="Google Shape;88437;p54"/>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8" name="Google Shape;88438;p54"/>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9" name="Google Shape;88439;p54"/>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0" name="Google Shape;88440;p54"/>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1" name="Google Shape;88441;p54"/>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2" name="Google Shape;88442;p54"/>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3" name="Google Shape;88443;p54"/>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4" name="Google Shape;88444;p54"/>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5" name="Google Shape;88445;p54"/>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6" name="Google Shape;88446;p54"/>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7" name="Google Shape;88447;p54"/>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8" name="Google Shape;88448;p54"/>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9" name="Google Shape;88449;p54"/>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0" name="Google Shape;88450;p54"/>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1" name="Google Shape;88451;p54"/>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2" name="Google Shape;88452;p54"/>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3" name="Google Shape;88453;p54"/>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4" name="Google Shape;88454;p54"/>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5" name="Google Shape;88455;p54"/>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6" name="Google Shape;88456;p54"/>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7" name="Google Shape;88457;p54"/>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8" name="Google Shape;88458;p54"/>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9" name="Google Shape;88459;p54"/>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0" name="Google Shape;88460;p54"/>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1" name="Google Shape;88461;p54"/>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2" name="Google Shape;88462;p54"/>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3" name="Google Shape;88463;p54"/>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4" name="Google Shape;88464;p54"/>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5" name="Google Shape;88465;p54"/>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6" name="Google Shape;88466;p54"/>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7" name="Google Shape;88467;p54"/>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8" name="Google Shape;88468;p54"/>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9" name="Google Shape;88469;p54"/>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0" name="Google Shape;88470;p54"/>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1" name="Google Shape;88471;p54"/>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2" name="Google Shape;88472;p54"/>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3" name="Google Shape;88473;p54"/>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4" name="Google Shape;88474;p54"/>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5" name="Google Shape;88475;p54"/>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6" name="Google Shape;88476;p54"/>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7" name="Google Shape;88477;p54"/>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8" name="Google Shape;88478;p54"/>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9" name="Google Shape;88479;p54"/>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0" name="Google Shape;88480;p54"/>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1" name="Google Shape;88481;p54"/>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2" name="Google Shape;88482;p54"/>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3" name="Google Shape;88483;p54"/>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4" name="Google Shape;88484;p54"/>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5" name="Google Shape;88485;p54"/>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6" name="Google Shape;88486;p54"/>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7" name="Google Shape;88487;p54"/>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8" name="Google Shape;88488;p54"/>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9" name="Google Shape;88489;p54"/>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0" name="Google Shape;88490;p54"/>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1" name="Google Shape;88491;p54"/>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2" name="Google Shape;88492;p54"/>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3" name="Google Shape;88493;p54"/>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4" name="Google Shape;88494;p54"/>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5" name="Google Shape;88495;p54"/>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6" name="Google Shape;88496;p54"/>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7" name="Google Shape;88497;p54"/>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8" name="Google Shape;88498;p54"/>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9" name="Google Shape;88499;p54"/>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0" name="Google Shape;88500;p54"/>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1" name="Google Shape;88501;p54"/>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2" name="Google Shape;88502;p54"/>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3" name="Google Shape;88503;p54"/>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4" name="Google Shape;88504;p54"/>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5" name="Google Shape;88505;p54"/>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6" name="Google Shape;88506;p54"/>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7" name="Google Shape;88507;p54"/>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8" name="Google Shape;88508;p54"/>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9" name="Google Shape;88509;p54"/>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0" name="Google Shape;88510;p54"/>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1" name="Google Shape;88511;p54"/>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2" name="Google Shape;88512;p54"/>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3" name="Google Shape;88513;p54"/>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4" name="Google Shape;88514;p54"/>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5" name="Google Shape;88515;p54"/>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6" name="Google Shape;88516;p54"/>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7" name="Google Shape;88517;p54"/>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8" name="Google Shape;88518;p54"/>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9" name="Google Shape;88519;p54"/>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0" name="Google Shape;88520;p54"/>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1" name="Google Shape;88521;p54"/>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2" name="Google Shape;88522;p54"/>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3" name="Google Shape;88523;p54"/>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4" name="Google Shape;88524;p54"/>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5" name="Google Shape;88525;p54"/>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6" name="Google Shape;88526;p54"/>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7" name="Google Shape;88527;p54"/>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8" name="Google Shape;88528;p54"/>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9" name="Google Shape;88529;p54"/>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0" name="Google Shape;88530;p54"/>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1" name="Google Shape;88531;p54"/>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2" name="Google Shape;88532;p54"/>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3" name="Google Shape;88533;p54"/>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4" name="Google Shape;88534;p54"/>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5" name="Google Shape;88535;p54"/>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6" name="Google Shape;88536;p54"/>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7" name="Google Shape;88537;p54"/>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8" name="Google Shape;88538;p54"/>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9" name="Google Shape;88539;p54"/>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0" name="Google Shape;88540;p54"/>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1" name="Google Shape;88541;p54"/>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2" name="Google Shape;88542;p54"/>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3" name="Google Shape;88543;p54"/>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4" name="Google Shape;88544;p54"/>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5" name="Google Shape;88545;p54"/>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6" name="Google Shape;88546;p54"/>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7" name="Google Shape;88547;p54"/>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8" name="Google Shape;88548;p54"/>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9" name="Google Shape;88549;p54"/>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0" name="Google Shape;88550;p54"/>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1" name="Google Shape;88551;p54"/>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2" name="Google Shape;88552;p54"/>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3" name="Google Shape;88553;p54"/>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4" name="Google Shape;88554;p54"/>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5" name="Google Shape;88555;p54"/>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6" name="Google Shape;88556;p54"/>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7" name="Google Shape;88557;p54"/>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8" name="Google Shape;88558;p54"/>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9" name="Google Shape;88559;p54"/>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0" name="Google Shape;88560;p54"/>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1" name="Google Shape;88561;p54"/>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2" name="Google Shape;88562;p54"/>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3" name="Google Shape;88563;p54"/>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4" name="Google Shape;88564;p54"/>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5" name="Google Shape;88565;p54"/>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6" name="Google Shape;88566;p54"/>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7" name="Google Shape;88567;p54"/>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8" name="Google Shape;88568;p54"/>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9" name="Google Shape;88569;p54"/>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0" name="Google Shape;88570;p54"/>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1" name="Google Shape;88571;p54"/>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2" name="Google Shape;88572;p54"/>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3" name="Google Shape;88573;p54"/>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4" name="Google Shape;88574;p54"/>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5" name="Google Shape;88575;p54"/>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6" name="Google Shape;88576;p54"/>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7" name="Google Shape;88577;p54"/>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8" name="Google Shape;88578;p54"/>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9" name="Google Shape;88579;p54"/>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0" name="Google Shape;88580;p54"/>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1" name="Google Shape;88581;p54"/>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2" name="Google Shape;88582;p54"/>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3" name="Google Shape;88583;p54"/>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4" name="Google Shape;88584;p54"/>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5" name="Google Shape;88585;p54"/>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6" name="Google Shape;88586;p54"/>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7" name="Google Shape;88587;p54"/>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8" name="Google Shape;88588;p54"/>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9" name="Google Shape;88589;p54"/>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0" name="Google Shape;88590;p54"/>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1" name="Google Shape;88591;p54"/>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2" name="Google Shape;88592;p54"/>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3" name="Google Shape;88593;p54"/>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4" name="Google Shape;88594;p54"/>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5" name="Google Shape;88595;p54"/>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6" name="Google Shape;88596;p54"/>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7" name="Google Shape;88597;p54"/>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8" name="Google Shape;88598;p54"/>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9" name="Google Shape;88599;p54"/>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0" name="Google Shape;88600;p54"/>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1" name="Google Shape;88601;p54"/>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2" name="Google Shape;88602;p54"/>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3" name="Google Shape;88603;p54"/>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4" name="Google Shape;88604;p54"/>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5" name="Google Shape;88605;p54"/>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6" name="Google Shape;88606;p54"/>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7" name="Google Shape;88607;p54"/>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8" name="Google Shape;88608;p54"/>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9" name="Google Shape;88609;p54"/>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0" name="Google Shape;88610;p54"/>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1" name="Google Shape;88611;p54"/>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2" name="Google Shape;88612;p54"/>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3" name="Google Shape;88613;p54"/>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4" name="Google Shape;88614;p54"/>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5" name="Google Shape;88615;p54"/>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6" name="Google Shape;88616;p54"/>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7" name="Google Shape;88617;p54"/>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8" name="Google Shape;88618;p54"/>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9" name="Google Shape;88619;p54"/>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0" name="Google Shape;88620;p54"/>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1" name="Google Shape;88621;p54"/>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2" name="Google Shape;88622;p54"/>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3" name="Google Shape;88623;p54"/>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4" name="Google Shape;88624;p54"/>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5" name="Google Shape;88625;p54"/>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6" name="Google Shape;88626;p54"/>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7" name="Google Shape;88627;p54"/>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8" name="Google Shape;88628;p54"/>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9" name="Google Shape;88629;p54"/>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0" name="Google Shape;88630;p54"/>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1" name="Google Shape;88631;p54"/>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2" name="Google Shape;88632;p54"/>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3" name="Google Shape;88633;p54"/>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4" name="Google Shape;88634;p54"/>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5" name="Google Shape;88635;p54"/>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6" name="Google Shape;88636;p54"/>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7" name="Google Shape;88637;p54"/>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8" name="Google Shape;88638;p54"/>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9" name="Google Shape;88639;p54"/>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0" name="Google Shape;88640;p54"/>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1" name="Google Shape;88641;p54"/>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2" name="Google Shape;88642;p54"/>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3" name="Google Shape;88643;p54"/>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4" name="Google Shape;88644;p54"/>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5" name="Google Shape;88645;p54"/>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6" name="Google Shape;88646;p54"/>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7" name="Google Shape;88647;p54"/>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8" name="Google Shape;88648;p54"/>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9" name="Google Shape;88649;p54"/>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0" name="Google Shape;88650;p54"/>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1" name="Google Shape;88651;p54"/>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2" name="Google Shape;88652;p54"/>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3" name="Google Shape;88653;p54"/>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4" name="Google Shape;88654;p54"/>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5" name="Google Shape;88655;p54"/>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6" name="Google Shape;88656;p54"/>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7" name="Google Shape;88657;p54"/>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8" name="Google Shape;88658;p54"/>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9" name="Google Shape;88659;p54"/>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0" name="Google Shape;88660;p54"/>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1" name="Google Shape;88661;p54"/>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2" name="Google Shape;88662;p54"/>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3" name="Google Shape;88663;p54"/>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4" name="Google Shape;88664;p54"/>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5" name="Google Shape;88665;p54"/>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6" name="Google Shape;88666;p54"/>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7" name="Google Shape;88667;p54"/>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8" name="Google Shape;88668;p54"/>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9" name="Google Shape;88669;p54"/>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0" name="Google Shape;88670;p54"/>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1" name="Google Shape;88671;p54"/>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2" name="Google Shape;88672;p54"/>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3" name="Google Shape;88673;p54"/>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4" name="Google Shape;88674;p54"/>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5" name="Google Shape;88675;p54"/>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6" name="Google Shape;88676;p54"/>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7" name="Google Shape;88677;p54"/>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8" name="Google Shape;88678;p54"/>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9" name="Google Shape;88679;p54"/>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0" name="Google Shape;88680;p54"/>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1" name="Google Shape;88681;p54"/>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2" name="Google Shape;88682;p54"/>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3" name="Google Shape;88683;p54"/>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4" name="Google Shape;88684;p54"/>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5" name="Google Shape;88685;p54"/>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6" name="Google Shape;88686;p54"/>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7" name="Google Shape;88687;p54"/>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8" name="Google Shape;88688;p54"/>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9" name="Google Shape;88689;p54"/>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0" name="Google Shape;88690;p54"/>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1" name="Google Shape;88691;p54"/>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2" name="Google Shape;88692;p54"/>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3" name="Google Shape;88693;p54"/>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4" name="Google Shape;88694;p54"/>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5" name="Google Shape;88695;p54"/>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6" name="Google Shape;88696;p54"/>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7" name="Google Shape;88697;p54"/>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8" name="Google Shape;88698;p54"/>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9" name="Google Shape;88699;p54"/>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0" name="Google Shape;88700;p54"/>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1" name="Google Shape;88701;p54"/>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2" name="Google Shape;88702;p54"/>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3" name="Google Shape;88703;p54"/>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4" name="Google Shape;88704;p54"/>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5" name="Google Shape;88705;p54"/>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6" name="Google Shape;88706;p54"/>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7" name="Google Shape;88707;p54"/>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8" name="Google Shape;88708;p54"/>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9" name="Google Shape;88709;p54"/>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0" name="Google Shape;88710;p54"/>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1" name="Google Shape;88711;p54"/>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2" name="Google Shape;88712;p54"/>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3" name="Google Shape;88713;p54"/>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4" name="Google Shape;88714;p54"/>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5" name="Google Shape;88715;p54"/>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6" name="Google Shape;88716;p54"/>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7" name="Google Shape;88717;p54"/>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8" name="Google Shape;88718;p54"/>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9" name="Google Shape;88719;p54"/>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0" name="Google Shape;88720;p54"/>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1" name="Google Shape;88721;p54"/>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2" name="Google Shape;88722;p54"/>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3" name="Google Shape;88723;p54"/>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4" name="Google Shape;88724;p54"/>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5" name="Google Shape;88725;p54"/>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6" name="Google Shape;88726;p54"/>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7" name="Google Shape;88727;p54"/>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8" name="Google Shape;88728;p54"/>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9" name="Google Shape;88729;p54"/>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0" name="Google Shape;88730;p54"/>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1" name="Google Shape;88731;p54"/>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2" name="Google Shape;88732;p54"/>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3" name="Google Shape;88733;p54"/>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4" name="Google Shape;88734;p54"/>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5" name="Google Shape;88735;p54"/>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6" name="Google Shape;88736;p54"/>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7" name="Google Shape;88737;p54"/>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8" name="Google Shape;88738;p54"/>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9" name="Google Shape;88739;p54"/>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0" name="Google Shape;88740;p54"/>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1" name="Google Shape;88741;p54"/>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2" name="Google Shape;88742;p54"/>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3" name="Google Shape;88743;p54"/>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4" name="Google Shape;88744;p54"/>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5" name="Google Shape;88745;p54"/>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6" name="Google Shape;88746;p54"/>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7" name="Google Shape;88747;p54"/>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8" name="Google Shape;88748;p54"/>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9" name="Google Shape;88749;p54"/>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0" name="Google Shape;88750;p54"/>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1" name="Google Shape;88751;p54"/>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2" name="Google Shape;88752;p54"/>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3" name="Google Shape;88753;p54"/>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4" name="Google Shape;88754;p54"/>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5" name="Google Shape;88755;p54"/>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6" name="Google Shape;88756;p54"/>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7" name="Google Shape;88757;p54"/>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8" name="Google Shape;88758;p54"/>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9" name="Google Shape;88759;p54"/>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0" name="Google Shape;88760;p54"/>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1" name="Google Shape;88761;p54"/>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2" name="Google Shape;88762;p54"/>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3" name="Google Shape;88763;p54"/>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4" name="Google Shape;88764;p54"/>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5" name="Google Shape;88765;p54"/>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6" name="Google Shape;88766;p54"/>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7" name="Google Shape;88767;p54"/>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8" name="Google Shape;88768;p54"/>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9" name="Google Shape;88769;p54"/>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0" name="Google Shape;88770;p54"/>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1" name="Google Shape;88771;p54"/>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2" name="Google Shape;88772;p54"/>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3" name="Google Shape;88773;p54"/>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4" name="Google Shape;88774;p54"/>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5" name="Google Shape;88775;p54"/>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6" name="Google Shape;88776;p54"/>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7" name="Google Shape;88777;p54"/>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8" name="Google Shape;88778;p54"/>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9" name="Google Shape;88779;p54"/>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0" name="Google Shape;88780;p54"/>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1" name="Google Shape;88781;p54"/>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2" name="Google Shape;88782;p54"/>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3" name="Google Shape;88783;p54"/>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4" name="Google Shape;88784;p54"/>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5" name="Google Shape;88785;p54"/>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6" name="Google Shape;88786;p54"/>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7" name="Google Shape;88787;p54"/>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8" name="Google Shape;88788;p54"/>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9" name="Google Shape;88789;p54"/>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0" name="Google Shape;88790;p54"/>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1" name="Google Shape;88791;p54"/>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2" name="Google Shape;88792;p54"/>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3" name="Google Shape;88793;p54"/>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4" name="Google Shape;88794;p54"/>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5" name="Google Shape;88795;p54"/>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6" name="Google Shape;88796;p54"/>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7" name="Google Shape;88797;p54"/>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8" name="Google Shape;88798;p54"/>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9" name="Google Shape;88799;p54"/>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0" name="Google Shape;88800;p54"/>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1" name="Google Shape;88801;p54"/>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2" name="Google Shape;88802;p54"/>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3" name="Google Shape;88803;p54"/>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4" name="Google Shape;88804;p54"/>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5" name="Google Shape;88805;p54"/>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6" name="Google Shape;88806;p54"/>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7" name="Google Shape;88807;p54"/>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8" name="Google Shape;88808;p54"/>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9" name="Google Shape;88809;p54"/>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0" name="Google Shape;88810;p54"/>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1" name="Google Shape;88811;p54"/>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2" name="Google Shape;88812;p54"/>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3" name="Google Shape;88813;p54"/>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4" name="Google Shape;88814;p54"/>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5" name="Google Shape;88815;p54"/>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6" name="Google Shape;88816;p54"/>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7" name="Google Shape;88817;p54"/>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8" name="Google Shape;88818;p54"/>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9" name="Google Shape;88819;p54"/>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0" name="Google Shape;88820;p54"/>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1" name="Google Shape;88821;p54"/>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2" name="Google Shape;88822;p54"/>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3" name="Google Shape;88823;p54"/>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4" name="Google Shape;88824;p54"/>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5" name="Google Shape;88825;p54"/>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6" name="Google Shape;88826;p54"/>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7" name="Google Shape;88827;p54"/>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8" name="Google Shape;88828;p54"/>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9" name="Google Shape;88829;p54"/>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0" name="Google Shape;88830;p54"/>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1" name="Google Shape;88831;p54"/>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2" name="Google Shape;88832;p54"/>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3" name="Google Shape;88833;p54"/>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4" name="Google Shape;88834;p54"/>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5" name="Google Shape;88835;p54"/>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6" name="Google Shape;88836;p54"/>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7" name="Google Shape;88837;p54"/>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8" name="Google Shape;88838;p54"/>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9" name="Google Shape;88839;p54"/>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0" name="Google Shape;88840;p54"/>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1" name="Google Shape;88841;p54"/>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2" name="Google Shape;88842;p54"/>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3" name="Google Shape;88843;p54"/>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4" name="Google Shape;88844;p54"/>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5" name="Google Shape;88845;p54"/>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6" name="Google Shape;88846;p54"/>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7" name="Google Shape;88847;p54"/>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8" name="Google Shape;88848;p54"/>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9" name="Google Shape;88849;p54"/>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0" name="Google Shape;88850;p54"/>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1" name="Google Shape;88851;p54"/>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2" name="Google Shape;88852;p54"/>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3" name="Google Shape;88853;p54"/>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4" name="Google Shape;88854;p54"/>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5" name="Google Shape;88855;p54"/>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6" name="Google Shape;88856;p54"/>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7" name="Google Shape;88857;p54"/>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8" name="Google Shape;88858;p54"/>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9" name="Google Shape;88859;p54"/>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0" name="Google Shape;88860;p54"/>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1" name="Google Shape;88861;p54"/>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2" name="Google Shape;88862;p54"/>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3" name="Google Shape;88863;p54"/>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4" name="Google Shape;88864;p54"/>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5" name="Google Shape;88865;p54"/>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6" name="Google Shape;88866;p54"/>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7" name="Google Shape;88867;p54"/>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8" name="Google Shape;88868;p54"/>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9" name="Google Shape;88869;p54"/>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0" name="Google Shape;88870;p54"/>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1" name="Google Shape;88871;p54"/>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2" name="Google Shape;88872;p54"/>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3" name="Google Shape;88873;p54"/>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4" name="Google Shape;88874;p54"/>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5" name="Google Shape;88875;p54"/>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6" name="Google Shape;88876;p54"/>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7" name="Google Shape;88877;p54"/>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8" name="Google Shape;88878;p54"/>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9" name="Google Shape;88879;p54"/>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0" name="Google Shape;88880;p54"/>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1" name="Google Shape;88881;p54"/>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2" name="Google Shape;88882;p54"/>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3" name="Google Shape;88883;p54"/>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4" name="Google Shape;88884;p54"/>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5" name="Google Shape;88885;p54"/>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6" name="Google Shape;88886;p54"/>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7" name="Google Shape;88887;p54"/>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8" name="Google Shape;88888;p54"/>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9" name="Google Shape;88889;p54"/>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0" name="Google Shape;88890;p54"/>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1" name="Google Shape;88891;p54"/>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2" name="Google Shape;88892;p54"/>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3" name="Google Shape;88893;p54"/>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4" name="Google Shape;88894;p54"/>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5" name="Google Shape;88895;p54"/>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6" name="Google Shape;88896;p54"/>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7" name="Google Shape;88897;p54"/>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8" name="Google Shape;88898;p54"/>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9" name="Google Shape;88899;p54"/>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0" name="Google Shape;88900;p54"/>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1" name="Google Shape;88901;p54"/>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2" name="Google Shape;88902;p54"/>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3" name="Google Shape;88903;p54"/>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4" name="Google Shape;88904;p54"/>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5" name="Google Shape;88905;p54"/>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6" name="Google Shape;88906;p54"/>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7" name="Google Shape;88907;p54"/>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8" name="Google Shape;88908;p54"/>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9" name="Google Shape;88909;p54"/>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0" name="Google Shape;88910;p54"/>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1" name="Google Shape;88911;p54"/>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2" name="Google Shape;88912;p54"/>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3" name="Google Shape;88913;p54"/>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4" name="Google Shape;88914;p54"/>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5" name="Google Shape;88915;p54"/>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6" name="Google Shape;88916;p54"/>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7" name="Google Shape;88917;p54"/>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8" name="Google Shape;88918;p54"/>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9" name="Google Shape;88919;p54"/>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0" name="Google Shape;88920;p54"/>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1" name="Google Shape;88921;p54"/>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2" name="Google Shape;88922;p54"/>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3" name="Google Shape;88923;p54"/>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4" name="Google Shape;88924;p54"/>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5" name="Google Shape;88925;p54"/>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6" name="Google Shape;88926;p54"/>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7" name="Google Shape;88927;p54"/>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8" name="Google Shape;88928;p54"/>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9" name="Google Shape;88929;p54"/>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0" name="Google Shape;88930;p54"/>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1" name="Google Shape;88931;p54"/>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2" name="Google Shape;88932;p54"/>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3" name="Google Shape;88933;p54"/>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4" name="Google Shape;88934;p54"/>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5" name="Google Shape;88935;p54"/>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6" name="Google Shape;88936;p54"/>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7" name="Google Shape;88937;p54"/>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8" name="Google Shape;88938;p54"/>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9" name="Google Shape;88939;p54"/>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0" name="Google Shape;88940;p54"/>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1" name="Google Shape;88941;p54"/>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2" name="Google Shape;88942;p54"/>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3" name="Google Shape;88943;p54"/>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4" name="Google Shape;88944;p54"/>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5" name="Google Shape;88945;p54"/>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6" name="Google Shape;88946;p54"/>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7" name="Google Shape;88947;p54"/>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8" name="Google Shape;88948;p54"/>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9" name="Google Shape;88949;p54"/>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0" name="Google Shape;88950;p54"/>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1" name="Google Shape;88951;p54"/>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2" name="Google Shape;88952;p54"/>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3" name="Google Shape;88953;p54"/>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4" name="Google Shape;88954;p54"/>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5" name="Google Shape;88955;p54"/>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6" name="Google Shape;88956;p54"/>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7" name="Google Shape;88957;p54"/>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8" name="Google Shape;88958;p54"/>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9" name="Google Shape;88959;p54"/>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0" name="Google Shape;88960;p54"/>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1" name="Google Shape;88961;p54"/>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2" name="Google Shape;88962;p54"/>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3" name="Google Shape;88963;p54"/>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4" name="Google Shape;88964;p54"/>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5" name="Google Shape;88965;p54"/>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6" name="Google Shape;88966;p54"/>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7" name="Google Shape;88967;p54"/>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8" name="Google Shape;88968;p54"/>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9" name="Google Shape;88969;p54"/>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0" name="Google Shape;88970;p54"/>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1" name="Google Shape;88971;p54"/>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2" name="Google Shape;88972;p54"/>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3" name="Google Shape;88973;p54"/>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4" name="Google Shape;88974;p54"/>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5" name="Google Shape;88975;p54"/>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6" name="Google Shape;88976;p54"/>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7" name="Google Shape;88977;p54"/>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8" name="Google Shape;88978;p54"/>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9" name="Google Shape;88979;p54"/>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0" name="Google Shape;88980;p54"/>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1" name="Google Shape;88981;p54"/>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2" name="Google Shape;88982;p54"/>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3" name="Google Shape;88983;p54"/>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4" name="Google Shape;88984;p54"/>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5" name="Google Shape;88985;p54"/>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6" name="Google Shape;88986;p54"/>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7" name="Google Shape;88987;p54"/>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8" name="Google Shape;88988;p54"/>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9" name="Google Shape;88989;p54"/>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0" name="Google Shape;88990;p54"/>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1" name="Google Shape;88991;p54"/>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2" name="Google Shape;88992;p54"/>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3" name="Google Shape;88993;p54"/>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4" name="Google Shape;88994;p54"/>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5" name="Google Shape;88995;p54"/>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6" name="Google Shape;88996;p54"/>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7" name="Google Shape;88997;p54"/>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8" name="Google Shape;88998;p54"/>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9" name="Google Shape;88999;p54"/>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0" name="Google Shape;89000;p54"/>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1" name="Google Shape;89001;p54"/>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2" name="Google Shape;89002;p54"/>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3" name="Google Shape;89003;p54"/>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4" name="Google Shape;89004;p54"/>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5" name="Google Shape;89005;p54"/>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6" name="Google Shape;89006;p54"/>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7" name="Google Shape;89007;p54"/>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8" name="Google Shape;89008;p54"/>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9" name="Google Shape;89009;p54"/>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0" name="Google Shape;89010;p54"/>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1" name="Google Shape;89011;p54"/>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2" name="Google Shape;89012;p54"/>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3" name="Google Shape;89013;p54"/>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4" name="Google Shape;89014;p54"/>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5" name="Google Shape;89015;p54"/>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6" name="Google Shape;89016;p54"/>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7" name="Google Shape;89017;p54"/>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8" name="Google Shape;89018;p54"/>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9" name="Google Shape;89019;p54"/>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0" name="Google Shape;89020;p54"/>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1" name="Google Shape;89021;p54"/>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2" name="Google Shape;89022;p54"/>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3" name="Google Shape;89023;p54"/>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4" name="Google Shape;89024;p54"/>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5" name="Google Shape;89025;p54"/>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6" name="Google Shape;89026;p54"/>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7" name="Google Shape;89027;p54"/>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8" name="Google Shape;89028;p54"/>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9" name="Google Shape;89029;p54"/>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0" name="Google Shape;89030;p54"/>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1" name="Google Shape;89031;p54"/>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2" name="Google Shape;89032;p54"/>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3" name="Google Shape;89033;p54"/>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4" name="Google Shape;89034;p54"/>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5" name="Google Shape;89035;p54"/>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6" name="Google Shape;89036;p54"/>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7" name="Google Shape;89037;p54"/>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8" name="Google Shape;89038;p54"/>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9" name="Google Shape;89039;p54"/>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0" name="Google Shape;89040;p54"/>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1" name="Google Shape;89041;p54"/>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2" name="Google Shape;89042;p54"/>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3" name="Google Shape;89043;p54"/>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4" name="Google Shape;89044;p54"/>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5" name="Google Shape;89045;p54"/>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6" name="Google Shape;89046;p54"/>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7" name="Google Shape;89047;p54"/>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8" name="Google Shape;89048;p54"/>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9" name="Google Shape;89049;p54"/>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0" name="Google Shape;89050;p54"/>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1" name="Google Shape;89051;p54"/>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2" name="Google Shape;89052;p54"/>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3" name="Google Shape;89053;p54"/>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4" name="Google Shape;89054;p54"/>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5" name="Google Shape;89055;p54"/>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6" name="Google Shape;89056;p54"/>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7" name="Google Shape;89057;p54"/>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8" name="Google Shape;89058;p54"/>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9" name="Google Shape;89059;p54"/>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0" name="Google Shape;89060;p54"/>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1" name="Google Shape;89061;p54"/>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2" name="Google Shape;89062;p54"/>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3" name="Google Shape;89063;p54"/>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4" name="Google Shape;89064;p54"/>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5" name="Google Shape;89065;p54"/>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6" name="Google Shape;89066;p54"/>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7" name="Google Shape;89067;p54"/>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8" name="Google Shape;89068;p54"/>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9" name="Google Shape;89069;p54"/>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0" name="Google Shape;89070;p54"/>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1" name="Google Shape;89071;p54"/>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2" name="Google Shape;89072;p54"/>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3" name="Google Shape;89073;p54"/>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4" name="Google Shape;89074;p54"/>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5" name="Google Shape;89075;p54"/>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6" name="Google Shape;89076;p54"/>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7" name="Google Shape;89077;p54"/>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8" name="Google Shape;89078;p54"/>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9" name="Google Shape;89079;p54"/>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0" name="Google Shape;89080;p54"/>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1" name="Google Shape;89081;p54"/>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2" name="Google Shape;89082;p54"/>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3" name="Google Shape;89083;p54"/>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4" name="Google Shape;89084;p54"/>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5" name="Google Shape;89085;p54"/>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6" name="Google Shape;89086;p54"/>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7" name="Google Shape;89087;p54"/>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8" name="Google Shape;89088;p54"/>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9" name="Google Shape;89089;p54"/>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0" name="Google Shape;89090;p54"/>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1" name="Google Shape;89091;p54"/>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2" name="Google Shape;89092;p54"/>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3" name="Google Shape;89093;p54"/>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4" name="Google Shape;89094;p54"/>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5" name="Google Shape;89095;p54"/>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6" name="Google Shape;89096;p54"/>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7" name="Google Shape;89097;p54"/>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8" name="Google Shape;89098;p54"/>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9" name="Google Shape;89099;p54"/>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0" name="Google Shape;89100;p54"/>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1" name="Google Shape;89101;p54"/>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2" name="Google Shape;89102;p54"/>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3" name="Google Shape;89103;p54"/>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4" name="Google Shape;89104;p54"/>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5" name="Google Shape;89105;p54"/>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6" name="Google Shape;89106;p54"/>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7" name="Google Shape;89107;p54"/>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8" name="Google Shape;89108;p54"/>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9" name="Google Shape;89109;p54"/>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0" name="Google Shape;89110;p54"/>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1" name="Google Shape;89111;p54"/>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2" name="Google Shape;89112;p54"/>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3" name="Google Shape;89113;p54"/>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4" name="Google Shape;89114;p54"/>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5" name="Google Shape;89115;p54"/>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6" name="Google Shape;89116;p54"/>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7" name="Google Shape;89117;p54"/>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8" name="Google Shape;89118;p54"/>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9" name="Google Shape;89119;p54"/>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0" name="Google Shape;89120;p54"/>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1" name="Google Shape;89121;p54"/>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2" name="Google Shape;89122;p54"/>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3" name="Google Shape;89123;p54"/>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4" name="Google Shape;89124;p54"/>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5" name="Google Shape;89125;p54"/>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6" name="Google Shape;89126;p54"/>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7" name="Google Shape;89127;p54"/>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8" name="Google Shape;89128;p54"/>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9" name="Google Shape;89129;p54"/>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0" name="Google Shape;89130;p54"/>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1" name="Google Shape;89131;p54"/>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2" name="Google Shape;89132;p54"/>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3" name="Google Shape;89133;p54"/>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4" name="Google Shape;89134;p54"/>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5" name="Google Shape;89135;p54"/>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6" name="Google Shape;89136;p54"/>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7" name="Google Shape;89137;p54"/>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8" name="Google Shape;89138;p54"/>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9" name="Google Shape;89139;p54"/>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0" name="Google Shape;89140;p54"/>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1" name="Google Shape;89141;p54"/>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2" name="Google Shape;89142;p54"/>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3" name="Google Shape;89143;p54"/>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4" name="Google Shape;89144;p54"/>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5" name="Google Shape;89145;p54"/>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6" name="Google Shape;89146;p54"/>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7" name="Google Shape;89147;p54"/>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8" name="Google Shape;89148;p54"/>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9" name="Google Shape;89149;p54"/>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0" name="Google Shape;89150;p54"/>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1" name="Google Shape;89151;p54"/>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2" name="Google Shape;89152;p54"/>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3" name="Google Shape;89153;p54"/>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4" name="Google Shape;89154;p54"/>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5" name="Google Shape;89155;p54"/>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6" name="Google Shape;89156;p54"/>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7" name="Google Shape;89157;p54"/>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8" name="Google Shape;89158;p54"/>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9" name="Google Shape;89159;p54"/>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0" name="Google Shape;89160;p54"/>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1" name="Google Shape;89161;p54"/>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2" name="Google Shape;89162;p54"/>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3" name="Google Shape;89163;p54"/>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4" name="Google Shape;89164;p54"/>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5" name="Google Shape;89165;p54"/>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6" name="Google Shape;89166;p54"/>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7" name="Google Shape;89167;p54"/>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8" name="Google Shape;89168;p54"/>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9" name="Google Shape;89169;p54"/>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0" name="Google Shape;89170;p54"/>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1" name="Google Shape;89171;p54"/>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2" name="Google Shape;89172;p54"/>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3" name="Google Shape;89173;p54"/>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4" name="Google Shape;89174;p54"/>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5" name="Google Shape;89175;p54"/>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6" name="Google Shape;89176;p54"/>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7" name="Google Shape;89177;p54"/>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8" name="Google Shape;89178;p54"/>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9" name="Google Shape;89179;p54"/>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0" name="Google Shape;89180;p54"/>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1" name="Google Shape;89181;p54"/>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2" name="Google Shape;89182;p54"/>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3" name="Google Shape;89183;p54"/>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4" name="Google Shape;89184;p54"/>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5" name="Google Shape;89185;p54"/>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6" name="Google Shape;89186;p54"/>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7" name="Google Shape;89187;p54"/>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8" name="Google Shape;89188;p54"/>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9" name="Google Shape;89189;p54"/>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0" name="Google Shape;89190;p54"/>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1" name="Google Shape;89191;p54"/>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2" name="Google Shape;89192;p54"/>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3" name="Google Shape;89193;p54"/>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4" name="Google Shape;89194;p54"/>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5" name="Google Shape;89195;p54"/>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6" name="Google Shape;89196;p54"/>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7" name="Google Shape;89197;p54"/>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8" name="Google Shape;89198;p54"/>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9" name="Google Shape;89199;p54"/>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0" name="Google Shape;89200;p54"/>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1" name="Google Shape;89201;p54"/>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2" name="Google Shape;89202;p54"/>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3" name="Google Shape;89203;p54"/>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4" name="Google Shape;89204;p54"/>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5" name="Google Shape;89205;p54"/>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6" name="Google Shape;89206;p54"/>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7" name="Google Shape;89207;p54"/>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8" name="Google Shape;89208;p54"/>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9" name="Google Shape;89209;p54"/>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0" name="Google Shape;89210;p54"/>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1" name="Google Shape;89211;p54"/>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2" name="Google Shape;89212;p54"/>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3" name="Google Shape;89213;p54"/>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4" name="Google Shape;89214;p54"/>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5" name="Google Shape;89215;p54"/>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6" name="Google Shape;89216;p54"/>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7" name="Google Shape;89217;p54"/>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8" name="Google Shape;89218;p54"/>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9" name="Google Shape;89219;p54"/>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0" name="Google Shape;89220;p54"/>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1" name="Google Shape;89221;p54"/>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2" name="Google Shape;89222;p54"/>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3" name="Google Shape;89223;p54"/>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4" name="Google Shape;89224;p54"/>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5" name="Google Shape;89225;p54"/>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6" name="Google Shape;89226;p54"/>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7" name="Google Shape;89227;p54"/>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8" name="Google Shape;89228;p54"/>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9" name="Google Shape;89229;p54"/>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0" name="Google Shape;89230;p54"/>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1" name="Google Shape;89231;p54"/>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2" name="Google Shape;89232;p54"/>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3" name="Google Shape;89233;p54"/>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4" name="Google Shape;89234;p54"/>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35" name="Google Shape;89235;p54"/>
          <p:cNvGrpSpPr/>
          <p:nvPr/>
        </p:nvGrpSpPr>
        <p:grpSpPr>
          <a:xfrm rot="6468492">
            <a:off x="7708071" y="3931151"/>
            <a:ext cx="283315" cy="1463903"/>
            <a:chOff x="8659900" y="822500"/>
            <a:chExt cx="196790" cy="1278900"/>
          </a:xfrm>
        </p:grpSpPr>
        <p:cxnSp>
          <p:nvCxnSpPr>
            <p:cNvPr id="89236" name="Google Shape;89236;p54"/>
            <p:cNvCxnSpPr/>
            <p:nvPr/>
          </p:nvCxnSpPr>
          <p:spPr>
            <a:xfrm>
              <a:off x="8659900" y="974900"/>
              <a:ext cx="0" cy="1126500"/>
            </a:xfrm>
            <a:prstGeom prst="straightConnector1">
              <a:avLst/>
            </a:prstGeom>
            <a:noFill/>
            <a:ln w="9525" cap="flat" cmpd="sng">
              <a:solidFill>
                <a:schemeClr val="accent4"/>
              </a:solidFill>
              <a:prstDash val="solid"/>
              <a:round/>
              <a:headEnd type="none" w="med" len="med"/>
              <a:tailEnd type="none" w="med" len="med"/>
            </a:ln>
          </p:spPr>
        </p:cxnSp>
        <p:cxnSp>
          <p:nvCxnSpPr>
            <p:cNvPr id="89237" name="Google Shape;89237;p54"/>
            <p:cNvCxnSpPr/>
            <p:nvPr/>
          </p:nvCxnSpPr>
          <p:spPr>
            <a:xfrm>
              <a:off x="8758295" y="898700"/>
              <a:ext cx="0" cy="1126500"/>
            </a:xfrm>
            <a:prstGeom prst="straightConnector1">
              <a:avLst/>
            </a:prstGeom>
            <a:noFill/>
            <a:ln w="9525" cap="flat" cmpd="sng">
              <a:solidFill>
                <a:schemeClr val="accent4"/>
              </a:solidFill>
              <a:prstDash val="solid"/>
              <a:round/>
              <a:headEnd type="none" w="med" len="med"/>
              <a:tailEnd type="none" w="med" len="med"/>
            </a:ln>
          </p:spPr>
        </p:cxnSp>
        <p:cxnSp>
          <p:nvCxnSpPr>
            <p:cNvPr id="89238" name="Google Shape;89238;p54"/>
            <p:cNvCxnSpPr/>
            <p:nvPr/>
          </p:nvCxnSpPr>
          <p:spPr>
            <a:xfrm>
              <a:off x="8856690" y="822500"/>
              <a:ext cx="0" cy="1126500"/>
            </a:xfrm>
            <a:prstGeom prst="straightConnector1">
              <a:avLst/>
            </a:prstGeom>
            <a:noFill/>
            <a:ln w="9525" cap="flat" cmpd="sng">
              <a:solidFill>
                <a:schemeClr val="accent4"/>
              </a:solidFill>
              <a:prstDash val="solid"/>
              <a:round/>
              <a:headEnd type="none" w="med" len="med"/>
              <a:tailEnd type="none" w="med" len="med"/>
            </a:ln>
          </p:spPr>
        </p:cxnSp>
      </p:grpSp>
      <p:grpSp>
        <p:nvGrpSpPr>
          <p:cNvPr id="89239" name="Google Shape;89239;p54"/>
          <p:cNvGrpSpPr/>
          <p:nvPr/>
        </p:nvGrpSpPr>
        <p:grpSpPr>
          <a:xfrm rot="7249463" flipH="1">
            <a:off x="-861649" y="77349"/>
            <a:ext cx="2150545" cy="1464541"/>
            <a:chOff x="4233250" y="3116575"/>
            <a:chExt cx="2401825" cy="1465700"/>
          </a:xfrm>
        </p:grpSpPr>
        <p:sp>
          <p:nvSpPr>
            <p:cNvPr id="89240" name="Google Shape;89240;p54"/>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1" name="Google Shape;89241;p54"/>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2" name="Google Shape;89242;p54"/>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3" name="Google Shape;89243;p54"/>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4" name="Google Shape;89244;p54"/>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5" name="Google Shape;89245;p54"/>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6" name="Google Shape;89246;p54"/>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7" name="Google Shape;89247;p54"/>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8" name="Google Shape;89248;p54"/>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9" name="Google Shape;89249;p54"/>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0" name="Google Shape;89250;p54"/>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1" name="Google Shape;89251;p54"/>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2" name="Google Shape;89252;p54"/>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3" name="Google Shape;89253;p54"/>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4" name="Google Shape;89254;p54"/>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5" name="Google Shape;89255;p54"/>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6" name="Google Shape;89256;p54"/>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7" name="Google Shape;89257;p54"/>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8" name="Google Shape;89258;p54"/>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9" name="Google Shape;89259;p54"/>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0" name="Google Shape;89260;p54"/>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1" name="Google Shape;89261;p54"/>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2" name="Google Shape;89262;p54"/>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3" name="Google Shape;89263;p54"/>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4" name="Google Shape;89264;p54"/>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5" name="Google Shape;89265;p54"/>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6" name="Google Shape;89266;p54"/>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7" name="Google Shape;89267;p54"/>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8" name="Google Shape;89268;p54"/>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9" name="Google Shape;89269;p54"/>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0" name="Google Shape;89270;p54"/>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1" name="Google Shape;89271;p54"/>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2" name="Google Shape;89272;p54"/>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3" name="Google Shape;89273;p54"/>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4" name="Google Shape;89274;p54"/>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5" name="Google Shape;89275;p54"/>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6" name="Google Shape;89276;p54"/>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7" name="Google Shape;89277;p54"/>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8" name="Google Shape;89278;p54"/>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9" name="Google Shape;89279;p54"/>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0" name="Google Shape;89280;p54"/>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1" name="Google Shape;89281;p54"/>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2" name="Google Shape;89282;p54"/>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3" name="Google Shape;89283;p54"/>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4" name="Google Shape;89284;p54"/>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5" name="Google Shape;89285;p54"/>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6" name="Google Shape;89286;p54"/>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7" name="Google Shape;89287;p54"/>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8" name="Google Shape;89288;p54"/>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9" name="Google Shape;89289;p54"/>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0" name="Google Shape;89290;p54"/>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1" name="Google Shape;89291;p54"/>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2" name="Google Shape;89292;p54"/>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3" name="Google Shape;89293;p54"/>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4" name="Google Shape;89294;p54"/>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5" name="Google Shape;89295;p54"/>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6" name="Google Shape;89296;p54"/>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7" name="Google Shape;89297;p54"/>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8" name="Google Shape;89298;p54"/>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9" name="Google Shape;89299;p54"/>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0" name="Google Shape;89300;p54"/>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1" name="Google Shape;89301;p54"/>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2" name="Google Shape;89302;p54"/>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3" name="Google Shape;89303;p54"/>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4" name="Google Shape;89304;p54"/>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5" name="Google Shape;89305;p54"/>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6" name="Google Shape;89306;p54"/>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7" name="Google Shape;89307;p54"/>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8" name="Google Shape;89308;p54"/>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9" name="Google Shape;89309;p54"/>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0" name="Google Shape;89310;p54"/>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1" name="Google Shape;89311;p54"/>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2" name="Google Shape;89312;p54"/>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3" name="Google Shape;89313;p54"/>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4" name="Google Shape;89314;p54"/>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5" name="Google Shape;89315;p54"/>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6" name="Google Shape;89316;p54"/>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7" name="Google Shape;89317;p54"/>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8" name="Google Shape;89318;p54"/>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9" name="Google Shape;89319;p54"/>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0" name="Google Shape;89320;p54"/>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1" name="Google Shape;89321;p54"/>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2" name="Google Shape;89322;p54"/>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3" name="Google Shape;89323;p54"/>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4" name="Google Shape;89324;p54"/>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5" name="Google Shape;89325;p54"/>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6" name="Google Shape;89326;p54"/>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7" name="Google Shape;89327;p54"/>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8" name="Google Shape;89328;p54"/>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9" name="Google Shape;89329;p54"/>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0" name="Google Shape;89330;p54"/>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1" name="Google Shape;89331;p54"/>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2" name="Google Shape;89332;p54"/>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3" name="Google Shape;89333;p54"/>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4" name="Google Shape;89334;p54"/>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5" name="Google Shape;89335;p54"/>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6" name="Google Shape;89336;p54"/>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7" name="Google Shape;89337;p54"/>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8" name="Google Shape;89338;p54"/>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9" name="Google Shape;89339;p54"/>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0" name="Google Shape;89340;p54"/>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1" name="Google Shape;89341;p54"/>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2" name="Google Shape;89342;p54"/>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3" name="Google Shape;89343;p54"/>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4" name="Google Shape;89344;p54"/>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5" name="Google Shape;89345;p54"/>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6" name="Google Shape;89346;p54"/>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7" name="Google Shape;89347;p54"/>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8" name="Google Shape;89348;p54"/>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9" name="Google Shape;89349;p54"/>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0" name="Google Shape;89350;p54"/>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1" name="Google Shape;89351;p54"/>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2" name="Google Shape;89352;p54"/>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3" name="Google Shape;89353;p54"/>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4" name="Google Shape;89354;p54"/>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5" name="Google Shape;89355;p54"/>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6" name="Google Shape;89356;p54"/>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7" name="Google Shape;89357;p54"/>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8" name="Google Shape;89358;p54"/>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9" name="Google Shape;89359;p54"/>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0" name="Google Shape;89360;p54"/>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1" name="Google Shape;89361;p54"/>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2" name="Google Shape;89362;p54"/>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3" name="Google Shape;89363;p54"/>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4" name="Google Shape;89364;p54"/>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5" name="Google Shape;89365;p54"/>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6" name="Google Shape;89366;p54"/>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7" name="Google Shape;89367;p54"/>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8" name="Google Shape;89368;p54"/>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9" name="Google Shape;89369;p54"/>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0" name="Google Shape;89370;p54"/>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1" name="Google Shape;89371;p54"/>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2" name="Google Shape;89372;p54"/>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3" name="Google Shape;89373;p54"/>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4" name="Google Shape;89374;p54"/>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5" name="Google Shape;89375;p54"/>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6" name="Google Shape;89376;p54"/>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7" name="Google Shape;89377;p54"/>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8" name="Google Shape;89378;p54"/>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9" name="Google Shape;89379;p54"/>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0" name="Google Shape;89380;p54"/>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1" name="Google Shape;89381;p54"/>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2" name="Google Shape;89382;p54"/>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3" name="Google Shape;89383;p54"/>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4" name="Google Shape;89384;p54"/>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5" name="Google Shape;89385;p54"/>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6" name="Google Shape;89386;p54"/>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7" name="Google Shape;89387;p54"/>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8" name="Google Shape;89388;p54"/>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9" name="Google Shape;89389;p54"/>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0" name="Google Shape;89390;p54"/>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1" name="Google Shape;89391;p54"/>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2" name="Google Shape;89392;p54"/>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3" name="Google Shape;89393;p54"/>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4" name="Google Shape;89394;p54"/>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5" name="Google Shape;89395;p54"/>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6" name="Google Shape;89396;p54"/>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7" name="Google Shape;89397;p54"/>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8" name="Google Shape;89398;p54"/>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9" name="Google Shape;89399;p54"/>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0" name="Google Shape;89400;p54"/>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1" name="Google Shape;89401;p54"/>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2" name="Google Shape;89402;p54"/>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3" name="Google Shape;89403;p54"/>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4" name="Google Shape;89404;p54"/>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5" name="Google Shape;89405;p54"/>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6" name="Google Shape;89406;p54"/>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7" name="Google Shape;89407;p54"/>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8" name="Google Shape;89408;p54"/>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9" name="Google Shape;89409;p54"/>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0" name="Google Shape;89410;p54"/>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1" name="Google Shape;89411;p54"/>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2" name="Google Shape;89412;p54"/>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3" name="Google Shape;89413;p54"/>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4" name="Google Shape;89414;p54"/>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5" name="Google Shape;89415;p54"/>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6" name="Google Shape;89416;p54"/>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7" name="Google Shape;89417;p54"/>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8" name="Google Shape;89418;p54"/>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9" name="Google Shape;89419;p54"/>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0" name="Google Shape;89420;p54"/>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1" name="Google Shape;89421;p54"/>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2" name="Google Shape;89422;p54"/>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3" name="Google Shape;89423;p54"/>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4" name="Google Shape;89424;p54"/>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5" name="Google Shape;89425;p54"/>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6" name="Google Shape;89426;p54"/>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7" name="Google Shape;89427;p54"/>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8" name="Google Shape;89428;p54"/>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9" name="Google Shape;89429;p54"/>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0" name="Google Shape;89430;p54"/>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1" name="Google Shape;89431;p54"/>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2" name="Google Shape;89432;p54"/>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3" name="Google Shape;89433;p54"/>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4" name="Google Shape;89434;p54"/>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5" name="Google Shape;89435;p54"/>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6" name="Google Shape;89436;p54"/>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7" name="Google Shape;89437;p54"/>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8" name="Google Shape;89438;p54"/>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9" name="Google Shape;89439;p54"/>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0" name="Google Shape;89440;p54"/>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1" name="Google Shape;89441;p54"/>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2" name="Google Shape;89442;p54"/>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3" name="Google Shape;89443;p54"/>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4" name="Google Shape;89444;p54"/>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5" name="Google Shape;89445;p54"/>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6" name="Google Shape;89446;p54"/>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7" name="Google Shape;89447;p54"/>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8" name="Google Shape;89448;p54"/>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9" name="Google Shape;89449;p54"/>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0" name="Google Shape;89450;p54"/>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1" name="Google Shape;89451;p54"/>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2" name="Google Shape;89452;p54"/>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3" name="Google Shape;89453;p54"/>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4" name="Google Shape;89454;p54"/>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5" name="Google Shape;89455;p54"/>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6" name="Google Shape;89456;p54"/>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7" name="Google Shape;89457;p54"/>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8" name="Google Shape;89458;p54"/>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9" name="Google Shape;89459;p54"/>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0" name="Google Shape;89460;p54"/>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1" name="Google Shape;89461;p54"/>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2" name="Google Shape;89462;p54"/>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3" name="Google Shape;89463;p54"/>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4" name="Google Shape;89464;p54"/>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5" name="Google Shape;89465;p54"/>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6" name="Google Shape;89466;p54"/>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7" name="Google Shape;89467;p54"/>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8" name="Google Shape;89468;p54"/>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9" name="Google Shape;89469;p54"/>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0" name="Google Shape;89470;p54"/>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1" name="Google Shape;89471;p54"/>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2" name="Google Shape;89472;p54"/>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3" name="Google Shape;89473;p54"/>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4" name="Google Shape;89474;p54"/>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5" name="Google Shape;89475;p54"/>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6" name="Google Shape;89476;p54"/>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7" name="Google Shape;89477;p54"/>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8" name="Google Shape;89478;p54"/>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9" name="Google Shape;89479;p54"/>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0" name="Google Shape;89480;p54"/>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1" name="Google Shape;89481;p54"/>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2" name="Google Shape;89482;p54"/>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3" name="Google Shape;89483;p54"/>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4" name="Google Shape;89484;p54"/>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5" name="Google Shape;89485;p54"/>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6" name="Google Shape;89486;p54"/>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7" name="Google Shape;89487;p54"/>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8" name="Google Shape;89488;p54"/>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9" name="Google Shape;89489;p54"/>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0" name="Google Shape;89490;p54"/>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1" name="Google Shape;89491;p54"/>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2" name="Google Shape;89492;p54"/>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3" name="Google Shape;89493;p54"/>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4" name="Google Shape;89494;p54"/>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5" name="Google Shape;89495;p54"/>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6" name="Google Shape;89496;p54"/>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7" name="Google Shape;89497;p54"/>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8" name="Google Shape;89498;p54"/>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9" name="Google Shape;89499;p54"/>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0" name="Google Shape;89500;p54"/>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1" name="Google Shape;89501;p54"/>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2" name="Google Shape;89502;p54"/>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3" name="Google Shape;89503;p54"/>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4" name="Google Shape;89504;p54"/>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5" name="Google Shape;89505;p54"/>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6" name="Google Shape;89506;p54"/>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7" name="Google Shape;89507;p54"/>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8" name="Google Shape;89508;p54"/>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9" name="Google Shape;89509;p54"/>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0" name="Google Shape;89510;p54"/>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1" name="Google Shape;89511;p54"/>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2" name="Google Shape;89512;p54"/>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3" name="Google Shape;89513;p54"/>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4" name="Google Shape;89514;p54"/>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5" name="Google Shape;89515;p54"/>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6" name="Google Shape;89516;p54"/>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7" name="Google Shape;89517;p54"/>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8" name="Google Shape;89518;p54"/>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9" name="Google Shape;89519;p54"/>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0" name="Google Shape;89520;p54"/>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1" name="Google Shape;89521;p54"/>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2" name="Google Shape;89522;p54"/>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3" name="Google Shape;89523;p54"/>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4" name="Google Shape;89524;p54"/>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5" name="Google Shape;89525;p54"/>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6" name="Google Shape;89526;p54"/>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7" name="Google Shape;89527;p54"/>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8" name="Google Shape;89528;p54"/>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9" name="Google Shape;89529;p54"/>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0" name="Google Shape;89530;p54"/>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1" name="Google Shape;89531;p54"/>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2" name="Google Shape;89532;p54"/>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3" name="Google Shape;89533;p54"/>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4" name="Google Shape;89534;p54"/>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5" name="Google Shape;89535;p54"/>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6" name="Google Shape;89536;p54"/>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7" name="Google Shape;89537;p54"/>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8" name="Google Shape;89538;p54"/>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9" name="Google Shape;89539;p54"/>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0" name="Google Shape;89540;p54"/>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1" name="Google Shape;89541;p54"/>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2" name="Google Shape;89542;p54"/>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3" name="Google Shape;89543;p54"/>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4" name="Google Shape;89544;p54"/>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5" name="Google Shape;89545;p54"/>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6" name="Google Shape;89546;p54"/>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7" name="Google Shape;89547;p54"/>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8" name="Google Shape;89548;p54"/>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9" name="Google Shape;89549;p54"/>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0" name="Google Shape;89550;p54"/>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1" name="Google Shape;89551;p54"/>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2" name="Google Shape;89552;p54"/>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3" name="Google Shape;89553;p54"/>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4" name="Google Shape;89554;p54"/>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5" name="Google Shape;89555;p54"/>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6" name="Google Shape;89556;p54"/>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7" name="Google Shape;89557;p54"/>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8" name="Google Shape;89558;p54"/>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9" name="Google Shape;89559;p54"/>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0" name="Google Shape;89560;p54"/>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1" name="Google Shape;89561;p54"/>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2" name="Google Shape;89562;p54"/>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3" name="Google Shape;89563;p54"/>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4" name="Google Shape;89564;p54"/>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5" name="Google Shape;89565;p54"/>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6" name="Google Shape;89566;p54"/>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7" name="Google Shape;89567;p54"/>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8" name="Google Shape;89568;p54"/>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9" name="Google Shape;89569;p54"/>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0" name="Google Shape;89570;p54"/>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1" name="Google Shape;89571;p54"/>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2" name="Google Shape;89572;p54"/>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3" name="Google Shape;89573;p54"/>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4" name="Google Shape;89574;p54"/>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5" name="Google Shape;89575;p54"/>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6" name="Google Shape;89576;p54"/>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7" name="Google Shape;89577;p54"/>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8" name="Google Shape;89578;p54"/>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9" name="Google Shape;89579;p54"/>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0" name="Google Shape;89580;p54"/>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1" name="Google Shape;89581;p54"/>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2" name="Google Shape;89582;p54"/>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3" name="Google Shape;89583;p54"/>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4" name="Google Shape;89584;p54"/>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5" name="Google Shape;89585;p54"/>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6" name="Google Shape;89586;p54"/>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7" name="Google Shape;89587;p54"/>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8" name="Google Shape;89588;p54"/>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9" name="Google Shape;89589;p54"/>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0" name="Google Shape;89590;p54"/>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1" name="Google Shape;89591;p54"/>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2" name="Google Shape;89592;p54"/>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3" name="Google Shape;89593;p54"/>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4" name="Google Shape;89594;p54"/>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5" name="Google Shape;89595;p54"/>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6" name="Google Shape;89596;p54"/>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7" name="Google Shape;89597;p54"/>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8" name="Google Shape;89598;p54"/>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9" name="Google Shape;89599;p54"/>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0" name="Google Shape;89600;p54"/>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1" name="Google Shape;89601;p54"/>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2" name="Google Shape;89602;p54"/>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3" name="Google Shape;89603;p54"/>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4" name="Google Shape;89604;p54"/>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5" name="Google Shape;89605;p54"/>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6" name="Google Shape;89606;p54"/>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7" name="Google Shape;89607;p54"/>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8" name="Google Shape;89608;p54"/>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9" name="Google Shape;89609;p54"/>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0" name="Google Shape;89610;p54"/>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1" name="Google Shape;89611;p54"/>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2" name="Google Shape;89612;p54"/>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3" name="Google Shape;89613;p54"/>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4" name="Google Shape;89614;p54"/>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5" name="Google Shape;89615;p54"/>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6" name="Google Shape;89616;p54"/>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7" name="Google Shape;89617;p54"/>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8" name="Google Shape;89618;p54"/>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9" name="Google Shape;89619;p54"/>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0" name="Google Shape;89620;p54"/>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1" name="Google Shape;89621;p54"/>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2" name="Google Shape;89622;p54"/>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3" name="Google Shape;89623;p54"/>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4" name="Google Shape;89624;p54"/>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5" name="Google Shape;89625;p54"/>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6" name="Google Shape;89626;p54"/>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7" name="Google Shape;89627;p54"/>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8" name="Google Shape;89628;p54"/>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9" name="Google Shape;89629;p54"/>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0" name="Google Shape;89630;p54"/>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1" name="Google Shape;89631;p54"/>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2" name="Google Shape;89632;p54"/>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3" name="Google Shape;89633;p54"/>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4" name="Google Shape;89634;p54"/>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5" name="Google Shape;89635;p54"/>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6" name="Google Shape;89636;p54"/>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7" name="Google Shape;89637;p54"/>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8" name="Google Shape;89638;p54"/>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9" name="Google Shape;89639;p54"/>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0" name="Google Shape;89640;p54"/>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1" name="Google Shape;89641;p54"/>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2" name="Google Shape;89642;p54"/>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3" name="Google Shape;89643;p54"/>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4" name="Google Shape;89644;p54"/>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5" name="Google Shape;89645;p54"/>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6" name="Google Shape;89646;p54"/>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7" name="Google Shape;89647;p54"/>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8" name="Google Shape;89648;p54"/>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9" name="Google Shape;89649;p54"/>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0" name="Google Shape;89650;p54"/>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1" name="Google Shape;89651;p54"/>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2" name="Google Shape;89652;p54"/>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3" name="Google Shape;89653;p54"/>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4" name="Google Shape;89654;p54"/>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5" name="Google Shape;89655;p54"/>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6" name="Google Shape;89656;p54"/>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7" name="Google Shape;89657;p54"/>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8" name="Google Shape;89658;p54"/>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9" name="Google Shape;89659;p54"/>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0" name="Google Shape;89660;p54"/>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1" name="Google Shape;89661;p54"/>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2" name="Google Shape;89662;p54"/>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3" name="Google Shape;89663;p54"/>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4" name="Google Shape;89664;p54"/>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5" name="Google Shape;89665;p54"/>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6" name="Google Shape;89666;p54"/>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7" name="Google Shape;89667;p54"/>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8" name="Google Shape;89668;p54"/>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9" name="Google Shape;89669;p54"/>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0" name="Google Shape;89670;p54"/>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1" name="Google Shape;89671;p54"/>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2" name="Google Shape;89672;p54"/>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3" name="Google Shape;89673;p54"/>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4" name="Google Shape;89674;p54"/>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5" name="Google Shape;89675;p54"/>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6" name="Google Shape;89676;p54"/>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7" name="Google Shape;89677;p54"/>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8" name="Google Shape;89678;p54"/>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9" name="Google Shape;89679;p54"/>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0" name="Google Shape;89680;p54"/>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1" name="Google Shape;89681;p54"/>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2" name="Google Shape;89682;p54"/>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3" name="Google Shape;89683;p54"/>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4" name="Google Shape;89684;p54"/>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5" name="Google Shape;89685;p54"/>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6" name="Google Shape;89686;p54"/>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7" name="Google Shape;89687;p54"/>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8" name="Google Shape;89688;p54"/>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9" name="Google Shape;89689;p54"/>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0" name="Google Shape;89690;p54"/>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1" name="Google Shape;89691;p54"/>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2" name="Google Shape;89692;p54"/>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3" name="Google Shape;89693;p54"/>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4" name="Google Shape;89694;p54"/>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5" name="Google Shape;89695;p54"/>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6" name="Google Shape;89696;p54"/>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7" name="Google Shape;89697;p54"/>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8" name="Google Shape;89698;p54"/>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9" name="Google Shape;89699;p54"/>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0" name="Google Shape;89700;p54"/>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1" name="Google Shape;89701;p54"/>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2" name="Google Shape;89702;p54"/>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3" name="Google Shape;89703;p54"/>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4" name="Google Shape;89704;p54"/>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5" name="Google Shape;89705;p54"/>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6" name="Google Shape;89706;p54"/>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7" name="Google Shape;89707;p54"/>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8" name="Google Shape;89708;p54"/>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9" name="Google Shape;89709;p54"/>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0" name="Google Shape;89710;p54"/>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1" name="Google Shape;89711;p54"/>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2" name="Google Shape;89712;p54"/>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3" name="Google Shape;89713;p54"/>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4" name="Google Shape;89714;p54"/>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5" name="Google Shape;89715;p54"/>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6" name="Google Shape;89716;p54"/>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7" name="Google Shape;89717;p54"/>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8" name="Google Shape;89718;p54"/>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9" name="Google Shape;89719;p54"/>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0" name="Google Shape;89720;p54"/>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1" name="Google Shape;89721;p54"/>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2" name="Google Shape;89722;p54"/>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3" name="Google Shape;89723;p54"/>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4" name="Google Shape;89724;p54"/>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5" name="Google Shape;89725;p54"/>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6" name="Google Shape;89726;p54"/>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7" name="Google Shape;89727;p54"/>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8" name="Google Shape;89728;p54"/>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9" name="Google Shape;89729;p54"/>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0" name="Google Shape;89730;p54"/>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1" name="Google Shape;89731;p54"/>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2" name="Google Shape;89732;p54"/>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3" name="Google Shape;89733;p54"/>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4" name="Google Shape;89734;p54"/>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5" name="Google Shape;89735;p54"/>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6" name="Google Shape;89736;p54"/>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7" name="Google Shape;89737;p54"/>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8" name="Google Shape;89738;p54"/>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9" name="Google Shape;89739;p54"/>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0" name="Google Shape;89740;p54"/>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1" name="Google Shape;89741;p54"/>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2" name="Google Shape;89742;p54"/>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3" name="Google Shape;89743;p54"/>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4" name="Google Shape;89744;p54"/>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5" name="Google Shape;89745;p54"/>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6" name="Google Shape;89746;p54"/>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7" name="Google Shape;89747;p54"/>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8" name="Google Shape;89748;p54"/>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9" name="Google Shape;89749;p54"/>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0" name="Google Shape;89750;p54"/>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1" name="Google Shape;89751;p54"/>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2" name="Google Shape;89752;p54"/>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3" name="Google Shape;89753;p54"/>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4" name="Google Shape;89754;p54"/>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5" name="Google Shape;89755;p54"/>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6" name="Google Shape;89756;p54"/>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7" name="Google Shape;89757;p54"/>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8" name="Google Shape;89758;p54"/>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9" name="Google Shape;89759;p54"/>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0" name="Google Shape;89760;p54"/>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1" name="Google Shape;89761;p54"/>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2" name="Google Shape;89762;p54"/>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3" name="Google Shape;89763;p54"/>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4" name="Google Shape;89764;p54"/>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5" name="Google Shape;89765;p54"/>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6" name="Google Shape;89766;p54"/>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7" name="Google Shape;89767;p54"/>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8" name="Google Shape;89768;p54"/>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9" name="Google Shape;89769;p54"/>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0" name="Google Shape;89770;p54"/>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1" name="Google Shape;89771;p54"/>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2" name="Google Shape;89772;p54"/>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3" name="Google Shape;89773;p54"/>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4" name="Google Shape;89774;p54"/>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5" name="Google Shape;89775;p54"/>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6" name="Google Shape;89776;p54"/>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7" name="Google Shape;89777;p54"/>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8" name="Google Shape;89778;p54"/>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9" name="Google Shape;89779;p54"/>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0" name="Google Shape;89780;p54"/>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1" name="Google Shape;89781;p54"/>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2" name="Google Shape;89782;p54"/>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3" name="Google Shape;89783;p54"/>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4" name="Google Shape;89784;p54"/>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5" name="Google Shape;89785;p54"/>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6" name="Google Shape;89786;p54"/>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7" name="Google Shape;89787;p54"/>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8" name="Google Shape;89788;p54"/>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9" name="Google Shape;89789;p54"/>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0" name="Google Shape;89790;p54"/>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1" name="Google Shape;89791;p54"/>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2" name="Google Shape;89792;p54"/>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3" name="Google Shape;89793;p54"/>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4" name="Google Shape;89794;p54"/>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5" name="Google Shape;89795;p54"/>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6" name="Google Shape;89796;p54"/>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7" name="Google Shape;89797;p54"/>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8" name="Google Shape;89798;p54"/>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9" name="Google Shape;89799;p54"/>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0" name="Google Shape;89800;p54"/>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1" name="Google Shape;89801;p54"/>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2" name="Google Shape;89802;p54"/>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3" name="Google Shape;89803;p54"/>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4" name="Google Shape;89804;p54"/>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5" name="Google Shape;89805;p54"/>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6" name="Google Shape;89806;p54"/>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7" name="Google Shape;89807;p54"/>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8" name="Google Shape;89808;p54"/>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9" name="Google Shape;89809;p54"/>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0" name="Google Shape;89810;p54"/>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1" name="Google Shape;89811;p54"/>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2" name="Google Shape;89812;p54"/>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3" name="Google Shape;89813;p54"/>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4" name="Google Shape;89814;p54"/>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5" name="Google Shape;89815;p54"/>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6" name="Google Shape;89816;p54"/>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7" name="Google Shape;89817;p54"/>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8" name="Google Shape;89818;p54"/>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9" name="Google Shape;89819;p54"/>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0" name="Google Shape;89820;p54"/>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1" name="Google Shape;89821;p54"/>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2" name="Google Shape;89822;p54"/>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3" name="Google Shape;89823;p54"/>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4" name="Google Shape;89824;p54"/>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5" name="Google Shape;89825;p54"/>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6" name="Google Shape;89826;p54"/>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7" name="Google Shape;89827;p54"/>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8" name="Google Shape;89828;p54"/>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9" name="Google Shape;89829;p54"/>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0" name="Google Shape;89830;p54"/>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1" name="Google Shape;89831;p54"/>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2" name="Google Shape;89832;p54"/>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3" name="Google Shape;89833;p54"/>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4" name="Google Shape;89834;p54"/>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5" name="Google Shape;89835;p54"/>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6" name="Google Shape;89836;p54"/>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7" name="Google Shape;89837;p54"/>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8" name="Google Shape;89838;p54"/>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9" name="Google Shape;89839;p54"/>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0" name="Google Shape;89840;p54"/>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1" name="Google Shape;89841;p54"/>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2" name="Google Shape;89842;p54"/>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3" name="Google Shape;89843;p54"/>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4" name="Google Shape;89844;p54"/>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5" name="Google Shape;89845;p54"/>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6" name="Google Shape;89846;p54"/>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7" name="Google Shape;89847;p54"/>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8" name="Google Shape;89848;p54"/>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9" name="Google Shape;89849;p54"/>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0" name="Google Shape;89850;p54"/>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1" name="Google Shape;89851;p54"/>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2" name="Google Shape;89852;p54"/>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3" name="Google Shape;89853;p54"/>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4" name="Google Shape;89854;p54"/>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5" name="Google Shape;89855;p54"/>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6" name="Google Shape;89856;p54"/>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7" name="Google Shape;89857;p54"/>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8" name="Google Shape;89858;p54"/>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9" name="Google Shape;89859;p54"/>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0" name="Google Shape;89860;p54"/>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1" name="Google Shape;89861;p54"/>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2" name="Google Shape;89862;p54"/>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3" name="Google Shape;89863;p54"/>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4" name="Google Shape;89864;p54"/>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5" name="Google Shape;89865;p54"/>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6" name="Google Shape;89866;p54"/>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7" name="Google Shape;89867;p54"/>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8" name="Google Shape;89868;p54"/>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9" name="Google Shape;89869;p54"/>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0" name="Google Shape;89870;p54"/>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1" name="Google Shape;89871;p54"/>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2" name="Google Shape;89872;p54"/>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3" name="Google Shape;89873;p54"/>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4" name="Google Shape;89874;p54"/>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5" name="Google Shape;89875;p54"/>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6" name="Google Shape;89876;p54"/>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7" name="Google Shape;89877;p54"/>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8" name="Google Shape;89878;p54"/>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9" name="Google Shape;89879;p54"/>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0" name="Google Shape;89880;p54"/>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1" name="Google Shape;89881;p54"/>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2" name="Google Shape;89882;p54"/>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3" name="Google Shape;89883;p54"/>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4" name="Google Shape;89884;p54"/>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5" name="Google Shape;89885;p54"/>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6" name="Google Shape;89886;p54"/>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7" name="Google Shape;89887;p54"/>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8" name="Google Shape;89888;p54"/>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9" name="Google Shape;89889;p54"/>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0" name="Google Shape;89890;p54"/>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1" name="Google Shape;89891;p54"/>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2" name="Google Shape;89892;p54"/>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3" name="Google Shape;89893;p54"/>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4" name="Google Shape;89894;p54"/>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5" name="Google Shape;89895;p54"/>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6" name="Google Shape;89896;p54"/>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7" name="Google Shape;89897;p54"/>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8" name="Google Shape;89898;p54"/>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9" name="Google Shape;89899;p54"/>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0" name="Google Shape;89900;p54"/>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1" name="Google Shape;89901;p54"/>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2" name="Google Shape;89902;p54"/>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3" name="Google Shape;89903;p54"/>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4" name="Google Shape;89904;p54"/>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5" name="Google Shape;89905;p54"/>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6" name="Google Shape;89906;p54"/>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7" name="Google Shape;89907;p54"/>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8" name="Google Shape;89908;p54"/>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9" name="Google Shape;89909;p54"/>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0" name="Google Shape;89910;p54"/>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1" name="Google Shape;89911;p54"/>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2" name="Google Shape;89912;p54"/>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3" name="Google Shape;89913;p54"/>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4" name="Google Shape;89914;p54"/>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5" name="Google Shape;89915;p54"/>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6" name="Google Shape;89916;p54"/>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7" name="Google Shape;89917;p54"/>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8" name="Google Shape;89918;p54"/>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9" name="Google Shape;89919;p54"/>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0" name="Google Shape;89920;p54"/>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1" name="Google Shape;89921;p54"/>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2" name="Google Shape;89922;p54"/>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3" name="Google Shape;89923;p54"/>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4" name="Google Shape;89924;p54"/>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5" name="Google Shape;89925;p54"/>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6" name="Google Shape;89926;p54"/>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7" name="Google Shape;89927;p54"/>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8" name="Google Shape;89928;p54"/>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9" name="Google Shape;89929;p54"/>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0" name="Google Shape;89930;p54"/>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1" name="Google Shape;89931;p54"/>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2" name="Google Shape;89932;p54"/>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3" name="Google Shape;89933;p54"/>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4" name="Google Shape;89934;p54"/>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5" name="Google Shape;89935;p54"/>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6" name="Google Shape;89936;p54"/>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7" name="Google Shape;89937;p54"/>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8" name="Google Shape;89938;p54"/>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9" name="Google Shape;89939;p54"/>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0" name="Google Shape;89940;p54"/>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1" name="Google Shape;89941;p54"/>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2" name="Google Shape;89942;p54"/>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3" name="Google Shape;89943;p54"/>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4" name="Google Shape;89944;p54"/>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5" name="Google Shape;89945;p54"/>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6" name="Google Shape;89946;p54"/>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7" name="Google Shape;89947;p54"/>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8" name="Google Shape;89948;p54"/>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9" name="Google Shape;89949;p54"/>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0" name="Google Shape;89950;p54"/>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1" name="Google Shape;89951;p54"/>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2" name="Google Shape;89952;p54"/>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3" name="Google Shape;89953;p54"/>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4" name="Google Shape;89954;p54"/>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5" name="Google Shape;89955;p54"/>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6" name="Google Shape;89956;p54"/>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7" name="Google Shape;89957;p54"/>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8" name="Google Shape;89958;p54"/>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9" name="Google Shape;89959;p54"/>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0" name="Google Shape;89960;p54"/>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1" name="Google Shape;89961;p54"/>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2" name="Google Shape;89962;p54"/>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3" name="Google Shape;89963;p54"/>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4" name="Google Shape;89964;p54"/>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5" name="Google Shape;89965;p54"/>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6" name="Google Shape;89966;p54"/>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7" name="Google Shape;89967;p54"/>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8" name="Google Shape;89968;p54"/>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9" name="Google Shape;89969;p54"/>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0" name="Google Shape;89970;p54"/>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1" name="Google Shape;89971;p54"/>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2" name="Google Shape;89972;p54"/>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3" name="Google Shape;89973;p54"/>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4" name="Google Shape;89974;p54"/>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5" name="Google Shape;89975;p54"/>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6" name="Google Shape;89976;p54"/>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7" name="Google Shape;89977;p54"/>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8" name="Google Shape;89978;p54"/>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9" name="Google Shape;89979;p54"/>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0" name="Google Shape;89980;p54"/>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1" name="Google Shape;89981;p54"/>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2" name="Google Shape;89982;p54"/>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3" name="Google Shape;89983;p54"/>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4" name="Google Shape;89984;p54"/>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5" name="Google Shape;89985;p54"/>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6" name="Google Shape;89986;p54"/>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7" name="Google Shape;89987;p54"/>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8" name="Google Shape;89988;p54"/>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9" name="Google Shape;89989;p54"/>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0" name="Google Shape;89990;p54"/>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1" name="Google Shape;89991;p54"/>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2" name="Google Shape;89992;p54"/>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3" name="Google Shape;89993;p54"/>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4" name="Google Shape;89994;p54"/>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5" name="Google Shape;89995;p54"/>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6" name="Google Shape;89996;p54"/>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7" name="Google Shape;89997;p54"/>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8" name="Google Shape;89998;p54"/>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9" name="Google Shape;89999;p54"/>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0" name="Google Shape;90000;p54"/>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1" name="Google Shape;90001;p54"/>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2" name="Google Shape;90002;p54"/>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3" name="Google Shape;90003;p54"/>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4" name="Google Shape;90004;p54"/>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5" name="Google Shape;90005;p54"/>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6" name="Google Shape;90006;p54"/>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7" name="Google Shape;90007;p54"/>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8" name="Google Shape;90008;p54"/>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9" name="Google Shape;90009;p54"/>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0" name="Google Shape;90010;p54"/>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1" name="Google Shape;90011;p54"/>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2" name="Google Shape;90012;p54"/>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3" name="Google Shape;90013;p54"/>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4" name="Google Shape;90014;p54"/>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5" name="Google Shape;90015;p54"/>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6" name="Google Shape;90016;p54"/>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7" name="Google Shape;90017;p54"/>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8" name="Google Shape;90018;p54"/>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9" name="Google Shape;90019;p54"/>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0" name="Google Shape;90020;p54"/>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1" name="Google Shape;90021;p54"/>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2" name="Google Shape;90022;p54"/>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3" name="Google Shape;90023;p54"/>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4" name="Google Shape;90024;p54"/>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5" name="Google Shape;90025;p54"/>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6" name="Google Shape;90026;p54"/>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7" name="Google Shape;90027;p54"/>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8" name="Google Shape;90028;p54"/>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9" name="Google Shape;90029;p54"/>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0" name="Google Shape;90030;p54"/>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1" name="Google Shape;90031;p54"/>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2" name="Google Shape;90032;p54"/>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3" name="Google Shape;90033;p54"/>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4" name="Google Shape;90034;p54"/>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5" name="Google Shape;90035;p54"/>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6" name="Google Shape;90036;p54"/>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7" name="Google Shape;90037;p54"/>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8" name="Google Shape;90038;p54"/>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9" name="Google Shape;90039;p54"/>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0" name="Google Shape;90040;p54"/>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1" name="Google Shape;90041;p54"/>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2" name="Google Shape;90042;p54"/>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3" name="Google Shape;90043;p54"/>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4" name="Google Shape;90044;p54"/>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5" name="Google Shape;90045;p54"/>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6" name="Google Shape;90046;p54"/>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7" name="Google Shape;90047;p54"/>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8" name="Google Shape;90048;p54"/>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9" name="Google Shape;90049;p54"/>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0" name="Google Shape;90050;p54"/>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1" name="Google Shape;90051;p54"/>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2" name="Google Shape;90052;p54"/>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3" name="Google Shape;90053;p54"/>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4" name="Google Shape;90054;p54"/>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5" name="Google Shape;90055;p54"/>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6" name="Google Shape;90056;p54"/>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7" name="Google Shape;90057;p54"/>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8" name="Google Shape;90058;p54"/>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9" name="Google Shape;90059;p54"/>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0" name="Google Shape;90060;p54"/>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1" name="Google Shape;90061;p54"/>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2" name="Google Shape;90062;p54"/>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3" name="Google Shape;90063;p54"/>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4" name="Google Shape;90064;p54"/>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5" name="Google Shape;90065;p54"/>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6" name="Google Shape;90066;p54"/>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7" name="Google Shape;90067;p54"/>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8" name="Google Shape;90068;p54"/>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9" name="Google Shape;90069;p54"/>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0" name="Google Shape;90070;p54"/>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1" name="Google Shape;90071;p54"/>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2" name="Google Shape;90072;p54"/>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3" name="Google Shape;90073;p54"/>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4" name="Google Shape;90074;p54"/>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5" name="Google Shape;90075;p54"/>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6" name="Google Shape;90076;p54"/>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7" name="Google Shape;90077;p54"/>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8" name="Google Shape;90078;p54"/>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9" name="Google Shape;90079;p54"/>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0" name="Google Shape;90080;p54"/>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1" name="Google Shape;90081;p54"/>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2" name="Google Shape;90082;p54"/>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3" name="Google Shape;90083;p54"/>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4" name="Google Shape;90084;p54"/>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5" name="Google Shape;90085;p54"/>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6" name="Google Shape;90086;p54"/>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7" name="Google Shape;90087;p54"/>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8" name="Google Shape;90088;p54"/>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9" name="Google Shape;90089;p54"/>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0" name="Google Shape;90090;p54"/>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1" name="Google Shape;90091;p54"/>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2" name="Google Shape;90092;p54"/>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3" name="Google Shape;90093;p54"/>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4" name="Google Shape;90094;p54"/>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5" name="Google Shape;90095;p54"/>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6" name="Google Shape;90096;p54"/>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7" name="Google Shape;90097;p54"/>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8" name="Google Shape;90098;p54"/>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9" name="Google Shape;90099;p54"/>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0" name="Google Shape;90100;p54"/>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1" name="Google Shape;90101;p54"/>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2" name="Google Shape;90102;p54"/>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3" name="Google Shape;90103;p54"/>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4" name="Google Shape;90104;p54"/>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5" name="Google Shape;90105;p54"/>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6" name="Google Shape;90106;p54"/>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7" name="Google Shape;90107;p54"/>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8" name="Google Shape;90108;p54"/>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9" name="Google Shape;90109;p54"/>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0" name="Google Shape;90110;p54"/>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1" name="Google Shape;90111;p54"/>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2" name="Google Shape;90112;p54"/>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3" name="Google Shape;90113;p54"/>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4" name="Google Shape;90114;p54"/>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5" name="Google Shape;90115;p54"/>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6" name="Google Shape;90116;p54"/>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7" name="Google Shape;90117;p54"/>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8" name="Google Shape;90118;p54"/>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9" name="Google Shape;90119;p54"/>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0" name="Google Shape;90120;p54"/>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1" name="Google Shape;90121;p54"/>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2" name="Google Shape;90122;p54"/>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3" name="Google Shape;90123;p54"/>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4" name="Google Shape;90124;p54"/>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5" name="Google Shape;90125;p54"/>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6" name="Google Shape;90126;p54"/>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7" name="Google Shape;90127;p54"/>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8" name="Google Shape;90128;p54"/>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9" name="Google Shape;90129;p54"/>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0" name="Google Shape;90130;p54"/>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1" name="Google Shape;90131;p54"/>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2" name="Google Shape;90132;p54"/>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3" name="Google Shape;90133;p54"/>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4" name="Google Shape;90134;p54"/>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5" name="Google Shape;90135;p54"/>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6" name="Google Shape;90136;p54"/>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7" name="Google Shape;90137;p54"/>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8" name="Google Shape;90138;p54"/>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9" name="Google Shape;90139;p54"/>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0" name="Google Shape;90140;p54"/>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1" name="Google Shape;90141;p54"/>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2" name="Google Shape;90142;p54"/>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3" name="Google Shape;90143;p54"/>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4" name="Google Shape;90144;p54"/>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5" name="Google Shape;90145;p54"/>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6" name="Google Shape;90146;p54"/>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7" name="Google Shape;90147;p54"/>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8" name="Google Shape;90148;p54"/>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9" name="Google Shape;90149;p54"/>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0" name="Google Shape;90150;p54"/>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1" name="Google Shape;90151;p54"/>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2" name="Google Shape;90152;p54"/>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3" name="Google Shape;90153;p54"/>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4" name="Google Shape;90154;p54"/>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5" name="Google Shape;90155;p54"/>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6" name="Google Shape;90156;p54"/>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7" name="Google Shape;90157;p54"/>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8" name="Google Shape;90158;p54"/>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9" name="Google Shape;90159;p54"/>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0" name="Google Shape;90160;p54"/>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1" name="Google Shape;90161;p54"/>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2" name="Google Shape;90162;p54"/>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3" name="Google Shape;90163;p54"/>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4" name="Google Shape;90164;p54"/>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5" name="Google Shape;90165;p54"/>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6" name="Google Shape;90166;p54"/>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7" name="Google Shape;90167;p54"/>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8" name="Google Shape;90168;p54"/>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9" name="Google Shape;90169;p54"/>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0" name="Google Shape;90170;p54"/>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1" name="Google Shape;90171;p54"/>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2" name="Google Shape;90172;p54"/>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3" name="Google Shape;90173;p54"/>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4" name="Google Shape;90174;p54"/>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5" name="Google Shape;90175;p54"/>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6" name="Google Shape;90176;p54"/>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7" name="Google Shape;90177;p54"/>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8" name="Google Shape;90178;p54"/>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9" name="Google Shape;90179;p54"/>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0" name="Google Shape;90180;p54"/>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1" name="Google Shape;90181;p54"/>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2" name="Google Shape;90182;p54"/>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3" name="Google Shape;90183;p54"/>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4" name="Google Shape;90184;p54"/>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85" name="Google Shape;90185;p54"/>
          <p:cNvSpPr/>
          <p:nvPr/>
        </p:nvSpPr>
        <p:spPr>
          <a:xfrm rot="-1909158">
            <a:off x="-868778" y="2814920"/>
            <a:ext cx="1605714" cy="2857876"/>
          </a:xfrm>
          <a:prstGeom prst="triangle">
            <a:avLst>
              <a:gd name="adj" fmla="val 70998"/>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6" name="Google Shape;90186;p54"/>
          <p:cNvSpPr/>
          <p:nvPr/>
        </p:nvSpPr>
        <p:spPr>
          <a:xfrm rot="-2300727">
            <a:off x="8005837" y="-319529"/>
            <a:ext cx="1605412" cy="1000168"/>
          </a:xfrm>
          <a:prstGeom prst="triangle">
            <a:avLst>
              <a:gd name="adj" fmla="val 43601"/>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87" name="Google Shape;90187;p54"/>
          <p:cNvGrpSpPr/>
          <p:nvPr/>
        </p:nvGrpSpPr>
        <p:grpSpPr>
          <a:xfrm rot="71215">
            <a:off x="8117750" y="-434037"/>
            <a:ext cx="878125" cy="1498401"/>
            <a:chOff x="8652625" y="3011856"/>
            <a:chExt cx="654297" cy="1116470"/>
          </a:xfrm>
        </p:grpSpPr>
        <p:cxnSp>
          <p:nvCxnSpPr>
            <p:cNvPr id="90188" name="Google Shape;90188;p54"/>
            <p:cNvCxnSpPr/>
            <p:nvPr/>
          </p:nvCxnSpPr>
          <p:spPr>
            <a:xfrm>
              <a:off x="8860225" y="3041376"/>
              <a:ext cx="0" cy="1126600"/>
            </a:xfrm>
            <a:prstGeom prst="straightConnector1">
              <a:avLst/>
            </a:prstGeom>
            <a:noFill/>
            <a:ln w="9525" cap="flat" cmpd="sng">
              <a:solidFill>
                <a:schemeClr val="accent2"/>
              </a:solidFill>
              <a:prstDash val="solid"/>
              <a:round/>
              <a:headEnd type="none" w="med" len="med"/>
              <a:tailEnd type="none" w="med" len="med"/>
            </a:ln>
          </p:spPr>
        </p:cxnSp>
        <p:cxnSp>
          <p:nvCxnSpPr>
            <p:cNvPr id="90189" name="Google Shape;90189;p54"/>
            <p:cNvCxnSpPr/>
            <p:nvPr/>
          </p:nvCxnSpPr>
          <p:spPr>
            <a:xfrm>
              <a:off x="8979773" y="3006791"/>
              <a:ext cx="0" cy="1126600"/>
            </a:xfrm>
            <a:prstGeom prst="straightConnector1">
              <a:avLst/>
            </a:prstGeom>
            <a:noFill/>
            <a:ln w="9525" cap="flat" cmpd="sng">
              <a:solidFill>
                <a:schemeClr val="accent2"/>
              </a:solidFill>
              <a:prstDash val="solid"/>
              <a:round/>
              <a:headEnd type="none" w="med" len="med"/>
              <a:tailEnd type="none" w="med" len="med"/>
            </a:ln>
          </p:spPr>
        </p:cxnSp>
        <p:cxnSp>
          <p:nvCxnSpPr>
            <p:cNvPr id="90190" name="Google Shape;90190;p54"/>
            <p:cNvCxnSpPr/>
            <p:nvPr/>
          </p:nvCxnSpPr>
          <p:spPr>
            <a:xfrm>
              <a:off x="9099322" y="2972205"/>
              <a:ext cx="0" cy="1126600"/>
            </a:xfrm>
            <a:prstGeom prst="straightConnector1">
              <a:avLst/>
            </a:prstGeom>
            <a:noFill/>
            <a:ln w="9525" cap="flat" cmpd="sng">
              <a:solidFill>
                <a:schemeClr val="accent2"/>
              </a:solidFill>
              <a:prstDash val="solid"/>
              <a:round/>
              <a:headEnd type="none" w="med" len="med"/>
              <a:tailEnd type="none" w="med" len="med"/>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258"/>
        <p:cNvGrpSpPr/>
        <p:nvPr/>
      </p:nvGrpSpPr>
      <p:grpSpPr>
        <a:xfrm>
          <a:off x="0" y="0"/>
          <a:ext cx="0" cy="0"/>
          <a:chOff x="0" y="0"/>
          <a:chExt cx="0" cy="0"/>
        </a:xfrm>
      </p:grpSpPr>
      <p:grpSp>
        <p:nvGrpSpPr>
          <p:cNvPr id="6259" name="Google Shape;6259;p4"/>
          <p:cNvGrpSpPr/>
          <p:nvPr/>
        </p:nvGrpSpPr>
        <p:grpSpPr>
          <a:xfrm>
            <a:off x="-2739728" y="-793934"/>
            <a:ext cx="12954133" cy="6873461"/>
            <a:chOff x="-2739728" y="-793934"/>
            <a:chExt cx="12954133" cy="6873461"/>
          </a:xfrm>
        </p:grpSpPr>
        <p:sp>
          <p:nvSpPr>
            <p:cNvPr id="6260" name="Google Shape;6260;p4"/>
            <p:cNvSpPr/>
            <p:nvPr/>
          </p:nvSpPr>
          <p:spPr>
            <a:xfrm rot="441122">
              <a:off x="8519703" y="3615019"/>
              <a:ext cx="1605903" cy="1491851"/>
            </a:xfrm>
            <a:prstGeom prst="triangle">
              <a:avLst>
                <a:gd name="adj" fmla="val 5558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4"/>
            <p:cNvSpPr/>
            <p:nvPr/>
          </p:nvSpPr>
          <p:spPr>
            <a:xfrm rot="-6012833">
              <a:off x="-1993900" y="-981351"/>
              <a:ext cx="1605544" cy="2857779"/>
            </a:xfrm>
            <a:prstGeom prst="triangle">
              <a:avLst>
                <a:gd name="adj" fmla="val 7099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4"/>
            <p:cNvSpPr/>
            <p:nvPr/>
          </p:nvSpPr>
          <p:spPr>
            <a:xfrm>
              <a:off x="-1134245" y="2562238"/>
              <a:ext cx="1605600" cy="2857800"/>
            </a:xfrm>
            <a:prstGeom prst="triangle">
              <a:avLst>
                <a:gd name="adj" fmla="val 7099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3" name="Google Shape;6263;p4"/>
            <p:cNvGrpSpPr/>
            <p:nvPr/>
          </p:nvGrpSpPr>
          <p:grpSpPr>
            <a:xfrm rot="656679">
              <a:off x="-2054922" y="4394377"/>
              <a:ext cx="2408648" cy="1469864"/>
              <a:chOff x="4233250" y="3116575"/>
              <a:chExt cx="2401825" cy="1465700"/>
            </a:xfrm>
          </p:grpSpPr>
          <p:sp>
            <p:nvSpPr>
              <p:cNvPr id="6264" name="Google Shape;6264;p4"/>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4"/>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4"/>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4"/>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4"/>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4"/>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4"/>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4"/>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4"/>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4"/>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4"/>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4"/>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4"/>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4"/>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4"/>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4"/>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4"/>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4"/>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4"/>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4"/>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4"/>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4"/>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4"/>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4"/>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4"/>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4"/>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4"/>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4"/>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4"/>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4"/>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4"/>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4"/>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4"/>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4"/>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4"/>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4"/>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4"/>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4"/>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4"/>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4"/>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4"/>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4"/>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4"/>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4"/>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4"/>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4"/>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4"/>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4"/>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4"/>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4"/>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4"/>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4"/>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4"/>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4"/>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4"/>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4"/>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4"/>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4"/>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4"/>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4"/>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4"/>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4"/>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4"/>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4"/>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4"/>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4"/>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4"/>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4"/>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4"/>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4"/>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4"/>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4"/>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4"/>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4"/>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4"/>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4"/>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4"/>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4"/>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4"/>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4"/>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4"/>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4"/>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4"/>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4"/>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4"/>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4"/>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4"/>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4"/>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4"/>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4"/>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4"/>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4"/>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4"/>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4"/>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4"/>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4"/>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4"/>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4"/>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4"/>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4"/>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4"/>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4"/>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4"/>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4"/>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4"/>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4"/>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4"/>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4"/>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4"/>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4"/>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4"/>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4"/>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4"/>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4"/>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4"/>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4"/>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4"/>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4"/>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4"/>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4"/>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4"/>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4"/>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4"/>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4"/>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4"/>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4"/>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4"/>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4"/>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4"/>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4"/>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4"/>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4"/>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4"/>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4"/>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4"/>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4"/>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4"/>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4"/>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4"/>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4"/>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4"/>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4"/>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4"/>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4"/>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4"/>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4"/>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4"/>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4"/>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4"/>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4"/>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4"/>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4"/>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4"/>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4"/>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4"/>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4"/>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4"/>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4"/>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4"/>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4"/>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4"/>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4"/>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4"/>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4"/>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4"/>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4"/>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4"/>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4"/>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4"/>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4"/>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4"/>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4"/>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4"/>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4"/>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4"/>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4"/>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4"/>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4"/>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4"/>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4"/>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4"/>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4"/>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4"/>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4"/>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4"/>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4"/>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4"/>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4"/>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4"/>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4"/>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4"/>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4"/>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4"/>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4"/>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4"/>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4"/>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4"/>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4"/>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4"/>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4"/>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4"/>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4"/>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4"/>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4"/>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4"/>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4"/>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4"/>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4"/>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4"/>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4"/>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4"/>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4"/>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4"/>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4"/>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4"/>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4"/>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4"/>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4"/>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4"/>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4"/>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4"/>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4"/>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4"/>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4"/>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4"/>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4"/>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4"/>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4"/>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4"/>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4"/>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4"/>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4"/>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4"/>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4"/>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4"/>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4"/>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4"/>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4"/>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4"/>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4"/>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4"/>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4"/>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4"/>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4"/>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4"/>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4"/>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4"/>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4"/>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4"/>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4"/>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4"/>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4"/>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4"/>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4"/>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4"/>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4"/>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4"/>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4"/>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4"/>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4"/>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4"/>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4"/>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4"/>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4"/>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4"/>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4"/>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4"/>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4"/>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4"/>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4"/>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4"/>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4"/>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4"/>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4"/>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4"/>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4"/>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4"/>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4"/>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4"/>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4"/>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4"/>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4"/>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4"/>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4"/>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4"/>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4"/>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4"/>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4"/>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4"/>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4"/>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4"/>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4"/>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4"/>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4"/>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4"/>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4"/>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4"/>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4"/>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4"/>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4"/>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4"/>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4"/>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4"/>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4"/>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4"/>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4"/>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4"/>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4"/>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4"/>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4"/>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4"/>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4"/>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4"/>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4"/>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4"/>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4"/>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4"/>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4"/>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4"/>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4"/>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4"/>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4"/>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4"/>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4"/>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4"/>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4"/>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4"/>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4"/>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4"/>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4"/>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4"/>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4"/>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4"/>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4"/>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4"/>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4"/>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4"/>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4"/>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4"/>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4"/>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4"/>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4"/>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4"/>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4"/>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4"/>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4"/>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4"/>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4"/>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4"/>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4"/>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4"/>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4"/>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4"/>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4"/>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4"/>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4"/>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4"/>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4"/>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4"/>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4"/>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4"/>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4"/>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4"/>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4"/>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4"/>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4"/>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4"/>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4"/>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4"/>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4"/>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4"/>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4"/>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4"/>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4"/>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4"/>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4"/>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4"/>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4"/>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4"/>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4"/>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4"/>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4"/>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4"/>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4"/>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4"/>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4"/>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4"/>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4"/>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4"/>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4"/>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4"/>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4"/>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4"/>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4"/>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4"/>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4"/>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4"/>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4"/>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4"/>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4"/>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4"/>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4"/>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4"/>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4"/>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4"/>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4"/>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4"/>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4"/>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4"/>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4"/>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4"/>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4"/>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4"/>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4"/>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4"/>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4"/>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4"/>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4"/>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4"/>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4"/>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4"/>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4"/>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4"/>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4"/>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4"/>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4"/>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4"/>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4"/>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4"/>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4"/>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4"/>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4"/>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4"/>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4"/>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4"/>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4"/>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4"/>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4"/>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4"/>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4"/>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4"/>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4"/>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4"/>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4"/>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4"/>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4"/>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4"/>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4"/>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4"/>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4"/>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4"/>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4"/>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4"/>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4"/>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4"/>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4"/>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4"/>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4"/>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4"/>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4"/>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4"/>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4"/>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4"/>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4"/>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4"/>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4"/>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4"/>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4"/>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4"/>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4"/>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4"/>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4"/>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4"/>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4"/>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4"/>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4"/>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4"/>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4"/>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4"/>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4"/>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4"/>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4"/>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4"/>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4"/>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4"/>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4"/>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4"/>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4"/>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4"/>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4"/>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4"/>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4"/>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4"/>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4"/>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4"/>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4"/>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4"/>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4"/>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4"/>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4"/>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4"/>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4"/>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4"/>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4"/>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4"/>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4"/>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4"/>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4"/>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4"/>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4"/>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4"/>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4"/>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4"/>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4"/>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4"/>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4"/>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4"/>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4"/>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4"/>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4"/>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4"/>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4"/>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4"/>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4"/>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4"/>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4"/>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4"/>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4"/>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4"/>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4"/>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4"/>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4"/>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4"/>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4"/>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4"/>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4"/>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4"/>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4"/>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4"/>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4"/>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4"/>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4"/>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4"/>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4"/>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4"/>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4"/>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4"/>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4"/>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4"/>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4"/>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4"/>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4"/>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4"/>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4"/>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4"/>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4"/>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4"/>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4"/>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4"/>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4"/>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4"/>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4"/>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4"/>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4"/>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4"/>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4"/>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4"/>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4"/>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4"/>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4"/>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4"/>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4"/>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4"/>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4"/>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4"/>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4"/>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4"/>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4"/>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4"/>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4"/>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4"/>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4"/>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4"/>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4"/>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4"/>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4"/>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4"/>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4"/>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4"/>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4"/>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4"/>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4"/>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4"/>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4"/>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4"/>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4"/>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4"/>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4"/>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4"/>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4"/>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4"/>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4"/>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4"/>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4"/>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4"/>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4"/>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4"/>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4"/>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4"/>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4"/>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4"/>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4"/>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4"/>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4"/>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4"/>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4"/>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4"/>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4"/>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4"/>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4"/>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4"/>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4"/>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4"/>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4"/>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4"/>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4"/>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4"/>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4"/>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4"/>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4"/>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4"/>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4"/>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4"/>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4"/>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4"/>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4"/>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4"/>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4"/>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4"/>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4"/>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4"/>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4"/>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4"/>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4"/>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4"/>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4"/>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4"/>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4"/>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4"/>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4"/>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4"/>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4"/>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4"/>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4"/>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4"/>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4"/>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4"/>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4"/>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4"/>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4"/>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4"/>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4"/>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4"/>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4"/>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4"/>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4"/>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4"/>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4"/>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4"/>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4"/>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4"/>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4"/>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4"/>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4"/>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4"/>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4"/>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4"/>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4"/>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4"/>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4"/>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4"/>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4"/>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4"/>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4"/>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4"/>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4"/>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4"/>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4"/>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4"/>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4"/>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4"/>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4"/>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4"/>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4"/>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4"/>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4"/>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4"/>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4"/>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4"/>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4"/>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4"/>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4"/>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4"/>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4"/>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4"/>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4"/>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4"/>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4"/>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4"/>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4"/>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4"/>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4"/>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4"/>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4"/>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4"/>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4"/>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4"/>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4"/>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4"/>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4"/>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4"/>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4"/>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4"/>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4"/>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4"/>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4"/>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4"/>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4"/>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4"/>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4"/>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4"/>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4"/>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4"/>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4"/>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4"/>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4"/>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4"/>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4"/>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4"/>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4"/>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4"/>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4"/>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4"/>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4"/>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4"/>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4"/>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4"/>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4"/>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4"/>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4"/>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4"/>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4"/>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4"/>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4"/>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4"/>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4"/>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4"/>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4"/>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4"/>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4"/>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4"/>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4"/>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4"/>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4"/>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4"/>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4"/>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4"/>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4"/>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4"/>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4"/>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4"/>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4"/>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4"/>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4"/>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4"/>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4"/>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4"/>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4"/>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4"/>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4"/>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4"/>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4"/>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4"/>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4"/>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4"/>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4"/>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4"/>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4"/>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4"/>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4"/>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4"/>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4"/>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4"/>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4"/>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4"/>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4"/>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4"/>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4"/>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4"/>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4"/>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4"/>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4"/>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4"/>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4"/>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4"/>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4"/>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4"/>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4"/>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4"/>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4"/>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4"/>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4"/>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4"/>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4"/>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4"/>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4"/>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4"/>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4"/>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4"/>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4"/>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4"/>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4"/>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4"/>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4"/>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4"/>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4"/>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4"/>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4"/>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4"/>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4"/>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4"/>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4"/>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4"/>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4"/>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4"/>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4"/>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4"/>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4"/>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4"/>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4"/>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4"/>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4"/>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4"/>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4"/>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4"/>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4"/>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4"/>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4"/>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4"/>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4"/>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4"/>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4"/>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4"/>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4"/>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4"/>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4"/>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4"/>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4"/>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4"/>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4"/>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4"/>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4"/>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4"/>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4"/>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4"/>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4"/>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4"/>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4"/>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4"/>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4"/>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4"/>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4"/>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4"/>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4"/>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4"/>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4"/>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4"/>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4"/>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4"/>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4"/>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4"/>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4"/>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4"/>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4"/>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4"/>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4"/>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4"/>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4"/>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4"/>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4"/>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4"/>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4"/>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4"/>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4"/>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4"/>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4"/>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4"/>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4"/>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4"/>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4"/>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4"/>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4"/>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4"/>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4"/>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4"/>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4"/>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4"/>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4"/>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4"/>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4"/>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4"/>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4"/>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4"/>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4"/>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4"/>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4"/>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4"/>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4"/>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4"/>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4"/>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4"/>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4"/>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4"/>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4"/>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4"/>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4"/>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4"/>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4"/>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4"/>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4"/>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4"/>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4"/>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4"/>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4"/>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4"/>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4"/>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4"/>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4"/>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4"/>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4"/>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4"/>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4"/>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4"/>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4"/>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4"/>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9" name="Google Shape;7209;p4"/>
            <p:cNvSpPr/>
            <p:nvPr/>
          </p:nvSpPr>
          <p:spPr>
            <a:xfrm rot="-3303952">
              <a:off x="8051877" y="3857821"/>
              <a:ext cx="1605736" cy="1491969"/>
            </a:xfrm>
            <a:prstGeom prst="triangle">
              <a:avLst>
                <a:gd name="adj" fmla="val 5558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0" name="Google Shape;7210;p4"/>
            <p:cNvGrpSpPr/>
            <p:nvPr/>
          </p:nvGrpSpPr>
          <p:grpSpPr>
            <a:xfrm rot="656679">
              <a:off x="7459303" y="-578648"/>
              <a:ext cx="2408648" cy="1469864"/>
              <a:chOff x="4233250" y="3116575"/>
              <a:chExt cx="2401825" cy="1465700"/>
            </a:xfrm>
          </p:grpSpPr>
          <p:sp>
            <p:nvSpPr>
              <p:cNvPr id="7211" name="Google Shape;7211;p4"/>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4"/>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4"/>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4"/>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4"/>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4"/>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4"/>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4"/>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4"/>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4"/>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4"/>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4"/>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4"/>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4"/>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4"/>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4"/>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4"/>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4"/>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4"/>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4"/>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4"/>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4"/>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4"/>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4"/>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4"/>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4"/>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4"/>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4"/>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4"/>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4"/>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4"/>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4"/>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4"/>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4"/>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4"/>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4"/>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4"/>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4"/>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4"/>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4"/>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4"/>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4"/>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4"/>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4"/>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4"/>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4"/>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4"/>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4"/>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4"/>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4"/>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4"/>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4"/>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4"/>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4"/>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4"/>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4"/>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4"/>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4"/>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4"/>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4"/>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4"/>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4"/>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4"/>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4"/>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4"/>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4"/>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4"/>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4"/>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4"/>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4"/>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4"/>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4"/>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4"/>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4"/>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4"/>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4"/>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4"/>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4"/>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4"/>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4"/>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4"/>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4"/>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4"/>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4"/>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4"/>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4"/>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4"/>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4"/>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4"/>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4"/>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4"/>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4"/>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4"/>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4"/>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4"/>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4"/>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4"/>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4"/>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4"/>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4"/>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4"/>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4"/>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4"/>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4"/>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4"/>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4"/>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4"/>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4"/>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4"/>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4"/>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4"/>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4"/>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4"/>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4"/>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4"/>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4"/>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4"/>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4"/>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4"/>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4"/>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4"/>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4"/>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4"/>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4"/>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4"/>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4"/>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4"/>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4"/>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4"/>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4"/>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4"/>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4"/>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4"/>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4"/>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4"/>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4"/>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4"/>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4"/>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4"/>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4"/>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4"/>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4"/>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4"/>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4"/>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4"/>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4"/>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4"/>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4"/>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4"/>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4"/>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4"/>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4"/>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4"/>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4"/>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4"/>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4"/>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4"/>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4"/>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4"/>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4"/>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4"/>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4"/>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4"/>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4"/>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4"/>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4"/>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4"/>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4"/>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4"/>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4"/>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4"/>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4"/>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4"/>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4"/>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4"/>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4"/>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4"/>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4"/>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4"/>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4"/>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4"/>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4"/>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4"/>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4"/>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4"/>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4"/>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4"/>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4"/>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4"/>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4"/>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4"/>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4"/>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4"/>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4"/>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4"/>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4"/>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4"/>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4"/>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4"/>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4"/>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4"/>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4"/>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4"/>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4"/>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4"/>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4"/>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4"/>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4"/>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4"/>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4"/>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4"/>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4"/>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4"/>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4"/>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4"/>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4"/>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4"/>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4"/>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4"/>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4"/>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4"/>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4"/>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4"/>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4"/>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4"/>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4"/>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4"/>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4"/>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4"/>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4"/>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4"/>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4"/>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4"/>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4"/>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4"/>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4"/>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4"/>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4"/>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4"/>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4"/>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4"/>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4"/>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4"/>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4"/>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4"/>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4"/>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4"/>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4"/>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4"/>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4"/>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4"/>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4"/>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4"/>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4"/>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4"/>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4"/>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4"/>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4"/>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4"/>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4"/>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4"/>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4"/>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4"/>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4"/>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4"/>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4"/>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4"/>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4"/>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4"/>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4"/>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4"/>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4"/>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4"/>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4"/>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4"/>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4"/>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4"/>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4"/>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4"/>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4"/>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4"/>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4"/>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4"/>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4"/>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4"/>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4"/>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4"/>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4"/>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4"/>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4"/>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4"/>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4"/>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4"/>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4"/>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4"/>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4"/>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4"/>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4"/>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4"/>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4"/>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4"/>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4"/>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4"/>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4"/>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4"/>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4"/>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4"/>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4"/>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4"/>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4"/>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4"/>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4"/>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4"/>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4"/>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4"/>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4"/>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4"/>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4"/>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4"/>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4"/>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4"/>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4"/>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4"/>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4"/>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4"/>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4"/>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4"/>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4"/>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4"/>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4"/>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4"/>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4"/>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4"/>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4"/>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4"/>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4"/>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4"/>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4"/>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4"/>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4"/>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4"/>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4"/>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4"/>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4"/>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4"/>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4"/>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4"/>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4"/>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4"/>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4"/>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4"/>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4"/>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4"/>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4"/>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4"/>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4"/>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4"/>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4"/>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4"/>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4"/>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4"/>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4"/>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4"/>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4"/>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4"/>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4"/>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4"/>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4"/>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4"/>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4"/>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4"/>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4"/>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4"/>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4"/>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4"/>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4"/>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4"/>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4"/>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4"/>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4"/>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4"/>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4"/>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4"/>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4"/>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4"/>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4"/>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4"/>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4"/>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4"/>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4"/>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4"/>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4"/>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4"/>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4"/>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4"/>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4"/>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4"/>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4"/>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4"/>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4"/>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4"/>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4"/>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4"/>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4"/>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4"/>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4"/>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4"/>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4"/>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4"/>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4"/>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4"/>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4"/>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4"/>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4"/>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4"/>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4"/>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4"/>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4"/>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4"/>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4"/>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4"/>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4"/>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4"/>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4"/>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4"/>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4"/>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4"/>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4"/>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4"/>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4"/>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4"/>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4"/>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4"/>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4"/>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4"/>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4"/>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4"/>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4"/>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4"/>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4"/>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4"/>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4"/>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4"/>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4"/>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4"/>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4"/>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4"/>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4"/>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4"/>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4"/>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4"/>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4"/>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4"/>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4"/>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4"/>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4"/>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4"/>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4"/>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4"/>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4"/>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4"/>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4"/>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4"/>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4"/>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4"/>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4"/>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4"/>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4"/>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4"/>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4"/>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4"/>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4"/>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4"/>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4"/>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4"/>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4"/>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4"/>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4"/>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4"/>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4"/>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4"/>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4"/>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4"/>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4"/>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4"/>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4"/>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4"/>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4"/>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4"/>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4"/>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4"/>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4"/>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4"/>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4"/>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4"/>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4"/>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4"/>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4"/>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4"/>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4"/>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4"/>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4"/>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4"/>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4"/>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4"/>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4"/>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4"/>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4"/>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4"/>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4"/>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4"/>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4"/>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4"/>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4"/>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4"/>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4"/>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4"/>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4"/>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4"/>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4"/>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4"/>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4"/>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4"/>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4"/>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4"/>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4"/>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4"/>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4"/>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4"/>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4"/>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4"/>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4"/>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4"/>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4"/>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4"/>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4"/>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4"/>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4"/>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4"/>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4"/>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4"/>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4"/>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4"/>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4"/>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4"/>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4"/>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4"/>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4"/>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4"/>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4"/>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4"/>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4"/>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4"/>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4"/>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4"/>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4"/>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4"/>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4"/>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4"/>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4"/>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4"/>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4"/>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4"/>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4"/>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4"/>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4"/>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4"/>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4"/>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4"/>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4"/>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4"/>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4"/>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4"/>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4"/>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4"/>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4"/>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4"/>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4"/>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4"/>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4"/>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4"/>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4"/>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4"/>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4"/>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4"/>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4"/>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4"/>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4"/>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4"/>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4"/>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4"/>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4"/>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4"/>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4"/>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4"/>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4"/>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4"/>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4"/>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4"/>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4"/>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4"/>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4"/>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4"/>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4"/>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4"/>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4"/>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4"/>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4"/>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4"/>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4"/>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4"/>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4"/>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4"/>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4"/>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4"/>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4"/>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4"/>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4"/>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4"/>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4"/>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4"/>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4"/>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4"/>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4"/>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4"/>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4"/>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4"/>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4"/>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4"/>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4"/>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4"/>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4"/>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4"/>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4"/>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4"/>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4"/>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4"/>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4"/>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4"/>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4"/>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4"/>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4"/>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4"/>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4"/>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4"/>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4"/>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4"/>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4"/>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4"/>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4"/>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4"/>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4"/>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4"/>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4"/>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4"/>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4"/>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4"/>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4"/>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4"/>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4"/>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4"/>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4"/>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4"/>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4"/>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4"/>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4"/>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4"/>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4"/>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4"/>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4"/>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4"/>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4"/>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4"/>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4"/>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4"/>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4"/>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4"/>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4"/>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4"/>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4"/>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4"/>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4"/>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4"/>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4"/>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4"/>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4"/>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4"/>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4"/>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4"/>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4"/>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4"/>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4"/>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4"/>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4"/>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4"/>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4"/>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4"/>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4"/>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4"/>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4"/>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4"/>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4"/>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4"/>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4"/>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4"/>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4"/>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4"/>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4"/>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4"/>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4"/>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4"/>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4"/>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4"/>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4"/>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4"/>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4"/>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4"/>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4"/>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4"/>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4"/>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4"/>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4"/>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4"/>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4"/>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4"/>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4"/>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4"/>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4"/>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4"/>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4"/>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4"/>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4"/>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4"/>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4"/>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4"/>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4"/>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4"/>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4"/>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4"/>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4"/>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4"/>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4"/>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4"/>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4"/>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4"/>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4"/>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4"/>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4"/>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4"/>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4"/>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4"/>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4"/>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4"/>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4"/>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4"/>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4"/>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4"/>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4"/>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4"/>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4"/>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4"/>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4"/>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4"/>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4"/>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4"/>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4"/>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4"/>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4"/>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4"/>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4"/>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4"/>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4"/>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4"/>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4"/>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4"/>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4"/>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4"/>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4"/>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4"/>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4"/>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4"/>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4"/>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4"/>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4"/>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4"/>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4"/>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4"/>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4"/>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4"/>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4"/>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4"/>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4"/>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4"/>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4"/>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4"/>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4"/>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4"/>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4"/>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4"/>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4"/>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4"/>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4"/>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4"/>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4"/>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4"/>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4"/>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4"/>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4"/>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4"/>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4"/>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4"/>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4"/>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4"/>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4"/>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4"/>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4"/>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4"/>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4"/>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4"/>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4"/>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4"/>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4"/>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4"/>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4"/>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4"/>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4"/>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4"/>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4"/>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4"/>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4"/>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4"/>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4"/>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4"/>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4"/>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4"/>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4"/>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4"/>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4"/>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4"/>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4"/>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4"/>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4"/>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4"/>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4"/>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4"/>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4"/>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4"/>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4"/>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4"/>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4"/>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4"/>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4"/>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4"/>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4"/>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4"/>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4"/>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4"/>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4"/>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4"/>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4"/>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4"/>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4"/>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4"/>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4"/>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4"/>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4"/>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4"/>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4"/>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4"/>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4"/>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4"/>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4"/>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4"/>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4"/>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4"/>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4"/>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4"/>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4"/>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4"/>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4"/>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4"/>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4"/>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4"/>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4"/>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4"/>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4"/>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4"/>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4"/>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4"/>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4"/>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4"/>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4"/>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4"/>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4"/>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4"/>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4"/>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4"/>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4"/>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4"/>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4"/>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4"/>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4"/>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4"/>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4"/>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4"/>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4"/>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4"/>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4"/>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4"/>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4"/>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4"/>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4"/>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4"/>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4"/>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4"/>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4"/>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4"/>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4"/>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4"/>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4"/>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4"/>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4"/>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4"/>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4"/>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4"/>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4"/>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4"/>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4"/>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4"/>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4"/>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4"/>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4"/>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4"/>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4"/>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4"/>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4"/>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4"/>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4"/>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4"/>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4"/>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4"/>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4"/>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4"/>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4"/>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4"/>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4"/>
            <p:cNvGrpSpPr/>
            <p:nvPr/>
          </p:nvGrpSpPr>
          <p:grpSpPr>
            <a:xfrm>
              <a:off x="8336475" y="3518393"/>
              <a:ext cx="654297" cy="1116470"/>
              <a:chOff x="8652625" y="3011856"/>
              <a:chExt cx="654297" cy="1116470"/>
            </a:xfrm>
          </p:grpSpPr>
          <p:cxnSp>
            <p:nvCxnSpPr>
              <p:cNvPr id="8157" name="Google Shape;8157;p4"/>
              <p:cNvCxnSpPr/>
              <p:nvPr/>
            </p:nvCxnSpPr>
            <p:spPr>
              <a:xfrm>
                <a:off x="8860225" y="3041376"/>
                <a:ext cx="0" cy="1126600"/>
              </a:xfrm>
              <a:prstGeom prst="straightConnector1">
                <a:avLst/>
              </a:prstGeom>
              <a:noFill/>
              <a:ln w="9525" cap="flat" cmpd="sng">
                <a:solidFill>
                  <a:schemeClr val="dk2"/>
                </a:solidFill>
                <a:prstDash val="solid"/>
                <a:round/>
                <a:headEnd type="none" w="med" len="med"/>
                <a:tailEnd type="none" w="med" len="med"/>
              </a:ln>
            </p:spPr>
          </p:cxnSp>
          <p:cxnSp>
            <p:nvCxnSpPr>
              <p:cNvPr id="8158" name="Google Shape;8158;p4"/>
              <p:cNvCxnSpPr/>
              <p:nvPr/>
            </p:nvCxnSpPr>
            <p:spPr>
              <a:xfrm>
                <a:off x="8979773" y="3006791"/>
                <a:ext cx="0" cy="1126600"/>
              </a:xfrm>
              <a:prstGeom prst="straightConnector1">
                <a:avLst/>
              </a:prstGeom>
              <a:noFill/>
              <a:ln w="9525" cap="flat" cmpd="sng">
                <a:solidFill>
                  <a:schemeClr val="dk2"/>
                </a:solidFill>
                <a:prstDash val="solid"/>
                <a:round/>
                <a:headEnd type="none" w="med" len="med"/>
                <a:tailEnd type="none" w="med" len="med"/>
              </a:ln>
            </p:spPr>
          </p:cxnSp>
          <p:cxnSp>
            <p:nvCxnSpPr>
              <p:cNvPr id="8159" name="Google Shape;8159;p4"/>
              <p:cNvCxnSpPr/>
              <p:nvPr/>
            </p:nvCxnSpPr>
            <p:spPr>
              <a:xfrm>
                <a:off x="9099322" y="2972205"/>
                <a:ext cx="0" cy="1126600"/>
              </a:xfrm>
              <a:prstGeom prst="straightConnector1">
                <a:avLst/>
              </a:prstGeom>
              <a:noFill/>
              <a:ln w="9525" cap="flat" cmpd="sng">
                <a:solidFill>
                  <a:schemeClr val="dk2"/>
                </a:solidFill>
                <a:prstDash val="solid"/>
                <a:round/>
                <a:headEnd type="none" w="med" len="med"/>
                <a:tailEnd type="none" w="med" len="med"/>
              </a:ln>
            </p:spPr>
          </p:cxnSp>
        </p:grpSp>
        <p:grpSp>
          <p:nvGrpSpPr>
            <p:cNvPr id="8160" name="Google Shape;8160;p4"/>
            <p:cNvGrpSpPr/>
            <p:nvPr/>
          </p:nvGrpSpPr>
          <p:grpSpPr>
            <a:xfrm rot="-5070875">
              <a:off x="8759467" y="553633"/>
              <a:ext cx="654350" cy="1116560"/>
              <a:chOff x="8652625" y="3011856"/>
              <a:chExt cx="654297" cy="1116470"/>
            </a:xfrm>
          </p:grpSpPr>
          <p:cxnSp>
            <p:nvCxnSpPr>
              <p:cNvPr id="8161" name="Google Shape;8161;p4"/>
              <p:cNvCxnSpPr/>
              <p:nvPr/>
            </p:nvCxnSpPr>
            <p:spPr>
              <a:xfrm>
                <a:off x="8860225" y="3041376"/>
                <a:ext cx="0" cy="1126600"/>
              </a:xfrm>
              <a:prstGeom prst="straightConnector1">
                <a:avLst/>
              </a:prstGeom>
              <a:noFill/>
              <a:ln w="9525" cap="flat" cmpd="sng">
                <a:solidFill>
                  <a:schemeClr val="accent4"/>
                </a:solidFill>
                <a:prstDash val="solid"/>
                <a:round/>
                <a:headEnd type="none" w="med" len="med"/>
                <a:tailEnd type="none" w="med" len="med"/>
              </a:ln>
            </p:spPr>
          </p:cxnSp>
          <p:cxnSp>
            <p:nvCxnSpPr>
              <p:cNvPr id="8162" name="Google Shape;8162;p4"/>
              <p:cNvCxnSpPr/>
              <p:nvPr/>
            </p:nvCxnSpPr>
            <p:spPr>
              <a:xfrm>
                <a:off x="8979773" y="3006791"/>
                <a:ext cx="0" cy="1126600"/>
              </a:xfrm>
              <a:prstGeom prst="straightConnector1">
                <a:avLst/>
              </a:prstGeom>
              <a:noFill/>
              <a:ln w="9525" cap="flat" cmpd="sng">
                <a:solidFill>
                  <a:schemeClr val="accent4"/>
                </a:solidFill>
                <a:prstDash val="solid"/>
                <a:round/>
                <a:headEnd type="none" w="med" len="med"/>
                <a:tailEnd type="none" w="med" len="med"/>
              </a:ln>
            </p:spPr>
          </p:cxnSp>
          <p:cxnSp>
            <p:nvCxnSpPr>
              <p:cNvPr id="8163" name="Google Shape;8163;p4"/>
              <p:cNvCxnSpPr/>
              <p:nvPr/>
            </p:nvCxnSpPr>
            <p:spPr>
              <a:xfrm>
                <a:off x="9099322" y="2972205"/>
                <a:ext cx="0" cy="1126600"/>
              </a:xfrm>
              <a:prstGeom prst="straightConnector1">
                <a:avLst/>
              </a:prstGeom>
              <a:noFill/>
              <a:ln w="9525" cap="flat" cmpd="sng">
                <a:solidFill>
                  <a:schemeClr val="accent4"/>
                </a:solidFill>
                <a:prstDash val="solid"/>
                <a:round/>
                <a:headEnd type="none" w="med" len="med"/>
                <a:tailEnd type="none" w="med" len="med"/>
              </a:ln>
            </p:spPr>
          </p:cxnSp>
        </p:grpSp>
      </p:grpSp>
      <p:sp>
        <p:nvSpPr>
          <p:cNvPr id="8164" name="Google Shape;8164;p4"/>
          <p:cNvSpPr txBox="1">
            <a:spLocks noGrp="1"/>
          </p:cNvSpPr>
          <p:nvPr>
            <p:ph type="title"/>
          </p:nvPr>
        </p:nvSpPr>
        <p:spPr>
          <a:xfrm>
            <a:off x="713100" y="539700"/>
            <a:ext cx="6435600" cy="383400"/>
          </a:xfrm>
          <a:prstGeom prst="rect">
            <a:avLst/>
          </a:prstGeom>
        </p:spPr>
        <p:txBody>
          <a:bodyPr spcFirstLastPara="1" wrap="square" lIns="91425" tIns="91425" rIns="91425" bIns="91425" anchor="ctr" anchorCtr="0">
            <a:noAutofit/>
          </a:bodyPr>
          <a:lstStyle>
            <a:lvl1pPr lvl="0" algn="l">
              <a:spcBef>
                <a:spcPts val="0"/>
              </a:spcBef>
              <a:spcAft>
                <a:spcPts val="0"/>
              </a:spcAft>
              <a:buSzPts val="3000"/>
              <a:buNone/>
              <a:defRPr sz="3000">
                <a:solidFill>
                  <a:schemeClr val="accent5"/>
                </a:solidFill>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8165" name="Google Shape;8165;p4"/>
          <p:cNvSpPr txBox="1">
            <a:spLocks noGrp="1"/>
          </p:cNvSpPr>
          <p:nvPr>
            <p:ph type="body" idx="1"/>
          </p:nvPr>
        </p:nvSpPr>
        <p:spPr>
          <a:xfrm>
            <a:off x="713100" y="1106500"/>
            <a:ext cx="7717800" cy="3542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rgbClr val="434343"/>
              </a:buClr>
              <a:buSzPts val="1200"/>
              <a:buFont typeface="Livvic"/>
              <a:buAutoNum type="arabicPeriod"/>
              <a:defRPr sz="1200">
                <a:latin typeface="Source Sans Pro"/>
                <a:ea typeface="Source Sans Pro"/>
                <a:cs typeface="Source Sans Pro"/>
                <a:sym typeface="Source Sans Pro"/>
              </a:defRPr>
            </a:lvl1pPr>
            <a:lvl2pPr marL="914400" lvl="1" indent="-304800">
              <a:spcBef>
                <a:spcPts val="0"/>
              </a:spcBef>
              <a:spcAft>
                <a:spcPts val="0"/>
              </a:spcAft>
              <a:buClr>
                <a:srgbClr val="434343"/>
              </a:buClr>
              <a:buSzPts val="1200"/>
              <a:buFont typeface="Roboto Condensed Light"/>
              <a:buAutoNum type="alphaLcPeriod"/>
              <a:defRPr/>
            </a:lvl2pPr>
            <a:lvl3pPr marL="1371600" lvl="2" indent="-304800">
              <a:spcBef>
                <a:spcPts val="0"/>
              </a:spcBef>
              <a:spcAft>
                <a:spcPts val="0"/>
              </a:spcAft>
              <a:buClr>
                <a:srgbClr val="434343"/>
              </a:buClr>
              <a:buSzPts val="1200"/>
              <a:buFont typeface="Roboto Condensed Light"/>
              <a:buAutoNum type="romanLcPeriod"/>
              <a:defRPr/>
            </a:lvl3pPr>
            <a:lvl4pPr marL="1828800" lvl="3" indent="-304800">
              <a:spcBef>
                <a:spcPts val="0"/>
              </a:spcBef>
              <a:spcAft>
                <a:spcPts val="0"/>
              </a:spcAft>
              <a:buClr>
                <a:srgbClr val="434343"/>
              </a:buClr>
              <a:buSzPts val="1200"/>
              <a:buFont typeface="Roboto Condensed Light"/>
              <a:buAutoNum type="arabicPeriod"/>
              <a:defRPr/>
            </a:lvl4pPr>
            <a:lvl5pPr marL="2286000" lvl="4" indent="-304800">
              <a:spcBef>
                <a:spcPts val="0"/>
              </a:spcBef>
              <a:spcAft>
                <a:spcPts val="0"/>
              </a:spcAft>
              <a:buClr>
                <a:srgbClr val="434343"/>
              </a:buClr>
              <a:buSzPts val="1200"/>
              <a:buFont typeface="Roboto Condensed Light"/>
              <a:buAutoNum type="alphaLcPeriod"/>
              <a:defRPr/>
            </a:lvl5pPr>
            <a:lvl6pPr marL="2743200" lvl="5" indent="-304800">
              <a:spcBef>
                <a:spcPts val="0"/>
              </a:spcBef>
              <a:spcAft>
                <a:spcPts val="0"/>
              </a:spcAft>
              <a:buClr>
                <a:srgbClr val="434343"/>
              </a:buClr>
              <a:buSzPts val="1200"/>
              <a:buFont typeface="Roboto Condensed Light"/>
              <a:buAutoNum type="romanLcPeriod"/>
              <a:defRPr/>
            </a:lvl6pPr>
            <a:lvl7pPr marL="3200400" lvl="6" indent="-304800">
              <a:spcBef>
                <a:spcPts val="0"/>
              </a:spcBef>
              <a:spcAft>
                <a:spcPts val="0"/>
              </a:spcAft>
              <a:buClr>
                <a:srgbClr val="434343"/>
              </a:buClr>
              <a:buSzPts val="1200"/>
              <a:buFont typeface="Roboto Condensed Light"/>
              <a:buAutoNum type="arabicPeriod"/>
              <a:defRPr/>
            </a:lvl7pPr>
            <a:lvl8pPr marL="3657600" lvl="7" indent="-304800">
              <a:spcBef>
                <a:spcPts val="0"/>
              </a:spcBef>
              <a:spcAft>
                <a:spcPts val="0"/>
              </a:spcAft>
              <a:buClr>
                <a:srgbClr val="434343"/>
              </a:buClr>
              <a:buSzPts val="1200"/>
              <a:buFont typeface="Roboto Condensed Light"/>
              <a:buAutoNum type="alphaLcPeriod"/>
              <a:defRPr/>
            </a:lvl8pPr>
            <a:lvl9pPr marL="4114800" lvl="8" indent="-304800">
              <a:spcBef>
                <a:spcPts val="0"/>
              </a:spcBef>
              <a:spcAft>
                <a:spcPts val="0"/>
              </a:spcAft>
              <a:buClr>
                <a:srgbClr val="434343"/>
              </a:buClr>
              <a:buSzPts val="1200"/>
              <a:buFont typeface="Roboto Condensed Light"/>
              <a:buAutoNum type="romanLcPeriod"/>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977"/>
        <p:cNvGrpSpPr/>
        <p:nvPr/>
      </p:nvGrpSpPr>
      <p:grpSpPr>
        <a:xfrm>
          <a:off x="0" y="0"/>
          <a:ext cx="0" cy="0"/>
          <a:chOff x="0" y="0"/>
          <a:chExt cx="0" cy="0"/>
        </a:xfrm>
      </p:grpSpPr>
      <p:grpSp>
        <p:nvGrpSpPr>
          <p:cNvPr id="11978" name="Google Shape;11978;p7"/>
          <p:cNvGrpSpPr/>
          <p:nvPr/>
        </p:nvGrpSpPr>
        <p:grpSpPr>
          <a:xfrm>
            <a:off x="-1996128" y="-1361010"/>
            <a:ext cx="13277069" cy="7444248"/>
            <a:chOff x="-1996128" y="-1361010"/>
            <a:chExt cx="13277069" cy="7444248"/>
          </a:xfrm>
        </p:grpSpPr>
        <p:sp>
          <p:nvSpPr>
            <p:cNvPr id="11979" name="Google Shape;11979;p7"/>
            <p:cNvSpPr/>
            <p:nvPr/>
          </p:nvSpPr>
          <p:spPr>
            <a:xfrm>
              <a:off x="-1150795" y="2562238"/>
              <a:ext cx="1605600" cy="2857800"/>
            </a:xfrm>
            <a:prstGeom prst="triangle">
              <a:avLst>
                <a:gd name="adj" fmla="val 7099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0" name="Google Shape;11980;p7"/>
            <p:cNvGrpSpPr/>
            <p:nvPr/>
          </p:nvGrpSpPr>
          <p:grpSpPr>
            <a:xfrm rot="769882">
              <a:off x="-1009927" y="1181510"/>
              <a:ext cx="3127703" cy="2221293"/>
              <a:chOff x="4233250" y="3116575"/>
              <a:chExt cx="2401825" cy="1465700"/>
            </a:xfrm>
          </p:grpSpPr>
          <p:sp>
            <p:nvSpPr>
              <p:cNvPr id="11981" name="Google Shape;11981;p7"/>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7"/>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7"/>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6" name="Google Shape;12926;p7"/>
            <p:cNvSpPr/>
            <p:nvPr/>
          </p:nvSpPr>
          <p:spPr>
            <a:xfrm rot="-6012833">
              <a:off x="-1250300" y="-981351"/>
              <a:ext cx="1605544" cy="2857779"/>
            </a:xfrm>
            <a:prstGeom prst="triangle">
              <a:avLst>
                <a:gd name="adj" fmla="val 7099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7" name="Google Shape;12927;p7"/>
            <p:cNvGrpSpPr/>
            <p:nvPr/>
          </p:nvGrpSpPr>
          <p:grpSpPr>
            <a:xfrm>
              <a:off x="-585825" y="3289793"/>
              <a:ext cx="654297" cy="1116470"/>
              <a:chOff x="8652625" y="3011856"/>
              <a:chExt cx="654297" cy="1116470"/>
            </a:xfrm>
          </p:grpSpPr>
          <p:cxnSp>
            <p:nvCxnSpPr>
              <p:cNvPr id="12928" name="Google Shape;12928;p7"/>
              <p:cNvCxnSpPr/>
              <p:nvPr/>
            </p:nvCxnSpPr>
            <p:spPr>
              <a:xfrm>
                <a:off x="8860225" y="3041376"/>
                <a:ext cx="0" cy="1126600"/>
              </a:xfrm>
              <a:prstGeom prst="straightConnector1">
                <a:avLst/>
              </a:prstGeom>
              <a:noFill/>
              <a:ln w="9525" cap="flat" cmpd="sng">
                <a:solidFill>
                  <a:schemeClr val="dk2"/>
                </a:solidFill>
                <a:prstDash val="solid"/>
                <a:round/>
                <a:headEnd type="none" w="med" len="med"/>
                <a:tailEnd type="none" w="med" len="med"/>
              </a:ln>
            </p:spPr>
          </p:cxnSp>
          <p:cxnSp>
            <p:nvCxnSpPr>
              <p:cNvPr id="12929" name="Google Shape;12929;p7"/>
              <p:cNvCxnSpPr/>
              <p:nvPr/>
            </p:nvCxnSpPr>
            <p:spPr>
              <a:xfrm>
                <a:off x="8979773" y="3006791"/>
                <a:ext cx="0" cy="1126600"/>
              </a:xfrm>
              <a:prstGeom prst="straightConnector1">
                <a:avLst/>
              </a:prstGeom>
              <a:noFill/>
              <a:ln w="9525" cap="flat" cmpd="sng">
                <a:solidFill>
                  <a:schemeClr val="dk2"/>
                </a:solidFill>
                <a:prstDash val="solid"/>
                <a:round/>
                <a:headEnd type="none" w="med" len="med"/>
                <a:tailEnd type="none" w="med" len="med"/>
              </a:ln>
            </p:spPr>
          </p:cxnSp>
          <p:cxnSp>
            <p:nvCxnSpPr>
              <p:cNvPr id="12930" name="Google Shape;12930;p7"/>
              <p:cNvCxnSpPr/>
              <p:nvPr/>
            </p:nvCxnSpPr>
            <p:spPr>
              <a:xfrm>
                <a:off x="9099322" y="2972205"/>
                <a:ext cx="0" cy="1126600"/>
              </a:xfrm>
              <a:prstGeom prst="straightConnector1">
                <a:avLst/>
              </a:prstGeom>
              <a:noFill/>
              <a:ln w="9525" cap="flat" cmpd="sng">
                <a:solidFill>
                  <a:schemeClr val="dk2"/>
                </a:solidFill>
                <a:prstDash val="solid"/>
                <a:round/>
                <a:headEnd type="none" w="med" len="med"/>
                <a:tailEnd type="none" w="med" len="med"/>
              </a:ln>
            </p:spPr>
          </p:cxnSp>
        </p:grpSp>
        <p:sp>
          <p:nvSpPr>
            <p:cNvPr id="12931" name="Google Shape;12931;p7"/>
            <p:cNvSpPr/>
            <p:nvPr/>
          </p:nvSpPr>
          <p:spPr>
            <a:xfrm rot="7428193" flipH="1">
              <a:off x="8215477" y="-420325"/>
              <a:ext cx="3033744" cy="1440531"/>
            </a:xfrm>
            <a:prstGeom prst="triangle">
              <a:avLst>
                <a:gd name="adj" fmla="val 6004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32" name="Google Shape;12932;p7"/>
            <p:cNvGrpSpPr/>
            <p:nvPr/>
          </p:nvGrpSpPr>
          <p:grpSpPr>
            <a:xfrm rot="4331508" flipH="1">
              <a:off x="9403471" y="-283959"/>
              <a:ext cx="283315" cy="1463903"/>
              <a:chOff x="8659900" y="822500"/>
              <a:chExt cx="196790" cy="1278900"/>
            </a:xfrm>
          </p:grpSpPr>
          <p:cxnSp>
            <p:nvCxnSpPr>
              <p:cNvPr id="12933" name="Google Shape;12933;p7"/>
              <p:cNvCxnSpPr/>
              <p:nvPr/>
            </p:nvCxnSpPr>
            <p:spPr>
              <a:xfrm>
                <a:off x="8659900" y="974900"/>
                <a:ext cx="0" cy="1126500"/>
              </a:xfrm>
              <a:prstGeom prst="straightConnector1">
                <a:avLst/>
              </a:prstGeom>
              <a:noFill/>
              <a:ln w="9525" cap="flat" cmpd="sng">
                <a:solidFill>
                  <a:schemeClr val="accent2"/>
                </a:solidFill>
                <a:prstDash val="solid"/>
                <a:round/>
                <a:headEnd type="none" w="med" len="med"/>
                <a:tailEnd type="none" w="med" len="med"/>
              </a:ln>
            </p:spPr>
          </p:cxnSp>
          <p:cxnSp>
            <p:nvCxnSpPr>
              <p:cNvPr id="12934" name="Google Shape;12934;p7"/>
              <p:cNvCxnSpPr/>
              <p:nvPr/>
            </p:nvCxnSpPr>
            <p:spPr>
              <a:xfrm>
                <a:off x="8758295" y="898700"/>
                <a:ext cx="0" cy="1126500"/>
              </a:xfrm>
              <a:prstGeom prst="straightConnector1">
                <a:avLst/>
              </a:prstGeom>
              <a:noFill/>
              <a:ln w="9525" cap="flat" cmpd="sng">
                <a:solidFill>
                  <a:schemeClr val="accent2"/>
                </a:solidFill>
                <a:prstDash val="solid"/>
                <a:round/>
                <a:headEnd type="none" w="med" len="med"/>
                <a:tailEnd type="none" w="med" len="med"/>
              </a:ln>
            </p:spPr>
          </p:cxnSp>
          <p:cxnSp>
            <p:nvCxnSpPr>
              <p:cNvPr id="12935" name="Google Shape;12935;p7"/>
              <p:cNvCxnSpPr/>
              <p:nvPr/>
            </p:nvCxnSpPr>
            <p:spPr>
              <a:xfrm>
                <a:off x="8856690" y="822500"/>
                <a:ext cx="0" cy="1126500"/>
              </a:xfrm>
              <a:prstGeom prst="straightConnector1">
                <a:avLst/>
              </a:prstGeom>
              <a:noFill/>
              <a:ln w="9525" cap="flat" cmpd="sng">
                <a:solidFill>
                  <a:schemeClr val="accent2"/>
                </a:solidFill>
                <a:prstDash val="solid"/>
                <a:round/>
                <a:headEnd type="none" w="med" len="med"/>
                <a:tailEnd type="none" w="med" len="med"/>
              </a:ln>
            </p:spPr>
          </p:cxnSp>
        </p:grpSp>
        <p:sp>
          <p:nvSpPr>
            <p:cNvPr id="12936" name="Google Shape;12936;p7"/>
            <p:cNvSpPr/>
            <p:nvPr/>
          </p:nvSpPr>
          <p:spPr>
            <a:xfrm rot="6012833" flipH="1">
              <a:off x="8929569" y="3610949"/>
              <a:ext cx="1605544" cy="2857779"/>
            </a:xfrm>
            <a:prstGeom prst="triangle">
              <a:avLst>
                <a:gd name="adj" fmla="val 7099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37" name="Google Shape;12937;p7"/>
          <p:cNvSpPr txBox="1">
            <a:spLocks noGrp="1"/>
          </p:cNvSpPr>
          <p:nvPr>
            <p:ph type="body" idx="1"/>
          </p:nvPr>
        </p:nvSpPr>
        <p:spPr>
          <a:xfrm>
            <a:off x="4937593" y="1387178"/>
            <a:ext cx="3090300" cy="30891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Clr>
                <a:schemeClr val="accent4"/>
              </a:buClr>
              <a:buSzPts val="1200"/>
              <a:buChar char="▸"/>
              <a:defRPr/>
            </a:lvl1pPr>
            <a:lvl2pPr marL="914400" lvl="1" indent="-304800">
              <a:spcBef>
                <a:spcPts val="100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2938" name="Google Shape;12938;p7"/>
          <p:cNvSpPr txBox="1">
            <a:spLocks noGrp="1"/>
          </p:cNvSpPr>
          <p:nvPr>
            <p:ph type="title"/>
          </p:nvPr>
        </p:nvSpPr>
        <p:spPr>
          <a:xfrm>
            <a:off x="1403700" y="445025"/>
            <a:ext cx="6336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4840"/>
        <p:cNvGrpSpPr/>
        <p:nvPr/>
      </p:nvGrpSpPr>
      <p:grpSpPr>
        <a:xfrm>
          <a:off x="0" y="0"/>
          <a:ext cx="0" cy="0"/>
          <a:chOff x="0" y="0"/>
          <a:chExt cx="0" cy="0"/>
        </a:xfrm>
      </p:grpSpPr>
      <p:sp>
        <p:nvSpPr>
          <p:cNvPr id="14841" name="Google Shape;14841;p9"/>
          <p:cNvSpPr/>
          <p:nvPr/>
        </p:nvSpPr>
        <p:spPr>
          <a:xfrm rot="1059174" flipH="1">
            <a:off x="8743400" y="2109692"/>
            <a:ext cx="1605606" cy="2857608"/>
          </a:xfrm>
          <a:prstGeom prst="triangle">
            <a:avLst>
              <a:gd name="adj" fmla="val 7099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9"/>
          <p:cNvSpPr/>
          <p:nvPr/>
        </p:nvSpPr>
        <p:spPr>
          <a:xfrm rot="7428193" flipH="1">
            <a:off x="-1611898" y="-296225"/>
            <a:ext cx="3033744" cy="1440531"/>
          </a:xfrm>
          <a:prstGeom prst="triangle">
            <a:avLst>
              <a:gd name="adj" fmla="val 6004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3" name="Google Shape;14843;p9"/>
          <p:cNvGrpSpPr/>
          <p:nvPr/>
        </p:nvGrpSpPr>
        <p:grpSpPr>
          <a:xfrm rot="768663">
            <a:off x="-2755837" y="3090863"/>
            <a:ext cx="3326472" cy="2264953"/>
            <a:chOff x="4233250" y="3116575"/>
            <a:chExt cx="2401825" cy="1465700"/>
          </a:xfrm>
        </p:grpSpPr>
        <p:sp>
          <p:nvSpPr>
            <p:cNvPr id="14844" name="Google Shape;14844;p9"/>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9"/>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9"/>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9"/>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9"/>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9"/>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9"/>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9"/>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9"/>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9"/>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9"/>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9"/>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9"/>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9"/>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9"/>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9"/>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9"/>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9"/>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9"/>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9"/>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9"/>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9"/>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9"/>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9"/>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9"/>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9"/>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9"/>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9"/>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9"/>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9"/>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9"/>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9"/>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9"/>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9"/>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9"/>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9"/>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9"/>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9"/>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9"/>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9"/>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9"/>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9"/>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9"/>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9"/>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9"/>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9"/>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9"/>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9"/>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9"/>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9"/>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9"/>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9"/>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9"/>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9"/>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9"/>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9"/>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9"/>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9"/>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9"/>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9"/>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9"/>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9"/>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9"/>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9"/>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9"/>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9"/>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9"/>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9"/>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9"/>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9"/>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9"/>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9"/>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9"/>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9"/>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9"/>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9"/>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9"/>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9"/>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9"/>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9"/>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9"/>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9"/>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9"/>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9"/>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9"/>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9"/>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9"/>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9"/>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9"/>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9"/>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9"/>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9"/>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9"/>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9"/>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9"/>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9"/>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9"/>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9"/>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9"/>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9"/>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9"/>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9"/>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9"/>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9"/>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9"/>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9"/>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9"/>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9"/>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9"/>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9"/>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9"/>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9"/>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9"/>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9"/>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9"/>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9"/>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9"/>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9"/>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9"/>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9"/>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9"/>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9"/>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9"/>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9"/>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9"/>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9"/>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9"/>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9"/>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9"/>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9"/>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9"/>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9"/>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9"/>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9"/>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9"/>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9"/>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9"/>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9"/>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9"/>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9"/>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9"/>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9"/>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9"/>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9"/>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9"/>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9"/>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9"/>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9"/>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9"/>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9"/>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9"/>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9"/>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9"/>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9"/>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9"/>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9"/>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9"/>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9"/>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9"/>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9"/>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9"/>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9"/>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9"/>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9"/>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9"/>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9"/>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9"/>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9"/>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9"/>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9"/>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9"/>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9"/>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9"/>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9"/>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9"/>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9"/>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9"/>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9"/>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9"/>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9"/>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9"/>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9"/>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9"/>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9"/>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9"/>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9"/>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9"/>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9"/>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9"/>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9"/>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9"/>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9"/>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9"/>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9"/>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9"/>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9"/>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9"/>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9"/>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9"/>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9"/>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9"/>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9"/>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9"/>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9"/>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9"/>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9"/>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9"/>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9"/>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9"/>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9"/>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9"/>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9"/>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9"/>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9"/>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9"/>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9"/>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9"/>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9"/>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9"/>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9"/>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9"/>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9"/>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9"/>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9"/>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9"/>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9"/>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9"/>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9"/>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9"/>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9"/>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9"/>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9"/>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9"/>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9"/>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9"/>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9"/>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9"/>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9"/>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9"/>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9"/>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9"/>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9"/>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9"/>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9"/>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9"/>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9"/>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9"/>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9"/>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9"/>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9"/>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9"/>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9"/>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9"/>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9"/>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9"/>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9"/>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9"/>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9"/>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9"/>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9"/>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9"/>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9"/>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9"/>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9"/>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9"/>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9"/>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9"/>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9"/>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9"/>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9"/>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9"/>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9"/>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9"/>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9"/>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9"/>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9"/>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9"/>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9"/>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9"/>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9"/>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9"/>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9"/>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9"/>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9"/>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9"/>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9"/>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9"/>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9"/>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9"/>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9"/>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9"/>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9"/>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9"/>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9"/>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9"/>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9"/>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9"/>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9"/>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9"/>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9"/>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9"/>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9"/>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9"/>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9"/>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9"/>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9"/>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9"/>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9"/>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9"/>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9"/>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9"/>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9"/>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9"/>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9"/>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9"/>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9"/>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9"/>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9"/>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9"/>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9"/>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9"/>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9"/>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9"/>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9"/>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9"/>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9"/>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9"/>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9"/>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9"/>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9"/>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9"/>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9"/>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9"/>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9"/>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9"/>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9"/>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9"/>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9"/>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9"/>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9"/>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9"/>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9"/>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9"/>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9"/>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9"/>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9"/>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9"/>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9"/>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9"/>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9"/>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9"/>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9"/>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9"/>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9"/>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9"/>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9"/>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9"/>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9"/>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9"/>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9"/>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9"/>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9"/>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9"/>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9"/>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9"/>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9"/>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9"/>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9"/>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9"/>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9"/>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9"/>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9"/>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9"/>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9"/>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9"/>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9"/>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9"/>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9"/>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9"/>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9"/>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9"/>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9"/>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9"/>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9"/>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9"/>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9"/>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9"/>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9"/>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9"/>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9"/>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9"/>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9"/>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9"/>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9"/>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9"/>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9"/>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9"/>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9"/>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9"/>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9"/>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9"/>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9"/>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9"/>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9"/>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9"/>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9"/>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9"/>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9"/>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9"/>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9"/>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9"/>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9"/>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9"/>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9"/>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9"/>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9"/>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9"/>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9"/>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9"/>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9"/>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9"/>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9"/>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9"/>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9"/>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9"/>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9"/>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9"/>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9"/>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9"/>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9"/>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9"/>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9"/>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9"/>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9"/>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9"/>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9"/>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9"/>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9"/>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9"/>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9"/>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9"/>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9"/>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9"/>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9"/>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9"/>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9"/>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9"/>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9"/>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9"/>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9"/>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9"/>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9"/>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9"/>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9"/>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9"/>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9"/>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9"/>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9"/>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9"/>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9"/>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9"/>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9"/>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9"/>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9"/>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9"/>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9"/>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9"/>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9"/>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9"/>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9"/>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9"/>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9"/>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9"/>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9"/>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9"/>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9"/>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9"/>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9"/>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9"/>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9"/>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9"/>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9"/>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9"/>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9"/>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9"/>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9"/>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9"/>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9"/>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9"/>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9"/>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9"/>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9"/>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9"/>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9"/>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9"/>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9"/>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9"/>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9"/>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9"/>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9"/>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9"/>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9"/>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9"/>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9"/>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9"/>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9"/>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9"/>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9"/>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9"/>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9"/>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9"/>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9"/>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9"/>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9"/>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9"/>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9"/>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9"/>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9"/>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9"/>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9"/>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9"/>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9"/>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9"/>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9"/>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9"/>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9"/>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9"/>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9"/>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9"/>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9"/>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9"/>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9"/>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9"/>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9"/>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9"/>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9"/>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9"/>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9"/>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9"/>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9"/>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9"/>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9"/>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9"/>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9"/>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9"/>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9"/>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9"/>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9"/>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9"/>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9"/>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9"/>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9"/>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9"/>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9"/>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9"/>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9"/>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9"/>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9"/>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9"/>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9"/>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9"/>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9"/>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9"/>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9"/>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9"/>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9"/>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9"/>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9"/>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9"/>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9"/>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9"/>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9"/>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9"/>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9"/>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9"/>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9"/>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9"/>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9"/>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9"/>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9"/>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9"/>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9"/>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9"/>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9"/>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9"/>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9"/>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9"/>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9"/>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9"/>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9"/>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9"/>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9"/>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9"/>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9"/>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9"/>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9"/>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9"/>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9"/>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9"/>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9"/>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9"/>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9"/>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9"/>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9"/>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9"/>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9"/>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9"/>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9"/>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9"/>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9"/>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9"/>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9"/>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9"/>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9"/>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9"/>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9"/>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9"/>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9"/>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9"/>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9"/>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9"/>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9"/>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9"/>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9"/>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9"/>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9"/>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9"/>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9"/>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9"/>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9"/>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9"/>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9"/>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9"/>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9"/>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9"/>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9"/>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9"/>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9"/>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9"/>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9"/>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9"/>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9"/>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9"/>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9"/>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9"/>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9"/>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9"/>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9"/>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9"/>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9"/>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9"/>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9"/>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9"/>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9"/>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9"/>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9"/>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9"/>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9"/>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9"/>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9"/>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9"/>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9"/>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9"/>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9"/>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9"/>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9"/>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9"/>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9"/>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9"/>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9"/>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9"/>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9"/>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9"/>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9"/>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9"/>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9"/>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9"/>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9"/>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9"/>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9"/>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9"/>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9"/>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9"/>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9"/>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9"/>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9"/>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9"/>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9"/>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9"/>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9"/>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9"/>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9"/>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9"/>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9"/>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9"/>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9"/>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9"/>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9"/>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9"/>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9"/>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9"/>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9"/>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9"/>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9"/>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9"/>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9"/>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9"/>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9"/>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9"/>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9"/>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9"/>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9"/>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9"/>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9"/>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9"/>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9"/>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9"/>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9"/>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9"/>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9"/>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9"/>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9"/>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9"/>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9"/>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9"/>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9"/>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9"/>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9"/>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9"/>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9"/>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9"/>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9"/>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9"/>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9"/>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9"/>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9"/>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9"/>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9"/>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9"/>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9"/>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9"/>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9"/>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9"/>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9"/>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9"/>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9"/>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9"/>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9"/>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9"/>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9"/>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9"/>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9"/>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9"/>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9"/>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9"/>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9"/>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9"/>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9"/>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9"/>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9"/>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9"/>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9"/>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9"/>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9"/>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9"/>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9"/>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9"/>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9"/>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9"/>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9"/>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9"/>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9"/>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9"/>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9"/>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9"/>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9"/>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9"/>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9"/>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9"/>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9"/>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9"/>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9"/>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9"/>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9"/>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9"/>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9"/>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9"/>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9"/>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9"/>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9"/>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9"/>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9"/>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9"/>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9"/>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9"/>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9"/>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9"/>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9"/>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9"/>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9"/>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9"/>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9"/>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9"/>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9"/>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9"/>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9"/>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9"/>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9"/>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9"/>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9"/>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9"/>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9"/>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9"/>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9"/>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9"/>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9"/>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9"/>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9"/>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9"/>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9"/>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9"/>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9"/>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9"/>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9"/>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9"/>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9"/>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9"/>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9"/>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9"/>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9"/>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9"/>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9"/>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9"/>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9"/>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9"/>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9"/>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9"/>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9"/>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9"/>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9"/>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9"/>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9"/>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9"/>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9"/>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9"/>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9"/>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9"/>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9"/>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9"/>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9"/>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9"/>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9"/>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9"/>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9"/>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9"/>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9"/>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9"/>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9"/>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9"/>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9"/>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9"/>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9"/>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9"/>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9"/>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9"/>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9"/>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9"/>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9"/>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9"/>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9"/>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9"/>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9"/>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9"/>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9"/>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9"/>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9"/>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9"/>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9"/>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9"/>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9"/>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9"/>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9"/>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9"/>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9"/>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9"/>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9"/>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9"/>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9"/>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9"/>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9"/>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9"/>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9"/>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9"/>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9"/>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9"/>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9"/>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9"/>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9"/>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9"/>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9"/>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9"/>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9"/>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9"/>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9"/>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9"/>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9"/>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9"/>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9"/>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9"/>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9"/>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9"/>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9"/>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9"/>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9"/>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9"/>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9"/>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9"/>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9"/>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9"/>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9"/>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9"/>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9"/>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9"/>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9"/>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9"/>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9"/>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9"/>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9"/>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9"/>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9"/>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9"/>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9"/>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9"/>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9"/>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9"/>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9"/>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9"/>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9"/>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9"/>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9"/>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9"/>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9"/>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9"/>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9"/>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9"/>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9" name="Google Shape;15789;p9"/>
          <p:cNvGrpSpPr/>
          <p:nvPr/>
        </p:nvGrpSpPr>
        <p:grpSpPr>
          <a:xfrm rot="4331508" flipH="1">
            <a:off x="-423904" y="-159859"/>
            <a:ext cx="283315" cy="1463903"/>
            <a:chOff x="8659900" y="822500"/>
            <a:chExt cx="196790" cy="1278900"/>
          </a:xfrm>
        </p:grpSpPr>
        <p:cxnSp>
          <p:nvCxnSpPr>
            <p:cNvPr id="15790" name="Google Shape;15790;p9"/>
            <p:cNvCxnSpPr/>
            <p:nvPr/>
          </p:nvCxnSpPr>
          <p:spPr>
            <a:xfrm>
              <a:off x="8659900" y="974900"/>
              <a:ext cx="0" cy="1126500"/>
            </a:xfrm>
            <a:prstGeom prst="straightConnector1">
              <a:avLst/>
            </a:prstGeom>
            <a:noFill/>
            <a:ln w="9525" cap="flat" cmpd="sng">
              <a:solidFill>
                <a:schemeClr val="accent2"/>
              </a:solidFill>
              <a:prstDash val="solid"/>
              <a:round/>
              <a:headEnd type="none" w="med" len="med"/>
              <a:tailEnd type="none" w="med" len="med"/>
            </a:ln>
          </p:spPr>
        </p:cxnSp>
        <p:cxnSp>
          <p:nvCxnSpPr>
            <p:cNvPr id="15791" name="Google Shape;15791;p9"/>
            <p:cNvCxnSpPr/>
            <p:nvPr/>
          </p:nvCxnSpPr>
          <p:spPr>
            <a:xfrm>
              <a:off x="8758295" y="898700"/>
              <a:ext cx="0" cy="1126500"/>
            </a:xfrm>
            <a:prstGeom prst="straightConnector1">
              <a:avLst/>
            </a:prstGeom>
            <a:noFill/>
            <a:ln w="9525" cap="flat" cmpd="sng">
              <a:solidFill>
                <a:schemeClr val="accent2"/>
              </a:solidFill>
              <a:prstDash val="solid"/>
              <a:round/>
              <a:headEnd type="none" w="med" len="med"/>
              <a:tailEnd type="none" w="med" len="med"/>
            </a:ln>
          </p:spPr>
        </p:cxnSp>
        <p:cxnSp>
          <p:nvCxnSpPr>
            <p:cNvPr id="15792" name="Google Shape;15792;p9"/>
            <p:cNvCxnSpPr/>
            <p:nvPr/>
          </p:nvCxnSpPr>
          <p:spPr>
            <a:xfrm>
              <a:off x="8856690" y="822500"/>
              <a:ext cx="0" cy="1126500"/>
            </a:xfrm>
            <a:prstGeom prst="straightConnector1">
              <a:avLst/>
            </a:prstGeom>
            <a:noFill/>
            <a:ln w="9525" cap="flat" cmpd="sng">
              <a:solidFill>
                <a:schemeClr val="accent2"/>
              </a:solidFill>
              <a:prstDash val="solid"/>
              <a:round/>
              <a:headEnd type="none" w="med" len="med"/>
              <a:tailEnd type="none" w="med" len="med"/>
            </a:ln>
          </p:spPr>
        </p:cxnSp>
      </p:grpSp>
      <p:sp>
        <p:nvSpPr>
          <p:cNvPr id="15793" name="Google Shape;15793;p9"/>
          <p:cNvSpPr/>
          <p:nvPr/>
        </p:nvSpPr>
        <p:spPr>
          <a:xfrm rot="6012833" flipH="1">
            <a:off x="4819019" y="3610949"/>
            <a:ext cx="1605544" cy="2857779"/>
          </a:xfrm>
          <a:prstGeom prst="triangle">
            <a:avLst>
              <a:gd name="adj" fmla="val 7099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94" name="Google Shape;15794;p9"/>
          <p:cNvGrpSpPr/>
          <p:nvPr/>
        </p:nvGrpSpPr>
        <p:grpSpPr>
          <a:xfrm rot="768663">
            <a:off x="6613088" y="-1035187"/>
            <a:ext cx="3326472" cy="2264953"/>
            <a:chOff x="4233250" y="3116575"/>
            <a:chExt cx="2401825" cy="1465700"/>
          </a:xfrm>
        </p:grpSpPr>
        <p:sp>
          <p:nvSpPr>
            <p:cNvPr id="15795" name="Google Shape;15795;p9"/>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9"/>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9"/>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9"/>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9"/>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9"/>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9"/>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9"/>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9"/>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9"/>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9"/>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9"/>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9"/>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9"/>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9"/>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9"/>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9"/>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9"/>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9"/>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9"/>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9"/>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9"/>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9"/>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9"/>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9"/>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9"/>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9"/>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9"/>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9"/>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9"/>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9"/>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9"/>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9"/>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9"/>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9"/>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9"/>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9"/>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9"/>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9"/>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9"/>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9"/>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9"/>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9"/>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9"/>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9"/>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9"/>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9"/>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9"/>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9"/>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9"/>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9"/>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9"/>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9"/>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9"/>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9"/>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9"/>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9"/>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9"/>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9"/>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9"/>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9"/>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9"/>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9"/>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9"/>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9"/>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9"/>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9"/>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9"/>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9"/>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9"/>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9"/>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9"/>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9"/>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9"/>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9"/>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9"/>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9"/>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9"/>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9"/>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9"/>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9"/>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9"/>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9"/>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9"/>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9"/>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9"/>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9"/>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9"/>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9"/>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9"/>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9"/>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9"/>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9"/>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9"/>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9"/>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9"/>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9"/>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9"/>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9"/>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9"/>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9"/>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9"/>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9"/>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9"/>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9"/>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9"/>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9"/>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9"/>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9"/>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9"/>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9"/>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9"/>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9"/>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9"/>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9"/>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9"/>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9"/>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9"/>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9"/>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9"/>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9"/>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9"/>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9"/>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9"/>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9"/>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9"/>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9"/>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9"/>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9"/>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9"/>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9"/>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9"/>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9"/>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9"/>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9"/>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9"/>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9"/>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9"/>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9"/>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9"/>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9"/>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9"/>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9"/>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9"/>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9"/>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9"/>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9"/>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9"/>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9"/>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9"/>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9"/>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9"/>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9"/>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9"/>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9"/>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9"/>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9"/>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9"/>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9"/>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9"/>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9"/>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9"/>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9"/>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9"/>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9"/>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9"/>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9"/>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9"/>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9"/>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9"/>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9"/>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9"/>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9"/>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9"/>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9"/>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9"/>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9"/>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9"/>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9"/>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9"/>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9"/>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9"/>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9"/>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9"/>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9"/>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9"/>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9"/>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9"/>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9"/>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9"/>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9"/>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9"/>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9"/>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9"/>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9"/>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9"/>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9"/>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9"/>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9"/>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9"/>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9"/>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9"/>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9"/>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9"/>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9"/>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9"/>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9"/>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9"/>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9"/>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9"/>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9"/>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9"/>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9"/>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9"/>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9"/>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9"/>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9"/>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9"/>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9"/>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9"/>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9"/>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9"/>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9"/>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9"/>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9"/>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9"/>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9"/>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9"/>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9"/>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9"/>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9"/>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9"/>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9"/>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9"/>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9"/>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9"/>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9"/>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9"/>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9"/>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9"/>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9"/>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9"/>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9"/>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9"/>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9"/>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9"/>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9"/>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9"/>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9"/>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9"/>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9"/>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9"/>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9"/>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9"/>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9"/>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9"/>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9"/>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9"/>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9"/>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9"/>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9"/>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9"/>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9"/>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9"/>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9"/>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9"/>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9"/>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9"/>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9"/>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9"/>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9"/>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9"/>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9"/>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9"/>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9"/>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9"/>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9"/>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9"/>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9"/>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9"/>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9"/>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9"/>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9"/>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9"/>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9"/>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9"/>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9"/>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9"/>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9"/>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9"/>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9"/>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9"/>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9"/>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9"/>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9"/>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9"/>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9"/>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9"/>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9"/>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9"/>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9"/>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9"/>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9"/>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9"/>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9"/>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9"/>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9"/>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9"/>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9"/>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9"/>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9"/>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9"/>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9"/>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9"/>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9"/>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9"/>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9"/>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9"/>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9"/>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9"/>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9"/>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9"/>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9"/>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9"/>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9"/>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9"/>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9"/>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9"/>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9"/>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9"/>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9"/>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9"/>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9"/>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9"/>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9"/>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9"/>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9"/>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9"/>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9"/>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9"/>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9"/>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9"/>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9"/>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9"/>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9"/>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9"/>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9"/>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9"/>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9"/>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9"/>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9"/>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9"/>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9"/>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9"/>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9"/>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9"/>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9"/>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9"/>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9"/>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9"/>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9"/>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9"/>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9"/>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9"/>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9"/>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9"/>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9"/>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9"/>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9"/>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9"/>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9"/>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9"/>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9"/>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9"/>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9"/>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9"/>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9"/>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9"/>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9"/>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9"/>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9"/>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9"/>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9"/>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9"/>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9"/>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9"/>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9"/>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9"/>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9"/>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9"/>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9"/>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9"/>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9"/>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9"/>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9"/>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9"/>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9"/>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9"/>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9"/>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9"/>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9"/>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9"/>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9"/>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9"/>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9"/>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9"/>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9"/>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9"/>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9"/>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9"/>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9"/>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9"/>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9"/>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9"/>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9"/>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9"/>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9"/>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9"/>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9"/>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9"/>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9"/>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9"/>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9"/>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9"/>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9"/>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9"/>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9"/>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9"/>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9"/>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9"/>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9"/>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9"/>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9"/>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9"/>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9"/>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9"/>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9"/>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9"/>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9"/>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9"/>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9"/>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9"/>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9"/>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9"/>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9"/>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9"/>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9"/>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9"/>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9"/>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9"/>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9"/>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9"/>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9"/>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9"/>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9"/>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9"/>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9"/>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9"/>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9"/>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9"/>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9"/>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9"/>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9"/>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9"/>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9"/>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9"/>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9"/>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9"/>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9"/>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9"/>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9"/>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9"/>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9"/>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9"/>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9"/>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9"/>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9"/>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9"/>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9"/>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9"/>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9"/>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9"/>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9"/>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9"/>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9"/>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9"/>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9"/>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9"/>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9"/>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9"/>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9"/>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9"/>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9"/>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9"/>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9"/>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9"/>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9"/>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9"/>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9"/>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9"/>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9"/>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9"/>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9"/>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9"/>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9"/>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9"/>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9"/>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9"/>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9"/>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9"/>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9"/>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9"/>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9"/>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9"/>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9"/>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9"/>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9"/>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9"/>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9"/>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9"/>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9"/>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9"/>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9"/>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9"/>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9"/>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9"/>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9"/>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9"/>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9"/>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9"/>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9"/>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9"/>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9"/>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9"/>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9"/>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9"/>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9"/>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9"/>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9"/>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9"/>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9"/>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9"/>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9"/>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9"/>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9"/>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9"/>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9"/>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9"/>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9"/>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9"/>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9"/>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9"/>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9"/>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9"/>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9"/>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9"/>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9"/>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9"/>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9"/>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9"/>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9"/>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9"/>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9"/>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9"/>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9"/>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9"/>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9"/>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9"/>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9"/>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9"/>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9"/>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9"/>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9"/>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9"/>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9"/>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9"/>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9"/>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9"/>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9"/>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9"/>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9"/>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9"/>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9"/>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9"/>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9"/>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9"/>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9"/>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9"/>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9"/>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9"/>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9"/>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9"/>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9"/>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9"/>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9"/>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9"/>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9"/>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9"/>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9"/>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9"/>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9"/>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9"/>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9"/>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9"/>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9"/>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9"/>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9"/>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9"/>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9"/>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9"/>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9"/>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9"/>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9"/>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9"/>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9"/>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9"/>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9"/>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9"/>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9"/>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9"/>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9"/>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9"/>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9"/>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9"/>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9"/>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9"/>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9"/>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9"/>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9"/>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9"/>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9"/>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9"/>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9"/>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9"/>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9"/>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9"/>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9"/>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9"/>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9"/>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9"/>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9"/>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9"/>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9"/>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9"/>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9"/>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9"/>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9"/>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9"/>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9"/>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9"/>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9"/>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9"/>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9"/>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9"/>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9"/>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9"/>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9"/>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9"/>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9"/>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9"/>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9"/>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9"/>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9"/>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9"/>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9"/>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9"/>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9"/>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9"/>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9"/>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9"/>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9"/>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9"/>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9"/>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9"/>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9"/>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9"/>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9"/>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9"/>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9"/>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9"/>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9"/>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9"/>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9"/>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9"/>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9"/>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9"/>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9"/>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9"/>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9"/>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9"/>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9"/>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9"/>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9"/>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9"/>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9"/>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9"/>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9"/>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9"/>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9"/>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9"/>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9"/>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9"/>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9"/>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9"/>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9"/>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9"/>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9"/>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9"/>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9"/>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9"/>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9"/>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9"/>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9"/>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9"/>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9"/>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9"/>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9"/>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9"/>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9"/>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9"/>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9"/>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9"/>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9"/>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9"/>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9"/>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9"/>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9"/>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9"/>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9"/>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9"/>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9"/>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9"/>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9"/>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9"/>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9"/>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9"/>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9"/>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9"/>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9"/>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9"/>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9"/>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9"/>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9"/>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9"/>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9"/>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9"/>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9"/>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9"/>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9"/>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9"/>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9"/>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9"/>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9"/>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9"/>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9"/>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9"/>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9"/>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9"/>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9"/>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9"/>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9"/>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9"/>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9"/>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9"/>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9"/>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9"/>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9"/>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9"/>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9"/>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9"/>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9"/>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9"/>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9"/>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9"/>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9"/>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9"/>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9"/>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9"/>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9"/>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9"/>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9"/>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9"/>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9"/>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9"/>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9"/>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9"/>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9"/>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9"/>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9"/>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9"/>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9"/>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9"/>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9"/>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9"/>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9"/>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9"/>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9"/>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9"/>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9"/>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9"/>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9"/>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9"/>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9"/>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9"/>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9"/>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9"/>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9"/>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9"/>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9"/>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9"/>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9"/>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9"/>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9"/>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9"/>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9"/>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9"/>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9"/>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9"/>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9"/>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9"/>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9"/>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9"/>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9"/>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9"/>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9"/>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9"/>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9"/>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9"/>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9"/>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9"/>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9"/>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9"/>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9"/>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9"/>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9"/>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9"/>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9"/>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9"/>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9"/>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9"/>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9"/>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9"/>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9"/>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9"/>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9"/>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9"/>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9"/>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9"/>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9"/>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9"/>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9"/>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9"/>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9"/>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9"/>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9"/>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9"/>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9"/>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9"/>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9"/>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9"/>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9"/>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9"/>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9"/>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9"/>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9"/>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9"/>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9"/>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9"/>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9"/>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9"/>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9"/>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9"/>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9"/>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9"/>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9"/>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9"/>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9"/>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9"/>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9"/>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9"/>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9"/>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9"/>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9"/>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9"/>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9"/>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9"/>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9"/>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9"/>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9"/>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9"/>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9"/>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9"/>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9"/>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9"/>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9"/>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9"/>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9"/>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9"/>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9"/>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9"/>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9"/>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9"/>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9"/>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9"/>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9"/>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9"/>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9"/>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9"/>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9"/>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9"/>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9"/>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9"/>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9"/>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9"/>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9"/>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9"/>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9"/>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9"/>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9"/>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9"/>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9"/>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9"/>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9"/>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9"/>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9"/>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9"/>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9"/>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9"/>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9"/>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9"/>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9"/>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9"/>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9"/>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9"/>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9"/>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9"/>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9"/>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9"/>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9"/>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9"/>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9"/>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9"/>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9"/>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9"/>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9"/>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0" name="Google Shape;16740;p9"/>
          <p:cNvGrpSpPr/>
          <p:nvPr/>
        </p:nvGrpSpPr>
        <p:grpSpPr>
          <a:xfrm rot="4331450" flipH="1">
            <a:off x="9045576" y="3166003"/>
            <a:ext cx="512810" cy="2649795"/>
            <a:chOff x="8659900" y="822500"/>
            <a:chExt cx="196790" cy="1278900"/>
          </a:xfrm>
        </p:grpSpPr>
        <p:cxnSp>
          <p:nvCxnSpPr>
            <p:cNvPr id="16741" name="Google Shape;16741;p9"/>
            <p:cNvCxnSpPr/>
            <p:nvPr/>
          </p:nvCxnSpPr>
          <p:spPr>
            <a:xfrm>
              <a:off x="8659900" y="974900"/>
              <a:ext cx="0" cy="1126500"/>
            </a:xfrm>
            <a:prstGeom prst="straightConnector1">
              <a:avLst/>
            </a:prstGeom>
            <a:noFill/>
            <a:ln w="9525" cap="flat" cmpd="sng">
              <a:solidFill>
                <a:schemeClr val="accent2"/>
              </a:solidFill>
              <a:prstDash val="solid"/>
              <a:round/>
              <a:headEnd type="none" w="med" len="med"/>
              <a:tailEnd type="none" w="med" len="med"/>
            </a:ln>
          </p:spPr>
        </p:cxnSp>
        <p:cxnSp>
          <p:nvCxnSpPr>
            <p:cNvPr id="16742" name="Google Shape;16742;p9"/>
            <p:cNvCxnSpPr/>
            <p:nvPr/>
          </p:nvCxnSpPr>
          <p:spPr>
            <a:xfrm>
              <a:off x="8758295" y="898700"/>
              <a:ext cx="0" cy="1126500"/>
            </a:xfrm>
            <a:prstGeom prst="straightConnector1">
              <a:avLst/>
            </a:prstGeom>
            <a:noFill/>
            <a:ln w="9525" cap="flat" cmpd="sng">
              <a:solidFill>
                <a:schemeClr val="accent2"/>
              </a:solidFill>
              <a:prstDash val="solid"/>
              <a:round/>
              <a:headEnd type="none" w="med" len="med"/>
              <a:tailEnd type="none" w="med" len="med"/>
            </a:ln>
          </p:spPr>
        </p:cxnSp>
        <p:cxnSp>
          <p:nvCxnSpPr>
            <p:cNvPr id="16743" name="Google Shape;16743;p9"/>
            <p:cNvCxnSpPr/>
            <p:nvPr/>
          </p:nvCxnSpPr>
          <p:spPr>
            <a:xfrm>
              <a:off x="8856690" y="822500"/>
              <a:ext cx="0" cy="1126500"/>
            </a:xfrm>
            <a:prstGeom prst="straightConnector1">
              <a:avLst/>
            </a:prstGeom>
            <a:noFill/>
            <a:ln w="9525" cap="flat" cmpd="sng">
              <a:solidFill>
                <a:schemeClr val="accent2"/>
              </a:solidFill>
              <a:prstDash val="solid"/>
              <a:round/>
              <a:headEnd type="none" w="med" len="med"/>
              <a:tailEnd type="none" w="med" len="med"/>
            </a:ln>
          </p:spPr>
        </p:cxnSp>
      </p:grpSp>
      <p:sp>
        <p:nvSpPr>
          <p:cNvPr id="16744" name="Google Shape;16744;p9"/>
          <p:cNvSpPr txBox="1">
            <a:spLocks noGrp="1"/>
          </p:cNvSpPr>
          <p:nvPr>
            <p:ph type="title"/>
          </p:nvPr>
        </p:nvSpPr>
        <p:spPr>
          <a:xfrm>
            <a:off x="865500" y="2086588"/>
            <a:ext cx="4045200" cy="1263000"/>
          </a:xfrm>
          <a:prstGeom prst="rect">
            <a:avLst/>
          </a:prstGeom>
        </p:spPr>
        <p:txBody>
          <a:bodyPr spcFirstLastPara="1" wrap="square" lIns="91425" tIns="91425" rIns="91425" bIns="91425" anchor="ctr" anchorCtr="0">
            <a:noAutofit/>
          </a:bodyPr>
          <a:lstStyle>
            <a:lvl1pPr lvl="0" algn="l">
              <a:lnSpc>
                <a:spcPct val="90000"/>
              </a:lnSpc>
              <a:spcBef>
                <a:spcPts val="0"/>
              </a:spcBef>
              <a:spcAft>
                <a:spcPts val="0"/>
              </a:spcAft>
              <a:buSzPts val="4200"/>
              <a:buNone/>
              <a:defRPr sz="4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6745" name="Google Shape;16745;p9"/>
          <p:cNvSpPr txBox="1">
            <a:spLocks noGrp="1"/>
          </p:cNvSpPr>
          <p:nvPr>
            <p:ph type="subTitle" idx="1"/>
          </p:nvPr>
        </p:nvSpPr>
        <p:spPr>
          <a:xfrm>
            <a:off x="886754" y="3277338"/>
            <a:ext cx="2713800" cy="719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746" name="Google Shape;16746;p9"/>
          <p:cNvSpPr txBox="1">
            <a:spLocks noGrp="1"/>
          </p:cNvSpPr>
          <p:nvPr>
            <p:ph type="title" idx="2" hasCustomPrompt="1"/>
          </p:nvPr>
        </p:nvSpPr>
        <p:spPr>
          <a:xfrm>
            <a:off x="865500" y="1147063"/>
            <a:ext cx="1791000" cy="8928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12000"/>
              <a:buNone/>
              <a:defRPr sz="7200">
                <a:solidFill>
                  <a:schemeClr val="accent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6747"/>
        <p:cNvGrpSpPr/>
        <p:nvPr/>
      </p:nvGrpSpPr>
      <p:grpSpPr>
        <a:xfrm>
          <a:off x="0" y="0"/>
          <a:ext cx="0" cy="0"/>
          <a:chOff x="0" y="0"/>
          <a:chExt cx="0" cy="0"/>
        </a:xfrm>
      </p:grpSpPr>
      <p:grpSp>
        <p:nvGrpSpPr>
          <p:cNvPr id="16748" name="Google Shape;16748;p10"/>
          <p:cNvGrpSpPr/>
          <p:nvPr/>
        </p:nvGrpSpPr>
        <p:grpSpPr>
          <a:xfrm>
            <a:off x="-2096989" y="-579799"/>
            <a:ext cx="12731802" cy="6888512"/>
            <a:chOff x="-2096989" y="-579799"/>
            <a:chExt cx="12731802" cy="6888512"/>
          </a:xfrm>
        </p:grpSpPr>
        <p:grpSp>
          <p:nvGrpSpPr>
            <p:cNvPr id="16749" name="Google Shape;16749;p10"/>
            <p:cNvGrpSpPr/>
            <p:nvPr/>
          </p:nvGrpSpPr>
          <p:grpSpPr>
            <a:xfrm rot="769882">
              <a:off x="7366248" y="-247165"/>
              <a:ext cx="3127703" cy="2221293"/>
              <a:chOff x="4233250" y="3116575"/>
              <a:chExt cx="2401825" cy="1465700"/>
            </a:xfrm>
          </p:grpSpPr>
          <p:sp>
            <p:nvSpPr>
              <p:cNvPr id="16750" name="Google Shape;16750;p10"/>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10"/>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10"/>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10"/>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10"/>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10"/>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10"/>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10"/>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10"/>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10"/>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10"/>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10"/>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10"/>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10"/>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10"/>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10"/>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10"/>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10"/>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10"/>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10"/>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10"/>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10"/>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10"/>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10"/>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10"/>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10"/>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10"/>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10"/>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10"/>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10"/>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10"/>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10"/>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10"/>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10"/>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10"/>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10"/>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10"/>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10"/>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10"/>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10"/>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10"/>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10"/>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10"/>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10"/>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10"/>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10"/>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10"/>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10"/>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10"/>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10"/>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10"/>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10"/>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10"/>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10"/>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10"/>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10"/>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10"/>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10"/>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10"/>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10"/>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10"/>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10"/>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10"/>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10"/>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10"/>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10"/>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10"/>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10"/>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10"/>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10"/>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10"/>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10"/>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10"/>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10"/>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10"/>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10"/>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10"/>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10"/>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10"/>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10"/>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10"/>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10"/>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10"/>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10"/>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10"/>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10"/>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10"/>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10"/>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10"/>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10"/>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10"/>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10"/>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10"/>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10"/>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10"/>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10"/>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10"/>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10"/>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10"/>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10"/>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10"/>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10"/>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10"/>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10"/>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10"/>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10"/>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10"/>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10"/>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10"/>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10"/>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10"/>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10"/>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10"/>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10"/>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10"/>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10"/>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10"/>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10"/>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10"/>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10"/>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10"/>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10"/>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10"/>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10"/>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10"/>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10"/>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10"/>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10"/>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10"/>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10"/>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10"/>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10"/>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10"/>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10"/>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10"/>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10"/>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10"/>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10"/>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10"/>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10"/>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10"/>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10"/>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10"/>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10"/>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10"/>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10"/>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10"/>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10"/>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10"/>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10"/>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10"/>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10"/>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10"/>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10"/>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10"/>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10"/>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10"/>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10"/>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10"/>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10"/>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10"/>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10"/>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10"/>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10"/>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10"/>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10"/>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10"/>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10"/>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10"/>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10"/>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10"/>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10"/>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10"/>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10"/>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10"/>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10"/>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10"/>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10"/>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10"/>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10"/>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10"/>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10"/>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10"/>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10"/>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10"/>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10"/>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10"/>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10"/>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10"/>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10"/>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10"/>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10"/>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10"/>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10"/>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10"/>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10"/>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10"/>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10"/>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10"/>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10"/>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10"/>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10"/>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10"/>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10"/>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10"/>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10"/>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10"/>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10"/>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10"/>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10"/>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10"/>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10"/>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10"/>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10"/>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10"/>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10"/>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10"/>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10"/>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10"/>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10"/>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10"/>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10"/>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10"/>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10"/>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10"/>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10"/>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10"/>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10"/>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10"/>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10"/>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10"/>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10"/>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10"/>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10"/>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10"/>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10"/>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10"/>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10"/>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10"/>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10"/>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10"/>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10"/>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10"/>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10"/>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10"/>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10"/>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10"/>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10"/>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10"/>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10"/>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10"/>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10"/>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10"/>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10"/>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10"/>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10"/>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10"/>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10"/>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10"/>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10"/>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10"/>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10"/>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10"/>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10"/>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10"/>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10"/>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10"/>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10"/>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10"/>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10"/>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10"/>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10"/>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10"/>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10"/>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10"/>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10"/>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10"/>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10"/>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10"/>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10"/>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10"/>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10"/>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10"/>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10"/>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10"/>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10"/>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10"/>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10"/>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10"/>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10"/>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10"/>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10"/>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10"/>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10"/>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10"/>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10"/>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10"/>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10"/>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10"/>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10"/>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10"/>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10"/>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10"/>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10"/>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10"/>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10"/>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10"/>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10"/>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10"/>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10"/>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10"/>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10"/>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10"/>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10"/>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10"/>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10"/>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10"/>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10"/>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10"/>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10"/>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10"/>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10"/>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10"/>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10"/>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10"/>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10"/>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10"/>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10"/>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10"/>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10"/>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10"/>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10"/>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10"/>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10"/>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10"/>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10"/>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10"/>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10"/>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10"/>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10"/>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10"/>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10"/>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10"/>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10"/>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10"/>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10"/>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10"/>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10"/>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10"/>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10"/>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10"/>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10"/>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10"/>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10"/>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10"/>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10"/>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10"/>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10"/>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10"/>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10"/>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10"/>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10"/>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10"/>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10"/>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10"/>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10"/>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10"/>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10"/>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10"/>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10"/>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10"/>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10"/>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10"/>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10"/>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10"/>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10"/>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10"/>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10"/>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10"/>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10"/>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10"/>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10"/>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10"/>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10"/>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10"/>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10"/>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10"/>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10"/>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10"/>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10"/>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10"/>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10"/>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10"/>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10"/>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10"/>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10"/>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10"/>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10"/>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10"/>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10"/>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10"/>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10"/>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10"/>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10"/>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10"/>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10"/>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10"/>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10"/>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10"/>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10"/>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10"/>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10"/>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10"/>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10"/>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10"/>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10"/>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10"/>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10"/>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10"/>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10"/>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10"/>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10"/>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10"/>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10"/>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10"/>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10"/>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10"/>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10"/>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10"/>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10"/>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10"/>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10"/>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10"/>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10"/>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10"/>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10"/>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10"/>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10"/>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10"/>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10"/>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10"/>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10"/>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10"/>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10"/>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10"/>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10"/>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10"/>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10"/>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10"/>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10"/>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10"/>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10"/>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10"/>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10"/>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10"/>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10"/>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10"/>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10"/>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10"/>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10"/>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10"/>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10"/>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10"/>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10"/>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10"/>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10"/>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10"/>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10"/>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10"/>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10"/>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10"/>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10"/>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10"/>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10"/>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10"/>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10"/>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10"/>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10"/>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10"/>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10"/>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10"/>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10"/>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10"/>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10"/>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10"/>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10"/>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10"/>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10"/>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10"/>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10"/>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10"/>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10"/>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10"/>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10"/>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10"/>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10"/>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10"/>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10"/>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10"/>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10"/>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10"/>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10"/>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10"/>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10"/>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10"/>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10"/>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10"/>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10"/>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10"/>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10"/>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10"/>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10"/>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10"/>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10"/>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10"/>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10"/>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10"/>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10"/>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10"/>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10"/>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10"/>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10"/>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10"/>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10"/>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10"/>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10"/>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10"/>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10"/>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10"/>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10"/>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10"/>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10"/>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10"/>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10"/>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10"/>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10"/>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10"/>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10"/>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10"/>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10"/>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10"/>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10"/>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10"/>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10"/>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10"/>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10"/>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10"/>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10"/>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10"/>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10"/>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10"/>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10"/>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10"/>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10"/>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10"/>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10"/>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10"/>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10"/>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10"/>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10"/>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10"/>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10"/>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10"/>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10"/>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10"/>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10"/>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10"/>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10"/>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10"/>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10"/>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10"/>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10"/>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10"/>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10"/>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10"/>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10"/>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10"/>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10"/>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10"/>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10"/>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10"/>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10"/>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10"/>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10"/>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10"/>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10"/>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10"/>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10"/>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10"/>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10"/>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10"/>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10"/>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10"/>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10"/>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10"/>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10"/>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10"/>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10"/>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10"/>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10"/>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10"/>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10"/>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10"/>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10"/>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10"/>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10"/>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10"/>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10"/>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10"/>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10"/>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10"/>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10"/>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10"/>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10"/>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10"/>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10"/>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10"/>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10"/>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10"/>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10"/>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10"/>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10"/>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10"/>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10"/>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10"/>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10"/>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10"/>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10"/>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10"/>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10"/>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10"/>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10"/>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10"/>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10"/>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10"/>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10"/>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10"/>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10"/>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10"/>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10"/>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10"/>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10"/>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10"/>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10"/>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10"/>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10"/>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10"/>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10"/>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10"/>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10"/>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10"/>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10"/>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10"/>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10"/>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10"/>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10"/>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10"/>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10"/>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10"/>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10"/>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10"/>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10"/>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10"/>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10"/>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10"/>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10"/>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10"/>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10"/>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10"/>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10"/>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10"/>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10"/>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10"/>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10"/>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10"/>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10"/>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10"/>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10"/>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10"/>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10"/>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10"/>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10"/>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10"/>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10"/>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10"/>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10"/>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10"/>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10"/>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10"/>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10"/>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10"/>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10"/>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10"/>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10"/>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10"/>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10"/>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10"/>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10"/>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10"/>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10"/>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10"/>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10"/>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10"/>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10"/>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10"/>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10"/>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10"/>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10"/>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10"/>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10"/>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10"/>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10"/>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10"/>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10"/>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10"/>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10"/>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10"/>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10"/>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10"/>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10"/>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10"/>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10"/>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10"/>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10"/>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10"/>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10"/>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10"/>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10"/>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10"/>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10"/>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10"/>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10"/>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10"/>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10"/>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10"/>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10"/>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10"/>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10"/>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10"/>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10"/>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10"/>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10"/>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10"/>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10"/>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10"/>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10"/>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10"/>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10"/>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10"/>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10"/>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10"/>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10"/>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10"/>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10"/>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10"/>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10"/>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10"/>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10"/>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10"/>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10"/>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10"/>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10"/>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10"/>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10"/>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10"/>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10"/>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10"/>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10"/>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10"/>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10"/>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10"/>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10"/>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10"/>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10"/>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10"/>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10"/>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10"/>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10"/>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10"/>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10"/>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10"/>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10"/>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10"/>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10"/>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10"/>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10"/>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10"/>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10"/>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10"/>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10"/>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10"/>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10"/>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10"/>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10"/>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10"/>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10"/>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10"/>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10"/>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10"/>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10"/>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10"/>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10"/>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10"/>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10"/>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10"/>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10"/>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10"/>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10"/>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10"/>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10"/>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10"/>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10"/>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10"/>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10"/>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10"/>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10"/>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10"/>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10"/>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10"/>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10"/>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10"/>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10"/>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10"/>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10"/>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10"/>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10"/>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10"/>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10"/>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10"/>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10"/>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10"/>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10"/>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10"/>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10"/>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10"/>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10"/>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10"/>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10"/>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10"/>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10"/>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10"/>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10"/>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10"/>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10"/>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10"/>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10"/>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10"/>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10"/>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10"/>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10"/>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10"/>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10"/>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10"/>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10"/>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10"/>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10"/>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10"/>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10"/>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10"/>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10"/>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10"/>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10"/>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10"/>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10"/>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10"/>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10"/>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10"/>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10"/>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10"/>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10"/>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10"/>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10"/>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10"/>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10"/>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10"/>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10"/>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10"/>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10"/>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10"/>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10"/>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10"/>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10"/>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10"/>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10"/>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10"/>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10"/>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10"/>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10"/>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10"/>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10"/>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10"/>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10"/>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10"/>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10"/>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10"/>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10"/>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10"/>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10"/>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10"/>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10"/>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10"/>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10"/>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10"/>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10"/>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10"/>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10"/>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10"/>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10"/>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10"/>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10"/>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10"/>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10"/>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10"/>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10"/>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10"/>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10"/>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10"/>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10"/>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10"/>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10"/>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10"/>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10"/>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10"/>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10"/>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10"/>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10"/>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10"/>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10"/>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10"/>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10"/>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10"/>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10"/>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10"/>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10"/>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10"/>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10"/>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10"/>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10"/>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10"/>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10"/>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10"/>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10"/>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10"/>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10"/>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10"/>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5" name="Google Shape;17695;p10"/>
            <p:cNvGrpSpPr/>
            <p:nvPr/>
          </p:nvGrpSpPr>
          <p:grpSpPr>
            <a:xfrm rot="769882">
              <a:off x="-1956127" y="3754785"/>
              <a:ext cx="3127703" cy="2221293"/>
              <a:chOff x="4233250" y="3116575"/>
              <a:chExt cx="2401825" cy="1465700"/>
            </a:xfrm>
          </p:grpSpPr>
          <p:sp>
            <p:nvSpPr>
              <p:cNvPr id="17696" name="Google Shape;17696;p10"/>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10"/>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10"/>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10"/>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10"/>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10"/>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10"/>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10"/>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10"/>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10"/>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10"/>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10"/>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10"/>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10"/>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10"/>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10"/>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10"/>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10"/>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10"/>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10"/>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10"/>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10"/>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10"/>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10"/>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10"/>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10"/>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10"/>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10"/>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10"/>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10"/>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10"/>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10"/>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10"/>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10"/>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10"/>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10"/>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10"/>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10"/>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10"/>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10"/>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10"/>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10"/>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10"/>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10"/>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10"/>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10"/>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10"/>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10"/>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10"/>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10"/>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10"/>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10"/>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10"/>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10"/>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10"/>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10"/>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10"/>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10"/>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10"/>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10"/>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10"/>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10"/>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10"/>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10"/>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10"/>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10"/>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10"/>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10"/>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10"/>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10"/>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10"/>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10"/>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10"/>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10"/>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10"/>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10"/>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10"/>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10"/>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10"/>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10"/>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10"/>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10"/>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10"/>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10"/>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10"/>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10"/>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10"/>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10"/>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10"/>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10"/>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10"/>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10"/>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10"/>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10"/>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10"/>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10"/>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10"/>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10"/>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10"/>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10"/>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10"/>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10"/>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10"/>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10"/>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10"/>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10"/>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10"/>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10"/>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10"/>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10"/>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10"/>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10"/>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10"/>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10"/>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10"/>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10"/>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10"/>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10"/>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10"/>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10"/>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10"/>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10"/>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10"/>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10"/>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10"/>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10"/>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10"/>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10"/>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10"/>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10"/>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10"/>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10"/>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10"/>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10"/>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10"/>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10"/>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10"/>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10"/>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10"/>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10"/>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10"/>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10"/>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10"/>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10"/>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10"/>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10"/>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10"/>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10"/>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10"/>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10"/>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10"/>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10"/>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10"/>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10"/>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10"/>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10"/>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10"/>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10"/>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10"/>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10"/>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10"/>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10"/>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10"/>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10"/>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10"/>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10"/>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10"/>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10"/>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10"/>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10"/>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10"/>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10"/>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10"/>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10"/>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10"/>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10"/>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10"/>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10"/>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10"/>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10"/>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10"/>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10"/>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10"/>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10"/>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10"/>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10"/>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10"/>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10"/>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10"/>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10"/>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10"/>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10"/>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10"/>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10"/>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10"/>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10"/>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10"/>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10"/>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10"/>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10"/>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10"/>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10"/>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10"/>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10"/>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10"/>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10"/>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10"/>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10"/>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10"/>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10"/>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10"/>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10"/>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10"/>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10"/>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10"/>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10"/>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10"/>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10"/>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10"/>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10"/>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10"/>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10"/>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10"/>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10"/>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10"/>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10"/>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10"/>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10"/>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10"/>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10"/>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10"/>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10"/>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10"/>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10"/>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10"/>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10"/>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10"/>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10"/>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10"/>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10"/>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10"/>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10"/>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10"/>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10"/>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10"/>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10"/>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10"/>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10"/>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10"/>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10"/>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10"/>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10"/>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10"/>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10"/>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10"/>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10"/>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10"/>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10"/>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10"/>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10"/>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10"/>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10"/>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10"/>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10"/>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10"/>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10"/>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10"/>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10"/>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10"/>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10"/>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10"/>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10"/>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10"/>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10"/>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10"/>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10"/>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10"/>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10"/>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10"/>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10"/>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10"/>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10"/>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10"/>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10"/>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10"/>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10"/>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10"/>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10"/>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10"/>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10"/>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10"/>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10"/>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10"/>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10"/>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10"/>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10"/>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10"/>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10"/>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10"/>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10"/>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10"/>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10"/>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10"/>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10"/>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10"/>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10"/>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10"/>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10"/>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10"/>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10"/>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10"/>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10"/>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10"/>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10"/>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10"/>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10"/>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10"/>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10"/>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10"/>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10"/>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10"/>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10"/>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10"/>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10"/>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10"/>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10"/>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10"/>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10"/>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10"/>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10"/>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10"/>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10"/>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10"/>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10"/>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10"/>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10"/>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10"/>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10"/>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10"/>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10"/>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10"/>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10"/>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10"/>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10"/>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10"/>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10"/>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10"/>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10"/>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10"/>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10"/>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10"/>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10"/>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10"/>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10"/>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10"/>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10"/>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10"/>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10"/>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10"/>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10"/>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10"/>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10"/>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10"/>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10"/>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10"/>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10"/>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10"/>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10"/>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10"/>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10"/>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10"/>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10"/>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10"/>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10"/>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10"/>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10"/>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10"/>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10"/>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10"/>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10"/>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10"/>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10"/>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10"/>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10"/>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10"/>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10"/>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10"/>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10"/>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10"/>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10"/>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10"/>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10"/>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10"/>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10"/>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10"/>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10"/>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10"/>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10"/>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10"/>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10"/>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10"/>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10"/>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10"/>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10"/>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10"/>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10"/>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10"/>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10"/>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10"/>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10"/>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10"/>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10"/>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10"/>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10"/>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10"/>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10"/>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10"/>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10"/>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10"/>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10"/>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10"/>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10"/>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10"/>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10"/>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10"/>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10"/>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10"/>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10"/>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10"/>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10"/>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10"/>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10"/>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10"/>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10"/>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10"/>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10"/>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10"/>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10"/>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10"/>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10"/>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10"/>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10"/>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10"/>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10"/>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10"/>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10"/>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10"/>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10"/>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10"/>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10"/>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10"/>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10"/>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10"/>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10"/>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10"/>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10"/>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10"/>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10"/>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10"/>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10"/>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10"/>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10"/>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10"/>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10"/>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10"/>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10"/>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10"/>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10"/>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10"/>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10"/>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10"/>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10"/>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10"/>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10"/>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10"/>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10"/>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10"/>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10"/>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10"/>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10"/>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10"/>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10"/>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10"/>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10"/>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10"/>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10"/>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10"/>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10"/>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10"/>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10"/>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10"/>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10"/>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10"/>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10"/>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10"/>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10"/>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10"/>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10"/>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10"/>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10"/>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10"/>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10"/>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10"/>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10"/>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10"/>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10"/>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10"/>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10"/>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10"/>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10"/>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10"/>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10"/>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10"/>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10"/>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10"/>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10"/>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10"/>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10"/>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10"/>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10"/>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10"/>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10"/>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10"/>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10"/>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10"/>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10"/>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10"/>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10"/>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10"/>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10"/>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10"/>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10"/>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10"/>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10"/>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10"/>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10"/>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10"/>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10"/>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10"/>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10"/>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10"/>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10"/>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10"/>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10"/>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10"/>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10"/>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10"/>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10"/>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10"/>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10"/>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10"/>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10"/>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10"/>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10"/>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10"/>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10"/>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10"/>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10"/>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10"/>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10"/>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10"/>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10"/>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10"/>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10"/>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10"/>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10"/>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10"/>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10"/>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10"/>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10"/>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10"/>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10"/>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10"/>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10"/>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10"/>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10"/>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10"/>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10"/>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10"/>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10"/>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10"/>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10"/>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10"/>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10"/>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10"/>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10"/>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10"/>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10"/>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10"/>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10"/>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10"/>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10"/>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10"/>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10"/>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10"/>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10"/>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10"/>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10"/>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10"/>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10"/>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10"/>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10"/>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10"/>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10"/>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10"/>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10"/>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10"/>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10"/>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10"/>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10"/>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10"/>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10"/>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10"/>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10"/>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10"/>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10"/>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10"/>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10"/>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10"/>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10"/>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10"/>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10"/>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10"/>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10"/>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10"/>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10"/>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10"/>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10"/>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10"/>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10"/>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10"/>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10"/>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10"/>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10"/>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10"/>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10"/>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10"/>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10"/>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10"/>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10"/>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10"/>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10"/>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10"/>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10"/>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10"/>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10"/>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10"/>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10"/>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10"/>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10"/>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10"/>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10"/>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10"/>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10"/>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10"/>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10"/>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10"/>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10"/>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10"/>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10"/>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10"/>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10"/>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10"/>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10"/>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10"/>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10"/>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10"/>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10"/>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10"/>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10"/>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10"/>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10"/>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10"/>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10"/>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10"/>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10"/>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10"/>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10"/>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10"/>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10"/>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10"/>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10"/>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10"/>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10"/>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10"/>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10"/>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10"/>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10"/>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10"/>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10"/>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10"/>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10"/>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10"/>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10"/>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10"/>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10"/>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10"/>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10"/>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10"/>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10"/>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10"/>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10"/>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10"/>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10"/>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10"/>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10"/>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10"/>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10"/>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10"/>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10"/>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10"/>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10"/>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10"/>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10"/>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10"/>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10"/>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10"/>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10"/>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10"/>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10"/>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10"/>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10"/>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10"/>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10"/>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10"/>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10"/>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10"/>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10"/>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10"/>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10"/>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10"/>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10"/>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10"/>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10"/>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10"/>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10"/>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10"/>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10"/>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10"/>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10"/>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10"/>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10"/>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10"/>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10"/>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10"/>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10"/>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10"/>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10"/>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10"/>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10"/>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10"/>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10"/>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10"/>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10"/>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10"/>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10"/>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10"/>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10"/>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10"/>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10"/>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10"/>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10"/>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10"/>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10"/>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10"/>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10"/>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10"/>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10"/>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10"/>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10"/>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10"/>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10"/>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10"/>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10"/>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10"/>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10"/>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10"/>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10"/>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10"/>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10"/>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10"/>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10"/>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10"/>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10"/>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10"/>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10"/>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10"/>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10"/>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10"/>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10"/>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10"/>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10"/>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10"/>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10"/>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10"/>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10"/>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10"/>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10"/>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10"/>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10"/>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10"/>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10"/>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10"/>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10"/>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10"/>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10"/>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10"/>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10"/>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10"/>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10"/>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10"/>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10"/>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10"/>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10"/>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10"/>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10"/>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10"/>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10"/>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10"/>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10"/>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10"/>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10"/>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10"/>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10"/>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10"/>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10"/>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10"/>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10"/>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10"/>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10"/>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10"/>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10"/>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10"/>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10"/>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10"/>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10"/>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10"/>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10"/>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10"/>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10"/>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10"/>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10"/>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10"/>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10"/>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10"/>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10"/>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10"/>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10"/>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10"/>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10"/>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10"/>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10"/>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10"/>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10"/>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10"/>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10"/>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10"/>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10"/>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10"/>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10"/>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10"/>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10"/>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10"/>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10"/>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10"/>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10"/>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10"/>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10"/>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10"/>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10"/>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10"/>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10"/>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10"/>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10"/>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10"/>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10"/>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10"/>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10"/>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10"/>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10"/>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10"/>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10"/>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10"/>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10"/>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10"/>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10"/>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10"/>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10"/>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10"/>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10"/>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10"/>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10"/>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10"/>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10"/>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10"/>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10"/>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10"/>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10"/>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10"/>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10"/>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10"/>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10"/>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10"/>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10"/>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10"/>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10"/>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10"/>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10"/>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10"/>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10"/>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10"/>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10"/>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10"/>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10"/>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10"/>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10"/>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10"/>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10"/>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10"/>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10"/>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10"/>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10"/>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10"/>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10"/>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10"/>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10"/>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10"/>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10"/>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10"/>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10"/>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10"/>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10"/>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10"/>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10"/>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10"/>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10"/>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10"/>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10"/>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10"/>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10"/>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10"/>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10"/>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10"/>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10"/>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10"/>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641" name="Google Shape;18641;p10"/>
          <p:cNvSpPr txBox="1">
            <a:spLocks noGrp="1"/>
          </p:cNvSpPr>
          <p:nvPr>
            <p:ph type="title"/>
          </p:nvPr>
        </p:nvSpPr>
        <p:spPr>
          <a:xfrm>
            <a:off x="713100" y="676245"/>
            <a:ext cx="4939500" cy="572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0548"/>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0549"/>
        <p:cNvGrpSpPr/>
        <p:nvPr/>
      </p:nvGrpSpPr>
      <p:grpSpPr>
        <a:xfrm>
          <a:off x="0" y="0"/>
          <a:ext cx="0" cy="0"/>
          <a:chOff x="0" y="0"/>
          <a:chExt cx="0" cy="0"/>
        </a:xfrm>
      </p:grpSpPr>
      <p:sp>
        <p:nvSpPr>
          <p:cNvPr id="20550" name="Google Shape;20550;p13"/>
          <p:cNvSpPr txBox="1">
            <a:spLocks noGrp="1"/>
          </p:cNvSpPr>
          <p:nvPr>
            <p:ph type="title"/>
          </p:nvPr>
        </p:nvSpPr>
        <p:spPr>
          <a:xfrm>
            <a:off x="713100" y="539700"/>
            <a:ext cx="5809500" cy="383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000">
                <a:solidFill>
                  <a:schemeClr val="accent5"/>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551" name="Google Shape;20551;p13"/>
          <p:cNvSpPr txBox="1">
            <a:spLocks noGrp="1"/>
          </p:cNvSpPr>
          <p:nvPr>
            <p:ph type="subTitle" idx="1"/>
          </p:nvPr>
        </p:nvSpPr>
        <p:spPr>
          <a:xfrm>
            <a:off x="674583" y="1791425"/>
            <a:ext cx="2923200" cy="383400"/>
          </a:xfrm>
          <a:prstGeom prst="rect">
            <a:avLst/>
          </a:prstGeom>
        </p:spPr>
        <p:txBody>
          <a:bodyPr spcFirstLastPara="1" wrap="square" lIns="91425" tIns="91425" rIns="91425" bIns="91425" anchor="b" anchorCtr="0">
            <a:noAutofit/>
          </a:bodyPr>
          <a:lstStyle>
            <a:lvl1pPr lvl="0">
              <a:spcBef>
                <a:spcPts val="0"/>
              </a:spcBef>
              <a:spcAft>
                <a:spcPts val="0"/>
              </a:spcAft>
              <a:buClr>
                <a:schemeClr val="accent5"/>
              </a:buClr>
              <a:buSzPts val="1400"/>
              <a:buFont typeface="Quicksand"/>
              <a:buNone/>
              <a:defRPr sz="1800" b="1">
                <a:solidFill>
                  <a:schemeClr val="accent5"/>
                </a:solidFill>
                <a:latin typeface="Quicksand"/>
                <a:ea typeface="Quicksand"/>
                <a:cs typeface="Quicksand"/>
                <a:sym typeface="Quicksand"/>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a:endParaRPr/>
          </a:p>
        </p:txBody>
      </p:sp>
      <p:sp>
        <p:nvSpPr>
          <p:cNvPr id="20552" name="Google Shape;20552;p13"/>
          <p:cNvSpPr txBox="1">
            <a:spLocks noGrp="1"/>
          </p:cNvSpPr>
          <p:nvPr>
            <p:ph type="subTitle" idx="2"/>
          </p:nvPr>
        </p:nvSpPr>
        <p:spPr>
          <a:xfrm>
            <a:off x="674577" y="2014425"/>
            <a:ext cx="2148300" cy="607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accen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0553" name="Google Shape;20553;p13"/>
          <p:cNvSpPr txBox="1">
            <a:spLocks noGrp="1"/>
          </p:cNvSpPr>
          <p:nvPr>
            <p:ph type="title" idx="3" hasCustomPrompt="1"/>
          </p:nvPr>
        </p:nvSpPr>
        <p:spPr>
          <a:xfrm>
            <a:off x="674583" y="1349668"/>
            <a:ext cx="1121400" cy="4395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accent5"/>
              </a:buClr>
              <a:buSzPts val="3000"/>
              <a:buNone/>
              <a:defRPr sz="3000">
                <a:solidFill>
                  <a:schemeClr val="accent2"/>
                </a:solidFill>
              </a:defRPr>
            </a:lvl1pPr>
            <a:lvl2pPr lvl="1" algn="l" rtl="0">
              <a:spcBef>
                <a:spcPts val="0"/>
              </a:spcBef>
              <a:spcAft>
                <a:spcPts val="0"/>
              </a:spcAft>
              <a:buClr>
                <a:schemeClr val="accent5"/>
              </a:buClr>
              <a:buSzPts val="3000"/>
              <a:buNone/>
              <a:defRPr sz="3000">
                <a:solidFill>
                  <a:schemeClr val="accent5"/>
                </a:solidFill>
              </a:defRPr>
            </a:lvl2pPr>
            <a:lvl3pPr lvl="2" algn="l" rtl="0">
              <a:spcBef>
                <a:spcPts val="0"/>
              </a:spcBef>
              <a:spcAft>
                <a:spcPts val="0"/>
              </a:spcAft>
              <a:buClr>
                <a:schemeClr val="accent5"/>
              </a:buClr>
              <a:buSzPts val="3000"/>
              <a:buNone/>
              <a:defRPr sz="3000">
                <a:solidFill>
                  <a:schemeClr val="accent5"/>
                </a:solidFill>
              </a:defRPr>
            </a:lvl3pPr>
            <a:lvl4pPr lvl="3" algn="l" rtl="0">
              <a:spcBef>
                <a:spcPts val="0"/>
              </a:spcBef>
              <a:spcAft>
                <a:spcPts val="0"/>
              </a:spcAft>
              <a:buClr>
                <a:schemeClr val="accent5"/>
              </a:buClr>
              <a:buSzPts val="3000"/>
              <a:buNone/>
              <a:defRPr sz="3000">
                <a:solidFill>
                  <a:schemeClr val="accent5"/>
                </a:solidFill>
              </a:defRPr>
            </a:lvl4pPr>
            <a:lvl5pPr lvl="4" algn="l" rtl="0">
              <a:spcBef>
                <a:spcPts val="0"/>
              </a:spcBef>
              <a:spcAft>
                <a:spcPts val="0"/>
              </a:spcAft>
              <a:buClr>
                <a:schemeClr val="accent5"/>
              </a:buClr>
              <a:buSzPts val="3000"/>
              <a:buNone/>
              <a:defRPr sz="3000">
                <a:solidFill>
                  <a:schemeClr val="accent5"/>
                </a:solidFill>
              </a:defRPr>
            </a:lvl5pPr>
            <a:lvl6pPr lvl="5" algn="l" rtl="0">
              <a:spcBef>
                <a:spcPts val="0"/>
              </a:spcBef>
              <a:spcAft>
                <a:spcPts val="0"/>
              </a:spcAft>
              <a:buClr>
                <a:schemeClr val="accent5"/>
              </a:buClr>
              <a:buSzPts val="3000"/>
              <a:buNone/>
              <a:defRPr sz="3000">
                <a:solidFill>
                  <a:schemeClr val="accent5"/>
                </a:solidFill>
              </a:defRPr>
            </a:lvl6pPr>
            <a:lvl7pPr lvl="6" algn="l" rtl="0">
              <a:spcBef>
                <a:spcPts val="0"/>
              </a:spcBef>
              <a:spcAft>
                <a:spcPts val="0"/>
              </a:spcAft>
              <a:buClr>
                <a:schemeClr val="accent5"/>
              </a:buClr>
              <a:buSzPts val="3000"/>
              <a:buNone/>
              <a:defRPr sz="3000">
                <a:solidFill>
                  <a:schemeClr val="accent5"/>
                </a:solidFill>
              </a:defRPr>
            </a:lvl7pPr>
            <a:lvl8pPr lvl="7" algn="l" rtl="0">
              <a:spcBef>
                <a:spcPts val="0"/>
              </a:spcBef>
              <a:spcAft>
                <a:spcPts val="0"/>
              </a:spcAft>
              <a:buClr>
                <a:schemeClr val="accent5"/>
              </a:buClr>
              <a:buSzPts val="3000"/>
              <a:buNone/>
              <a:defRPr sz="3000">
                <a:solidFill>
                  <a:schemeClr val="accent5"/>
                </a:solidFill>
              </a:defRPr>
            </a:lvl8pPr>
            <a:lvl9pPr lvl="8" algn="l" rtl="0">
              <a:spcBef>
                <a:spcPts val="0"/>
              </a:spcBef>
              <a:spcAft>
                <a:spcPts val="0"/>
              </a:spcAft>
              <a:buClr>
                <a:schemeClr val="accent5"/>
              </a:buClr>
              <a:buSzPts val="3000"/>
              <a:buNone/>
              <a:defRPr sz="3000">
                <a:solidFill>
                  <a:schemeClr val="accent5"/>
                </a:solidFill>
              </a:defRPr>
            </a:lvl9pPr>
          </a:lstStyle>
          <a:p>
            <a:r>
              <a:t>xx%</a:t>
            </a:r>
          </a:p>
        </p:txBody>
      </p:sp>
      <p:sp>
        <p:nvSpPr>
          <p:cNvPr id="20554" name="Google Shape;20554;p13"/>
          <p:cNvSpPr txBox="1">
            <a:spLocks noGrp="1"/>
          </p:cNvSpPr>
          <p:nvPr>
            <p:ph type="subTitle" idx="4"/>
          </p:nvPr>
        </p:nvSpPr>
        <p:spPr>
          <a:xfrm>
            <a:off x="674583" y="3330057"/>
            <a:ext cx="2923200" cy="383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1400"/>
              <a:buFont typeface="Quicksand"/>
              <a:buNone/>
              <a:defRPr sz="1800" b="1">
                <a:solidFill>
                  <a:schemeClr val="accent5"/>
                </a:solidFill>
                <a:latin typeface="Quicksand"/>
                <a:ea typeface="Quicksand"/>
                <a:cs typeface="Quicksand"/>
                <a:sym typeface="Quicksand"/>
              </a:defRPr>
            </a:lvl1pPr>
            <a:lvl2pPr lvl="1" rtl="0">
              <a:spcBef>
                <a:spcPts val="0"/>
              </a:spcBef>
              <a:spcAft>
                <a:spcPts val="0"/>
              </a:spcAft>
              <a:buClr>
                <a:schemeClr val="accent5"/>
              </a:buClr>
              <a:buSzPts val="1400"/>
              <a:buNone/>
              <a:defRPr>
                <a:solidFill>
                  <a:schemeClr val="accent5"/>
                </a:solidFill>
              </a:defRPr>
            </a:lvl2pPr>
            <a:lvl3pPr lvl="2" rtl="0">
              <a:spcBef>
                <a:spcPts val="0"/>
              </a:spcBef>
              <a:spcAft>
                <a:spcPts val="0"/>
              </a:spcAft>
              <a:buClr>
                <a:schemeClr val="accent5"/>
              </a:buClr>
              <a:buSzPts val="1400"/>
              <a:buNone/>
              <a:defRPr>
                <a:solidFill>
                  <a:schemeClr val="accent5"/>
                </a:solidFill>
              </a:defRPr>
            </a:lvl3pPr>
            <a:lvl4pPr lvl="3" rtl="0">
              <a:spcBef>
                <a:spcPts val="0"/>
              </a:spcBef>
              <a:spcAft>
                <a:spcPts val="0"/>
              </a:spcAft>
              <a:buClr>
                <a:schemeClr val="accent5"/>
              </a:buClr>
              <a:buSzPts val="1400"/>
              <a:buNone/>
              <a:defRPr>
                <a:solidFill>
                  <a:schemeClr val="accent5"/>
                </a:solidFill>
              </a:defRPr>
            </a:lvl4pPr>
            <a:lvl5pPr lvl="4" rtl="0">
              <a:spcBef>
                <a:spcPts val="0"/>
              </a:spcBef>
              <a:spcAft>
                <a:spcPts val="0"/>
              </a:spcAft>
              <a:buClr>
                <a:schemeClr val="accent5"/>
              </a:buClr>
              <a:buSzPts val="1400"/>
              <a:buNone/>
              <a:defRPr>
                <a:solidFill>
                  <a:schemeClr val="accent5"/>
                </a:solidFill>
              </a:defRPr>
            </a:lvl5pPr>
            <a:lvl6pPr lvl="5" rtl="0">
              <a:spcBef>
                <a:spcPts val="0"/>
              </a:spcBef>
              <a:spcAft>
                <a:spcPts val="0"/>
              </a:spcAft>
              <a:buClr>
                <a:schemeClr val="accent5"/>
              </a:buClr>
              <a:buSzPts val="1400"/>
              <a:buNone/>
              <a:defRPr>
                <a:solidFill>
                  <a:schemeClr val="accent5"/>
                </a:solidFill>
              </a:defRPr>
            </a:lvl6pPr>
            <a:lvl7pPr lvl="6" rtl="0">
              <a:spcBef>
                <a:spcPts val="0"/>
              </a:spcBef>
              <a:spcAft>
                <a:spcPts val="0"/>
              </a:spcAft>
              <a:buClr>
                <a:schemeClr val="accent5"/>
              </a:buClr>
              <a:buSzPts val="1400"/>
              <a:buNone/>
              <a:defRPr>
                <a:solidFill>
                  <a:schemeClr val="accent5"/>
                </a:solidFill>
              </a:defRPr>
            </a:lvl7pPr>
            <a:lvl8pPr lvl="7" rtl="0">
              <a:spcBef>
                <a:spcPts val="0"/>
              </a:spcBef>
              <a:spcAft>
                <a:spcPts val="0"/>
              </a:spcAft>
              <a:buClr>
                <a:schemeClr val="accent5"/>
              </a:buClr>
              <a:buSzPts val="1400"/>
              <a:buNone/>
              <a:defRPr>
                <a:solidFill>
                  <a:schemeClr val="accent5"/>
                </a:solidFill>
              </a:defRPr>
            </a:lvl8pPr>
            <a:lvl9pPr lvl="8" rtl="0">
              <a:spcBef>
                <a:spcPts val="0"/>
              </a:spcBef>
              <a:spcAft>
                <a:spcPts val="0"/>
              </a:spcAft>
              <a:buClr>
                <a:schemeClr val="accent5"/>
              </a:buClr>
              <a:buSzPts val="1400"/>
              <a:buNone/>
              <a:defRPr>
                <a:solidFill>
                  <a:schemeClr val="accent5"/>
                </a:solidFill>
              </a:defRPr>
            </a:lvl9pPr>
          </a:lstStyle>
          <a:p>
            <a:endParaRPr/>
          </a:p>
        </p:txBody>
      </p:sp>
      <p:sp>
        <p:nvSpPr>
          <p:cNvPr id="20555" name="Google Shape;20555;p13"/>
          <p:cNvSpPr txBox="1">
            <a:spLocks noGrp="1"/>
          </p:cNvSpPr>
          <p:nvPr>
            <p:ph type="subTitle" idx="5"/>
          </p:nvPr>
        </p:nvSpPr>
        <p:spPr>
          <a:xfrm>
            <a:off x="674577" y="3553050"/>
            <a:ext cx="2148300" cy="607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accen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0556" name="Google Shape;20556;p13"/>
          <p:cNvSpPr txBox="1">
            <a:spLocks noGrp="1"/>
          </p:cNvSpPr>
          <p:nvPr>
            <p:ph type="title" idx="6" hasCustomPrompt="1"/>
          </p:nvPr>
        </p:nvSpPr>
        <p:spPr>
          <a:xfrm>
            <a:off x="674583" y="2888293"/>
            <a:ext cx="1121400" cy="4395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accent5"/>
              </a:buClr>
              <a:buSzPts val="3000"/>
              <a:buNone/>
              <a:defRPr sz="3000">
                <a:solidFill>
                  <a:schemeClr val="accent2"/>
                </a:solidFill>
              </a:defRPr>
            </a:lvl1pPr>
            <a:lvl2pPr lvl="1" algn="l" rtl="0">
              <a:spcBef>
                <a:spcPts val="0"/>
              </a:spcBef>
              <a:spcAft>
                <a:spcPts val="0"/>
              </a:spcAft>
              <a:buClr>
                <a:schemeClr val="accent5"/>
              </a:buClr>
              <a:buSzPts val="3000"/>
              <a:buNone/>
              <a:defRPr sz="3000">
                <a:solidFill>
                  <a:schemeClr val="accent5"/>
                </a:solidFill>
              </a:defRPr>
            </a:lvl2pPr>
            <a:lvl3pPr lvl="2" algn="l" rtl="0">
              <a:spcBef>
                <a:spcPts val="0"/>
              </a:spcBef>
              <a:spcAft>
                <a:spcPts val="0"/>
              </a:spcAft>
              <a:buClr>
                <a:schemeClr val="accent5"/>
              </a:buClr>
              <a:buSzPts val="3000"/>
              <a:buNone/>
              <a:defRPr sz="3000">
                <a:solidFill>
                  <a:schemeClr val="accent5"/>
                </a:solidFill>
              </a:defRPr>
            </a:lvl3pPr>
            <a:lvl4pPr lvl="3" algn="l" rtl="0">
              <a:spcBef>
                <a:spcPts val="0"/>
              </a:spcBef>
              <a:spcAft>
                <a:spcPts val="0"/>
              </a:spcAft>
              <a:buClr>
                <a:schemeClr val="accent5"/>
              </a:buClr>
              <a:buSzPts val="3000"/>
              <a:buNone/>
              <a:defRPr sz="3000">
                <a:solidFill>
                  <a:schemeClr val="accent5"/>
                </a:solidFill>
              </a:defRPr>
            </a:lvl4pPr>
            <a:lvl5pPr lvl="4" algn="l" rtl="0">
              <a:spcBef>
                <a:spcPts val="0"/>
              </a:spcBef>
              <a:spcAft>
                <a:spcPts val="0"/>
              </a:spcAft>
              <a:buClr>
                <a:schemeClr val="accent5"/>
              </a:buClr>
              <a:buSzPts val="3000"/>
              <a:buNone/>
              <a:defRPr sz="3000">
                <a:solidFill>
                  <a:schemeClr val="accent5"/>
                </a:solidFill>
              </a:defRPr>
            </a:lvl5pPr>
            <a:lvl6pPr lvl="5" algn="l" rtl="0">
              <a:spcBef>
                <a:spcPts val="0"/>
              </a:spcBef>
              <a:spcAft>
                <a:spcPts val="0"/>
              </a:spcAft>
              <a:buClr>
                <a:schemeClr val="accent5"/>
              </a:buClr>
              <a:buSzPts val="3000"/>
              <a:buNone/>
              <a:defRPr sz="3000">
                <a:solidFill>
                  <a:schemeClr val="accent5"/>
                </a:solidFill>
              </a:defRPr>
            </a:lvl6pPr>
            <a:lvl7pPr lvl="6" algn="l" rtl="0">
              <a:spcBef>
                <a:spcPts val="0"/>
              </a:spcBef>
              <a:spcAft>
                <a:spcPts val="0"/>
              </a:spcAft>
              <a:buClr>
                <a:schemeClr val="accent5"/>
              </a:buClr>
              <a:buSzPts val="3000"/>
              <a:buNone/>
              <a:defRPr sz="3000">
                <a:solidFill>
                  <a:schemeClr val="accent5"/>
                </a:solidFill>
              </a:defRPr>
            </a:lvl7pPr>
            <a:lvl8pPr lvl="7" algn="l" rtl="0">
              <a:spcBef>
                <a:spcPts val="0"/>
              </a:spcBef>
              <a:spcAft>
                <a:spcPts val="0"/>
              </a:spcAft>
              <a:buClr>
                <a:schemeClr val="accent5"/>
              </a:buClr>
              <a:buSzPts val="3000"/>
              <a:buNone/>
              <a:defRPr sz="3000">
                <a:solidFill>
                  <a:schemeClr val="accent5"/>
                </a:solidFill>
              </a:defRPr>
            </a:lvl8pPr>
            <a:lvl9pPr lvl="8" algn="l" rtl="0">
              <a:spcBef>
                <a:spcPts val="0"/>
              </a:spcBef>
              <a:spcAft>
                <a:spcPts val="0"/>
              </a:spcAft>
              <a:buClr>
                <a:schemeClr val="accent5"/>
              </a:buClr>
              <a:buSzPts val="3000"/>
              <a:buNone/>
              <a:defRPr sz="3000">
                <a:solidFill>
                  <a:schemeClr val="accent5"/>
                </a:solidFill>
              </a:defRPr>
            </a:lvl9pPr>
          </a:lstStyle>
          <a:p>
            <a:r>
              <a:t>xx%</a:t>
            </a:r>
          </a:p>
        </p:txBody>
      </p:sp>
      <p:sp>
        <p:nvSpPr>
          <p:cNvPr id="20557" name="Google Shape;20557;p13"/>
          <p:cNvSpPr txBox="1">
            <a:spLocks noGrp="1"/>
          </p:cNvSpPr>
          <p:nvPr>
            <p:ph type="subTitle" idx="7"/>
          </p:nvPr>
        </p:nvSpPr>
        <p:spPr>
          <a:xfrm>
            <a:off x="3750108" y="1791425"/>
            <a:ext cx="2923200" cy="383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1400"/>
              <a:buFont typeface="Quicksand"/>
              <a:buNone/>
              <a:defRPr sz="1800" b="1">
                <a:solidFill>
                  <a:schemeClr val="accent5"/>
                </a:solidFill>
                <a:latin typeface="Quicksand"/>
                <a:ea typeface="Quicksand"/>
                <a:cs typeface="Quicksand"/>
                <a:sym typeface="Quicksand"/>
              </a:defRPr>
            </a:lvl1pPr>
            <a:lvl2pPr lvl="1" rtl="0">
              <a:spcBef>
                <a:spcPts val="0"/>
              </a:spcBef>
              <a:spcAft>
                <a:spcPts val="0"/>
              </a:spcAft>
              <a:buClr>
                <a:schemeClr val="accent5"/>
              </a:buClr>
              <a:buSzPts val="1400"/>
              <a:buNone/>
              <a:defRPr>
                <a:solidFill>
                  <a:schemeClr val="accent5"/>
                </a:solidFill>
              </a:defRPr>
            </a:lvl2pPr>
            <a:lvl3pPr lvl="2" rtl="0">
              <a:spcBef>
                <a:spcPts val="0"/>
              </a:spcBef>
              <a:spcAft>
                <a:spcPts val="0"/>
              </a:spcAft>
              <a:buClr>
                <a:schemeClr val="accent5"/>
              </a:buClr>
              <a:buSzPts val="1400"/>
              <a:buNone/>
              <a:defRPr>
                <a:solidFill>
                  <a:schemeClr val="accent5"/>
                </a:solidFill>
              </a:defRPr>
            </a:lvl3pPr>
            <a:lvl4pPr lvl="3" rtl="0">
              <a:spcBef>
                <a:spcPts val="0"/>
              </a:spcBef>
              <a:spcAft>
                <a:spcPts val="0"/>
              </a:spcAft>
              <a:buClr>
                <a:schemeClr val="accent5"/>
              </a:buClr>
              <a:buSzPts val="1400"/>
              <a:buNone/>
              <a:defRPr>
                <a:solidFill>
                  <a:schemeClr val="accent5"/>
                </a:solidFill>
              </a:defRPr>
            </a:lvl4pPr>
            <a:lvl5pPr lvl="4" rtl="0">
              <a:spcBef>
                <a:spcPts val="0"/>
              </a:spcBef>
              <a:spcAft>
                <a:spcPts val="0"/>
              </a:spcAft>
              <a:buClr>
                <a:schemeClr val="accent5"/>
              </a:buClr>
              <a:buSzPts val="1400"/>
              <a:buNone/>
              <a:defRPr>
                <a:solidFill>
                  <a:schemeClr val="accent5"/>
                </a:solidFill>
              </a:defRPr>
            </a:lvl5pPr>
            <a:lvl6pPr lvl="5" rtl="0">
              <a:spcBef>
                <a:spcPts val="0"/>
              </a:spcBef>
              <a:spcAft>
                <a:spcPts val="0"/>
              </a:spcAft>
              <a:buClr>
                <a:schemeClr val="accent5"/>
              </a:buClr>
              <a:buSzPts val="1400"/>
              <a:buNone/>
              <a:defRPr>
                <a:solidFill>
                  <a:schemeClr val="accent5"/>
                </a:solidFill>
              </a:defRPr>
            </a:lvl6pPr>
            <a:lvl7pPr lvl="6" rtl="0">
              <a:spcBef>
                <a:spcPts val="0"/>
              </a:spcBef>
              <a:spcAft>
                <a:spcPts val="0"/>
              </a:spcAft>
              <a:buClr>
                <a:schemeClr val="accent5"/>
              </a:buClr>
              <a:buSzPts val="1400"/>
              <a:buNone/>
              <a:defRPr>
                <a:solidFill>
                  <a:schemeClr val="accent5"/>
                </a:solidFill>
              </a:defRPr>
            </a:lvl7pPr>
            <a:lvl8pPr lvl="7" rtl="0">
              <a:spcBef>
                <a:spcPts val="0"/>
              </a:spcBef>
              <a:spcAft>
                <a:spcPts val="0"/>
              </a:spcAft>
              <a:buClr>
                <a:schemeClr val="accent5"/>
              </a:buClr>
              <a:buSzPts val="1400"/>
              <a:buNone/>
              <a:defRPr>
                <a:solidFill>
                  <a:schemeClr val="accent5"/>
                </a:solidFill>
              </a:defRPr>
            </a:lvl8pPr>
            <a:lvl9pPr lvl="8" rtl="0">
              <a:spcBef>
                <a:spcPts val="0"/>
              </a:spcBef>
              <a:spcAft>
                <a:spcPts val="0"/>
              </a:spcAft>
              <a:buClr>
                <a:schemeClr val="accent5"/>
              </a:buClr>
              <a:buSzPts val="1400"/>
              <a:buNone/>
              <a:defRPr>
                <a:solidFill>
                  <a:schemeClr val="accent5"/>
                </a:solidFill>
              </a:defRPr>
            </a:lvl9pPr>
          </a:lstStyle>
          <a:p>
            <a:endParaRPr/>
          </a:p>
        </p:txBody>
      </p:sp>
      <p:sp>
        <p:nvSpPr>
          <p:cNvPr id="20558" name="Google Shape;20558;p13"/>
          <p:cNvSpPr txBox="1">
            <a:spLocks noGrp="1"/>
          </p:cNvSpPr>
          <p:nvPr>
            <p:ph type="subTitle" idx="8"/>
          </p:nvPr>
        </p:nvSpPr>
        <p:spPr>
          <a:xfrm>
            <a:off x="3750102" y="2014425"/>
            <a:ext cx="2148300" cy="607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accen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0559" name="Google Shape;20559;p13"/>
          <p:cNvSpPr txBox="1">
            <a:spLocks noGrp="1"/>
          </p:cNvSpPr>
          <p:nvPr>
            <p:ph type="title" idx="9" hasCustomPrompt="1"/>
          </p:nvPr>
        </p:nvSpPr>
        <p:spPr>
          <a:xfrm>
            <a:off x="3750108" y="1349668"/>
            <a:ext cx="1121400" cy="4395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accent5"/>
              </a:buClr>
              <a:buSzPts val="3000"/>
              <a:buNone/>
              <a:defRPr sz="3000">
                <a:solidFill>
                  <a:schemeClr val="accent2"/>
                </a:solidFill>
              </a:defRPr>
            </a:lvl1pPr>
            <a:lvl2pPr lvl="1" algn="l" rtl="0">
              <a:spcBef>
                <a:spcPts val="0"/>
              </a:spcBef>
              <a:spcAft>
                <a:spcPts val="0"/>
              </a:spcAft>
              <a:buClr>
                <a:schemeClr val="accent5"/>
              </a:buClr>
              <a:buSzPts val="3000"/>
              <a:buNone/>
              <a:defRPr sz="3000">
                <a:solidFill>
                  <a:schemeClr val="accent5"/>
                </a:solidFill>
              </a:defRPr>
            </a:lvl2pPr>
            <a:lvl3pPr lvl="2" algn="l" rtl="0">
              <a:spcBef>
                <a:spcPts val="0"/>
              </a:spcBef>
              <a:spcAft>
                <a:spcPts val="0"/>
              </a:spcAft>
              <a:buClr>
                <a:schemeClr val="accent5"/>
              </a:buClr>
              <a:buSzPts val="3000"/>
              <a:buNone/>
              <a:defRPr sz="3000">
                <a:solidFill>
                  <a:schemeClr val="accent5"/>
                </a:solidFill>
              </a:defRPr>
            </a:lvl3pPr>
            <a:lvl4pPr lvl="3" algn="l" rtl="0">
              <a:spcBef>
                <a:spcPts val="0"/>
              </a:spcBef>
              <a:spcAft>
                <a:spcPts val="0"/>
              </a:spcAft>
              <a:buClr>
                <a:schemeClr val="accent5"/>
              </a:buClr>
              <a:buSzPts val="3000"/>
              <a:buNone/>
              <a:defRPr sz="3000">
                <a:solidFill>
                  <a:schemeClr val="accent5"/>
                </a:solidFill>
              </a:defRPr>
            </a:lvl4pPr>
            <a:lvl5pPr lvl="4" algn="l" rtl="0">
              <a:spcBef>
                <a:spcPts val="0"/>
              </a:spcBef>
              <a:spcAft>
                <a:spcPts val="0"/>
              </a:spcAft>
              <a:buClr>
                <a:schemeClr val="accent5"/>
              </a:buClr>
              <a:buSzPts val="3000"/>
              <a:buNone/>
              <a:defRPr sz="3000">
                <a:solidFill>
                  <a:schemeClr val="accent5"/>
                </a:solidFill>
              </a:defRPr>
            </a:lvl5pPr>
            <a:lvl6pPr lvl="5" algn="l" rtl="0">
              <a:spcBef>
                <a:spcPts val="0"/>
              </a:spcBef>
              <a:spcAft>
                <a:spcPts val="0"/>
              </a:spcAft>
              <a:buClr>
                <a:schemeClr val="accent5"/>
              </a:buClr>
              <a:buSzPts val="3000"/>
              <a:buNone/>
              <a:defRPr sz="3000">
                <a:solidFill>
                  <a:schemeClr val="accent5"/>
                </a:solidFill>
              </a:defRPr>
            </a:lvl6pPr>
            <a:lvl7pPr lvl="6" algn="l" rtl="0">
              <a:spcBef>
                <a:spcPts val="0"/>
              </a:spcBef>
              <a:spcAft>
                <a:spcPts val="0"/>
              </a:spcAft>
              <a:buClr>
                <a:schemeClr val="accent5"/>
              </a:buClr>
              <a:buSzPts val="3000"/>
              <a:buNone/>
              <a:defRPr sz="3000">
                <a:solidFill>
                  <a:schemeClr val="accent5"/>
                </a:solidFill>
              </a:defRPr>
            </a:lvl7pPr>
            <a:lvl8pPr lvl="7" algn="l" rtl="0">
              <a:spcBef>
                <a:spcPts val="0"/>
              </a:spcBef>
              <a:spcAft>
                <a:spcPts val="0"/>
              </a:spcAft>
              <a:buClr>
                <a:schemeClr val="accent5"/>
              </a:buClr>
              <a:buSzPts val="3000"/>
              <a:buNone/>
              <a:defRPr sz="3000">
                <a:solidFill>
                  <a:schemeClr val="accent5"/>
                </a:solidFill>
              </a:defRPr>
            </a:lvl8pPr>
            <a:lvl9pPr lvl="8" algn="l" rtl="0">
              <a:spcBef>
                <a:spcPts val="0"/>
              </a:spcBef>
              <a:spcAft>
                <a:spcPts val="0"/>
              </a:spcAft>
              <a:buClr>
                <a:schemeClr val="accent5"/>
              </a:buClr>
              <a:buSzPts val="3000"/>
              <a:buNone/>
              <a:defRPr sz="3000">
                <a:solidFill>
                  <a:schemeClr val="accent5"/>
                </a:solidFill>
              </a:defRPr>
            </a:lvl9pPr>
          </a:lstStyle>
          <a:p>
            <a:r>
              <a:t>xx%</a:t>
            </a:r>
          </a:p>
        </p:txBody>
      </p:sp>
      <p:sp>
        <p:nvSpPr>
          <p:cNvPr id="20560" name="Google Shape;20560;p13"/>
          <p:cNvSpPr txBox="1">
            <a:spLocks noGrp="1"/>
          </p:cNvSpPr>
          <p:nvPr>
            <p:ph type="subTitle" idx="13"/>
          </p:nvPr>
        </p:nvSpPr>
        <p:spPr>
          <a:xfrm>
            <a:off x="3750108" y="3330057"/>
            <a:ext cx="2923200" cy="383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1400"/>
              <a:buFont typeface="Quicksand"/>
              <a:buNone/>
              <a:defRPr sz="1800" b="1">
                <a:solidFill>
                  <a:schemeClr val="accent5"/>
                </a:solidFill>
                <a:latin typeface="Quicksand"/>
                <a:ea typeface="Quicksand"/>
                <a:cs typeface="Quicksand"/>
                <a:sym typeface="Quicksand"/>
              </a:defRPr>
            </a:lvl1pPr>
            <a:lvl2pPr lvl="1" rtl="0">
              <a:spcBef>
                <a:spcPts val="0"/>
              </a:spcBef>
              <a:spcAft>
                <a:spcPts val="0"/>
              </a:spcAft>
              <a:buClr>
                <a:schemeClr val="accent5"/>
              </a:buClr>
              <a:buSzPts val="1400"/>
              <a:buNone/>
              <a:defRPr>
                <a:solidFill>
                  <a:schemeClr val="accent5"/>
                </a:solidFill>
              </a:defRPr>
            </a:lvl2pPr>
            <a:lvl3pPr lvl="2" rtl="0">
              <a:spcBef>
                <a:spcPts val="0"/>
              </a:spcBef>
              <a:spcAft>
                <a:spcPts val="0"/>
              </a:spcAft>
              <a:buClr>
                <a:schemeClr val="accent5"/>
              </a:buClr>
              <a:buSzPts val="1400"/>
              <a:buNone/>
              <a:defRPr>
                <a:solidFill>
                  <a:schemeClr val="accent5"/>
                </a:solidFill>
              </a:defRPr>
            </a:lvl3pPr>
            <a:lvl4pPr lvl="3" rtl="0">
              <a:spcBef>
                <a:spcPts val="0"/>
              </a:spcBef>
              <a:spcAft>
                <a:spcPts val="0"/>
              </a:spcAft>
              <a:buClr>
                <a:schemeClr val="accent5"/>
              </a:buClr>
              <a:buSzPts val="1400"/>
              <a:buNone/>
              <a:defRPr>
                <a:solidFill>
                  <a:schemeClr val="accent5"/>
                </a:solidFill>
              </a:defRPr>
            </a:lvl4pPr>
            <a:lvl5pPr lvl="4" rtl="0">
              <a:spcBef>
                <a:spcPts val="0"/>
              </a:spcBef>
              <a:spcAft>
                <a:spcPts val="0"/>
              </a:spcAft>
              <a:buClr>
                <a:schemeClr val="accent5"/>
              </a:buClr>
              <a:buSzPts val="1400"/>
              <a:buNone/>
              <a:defRPr>
                <a:solidFill>
                  <a:schemeClr val="accent5"/>
                </a:solidFill>
              </a:defRPr>
            </a:lvl5pPr>
            <a:lvl6pPr lvl="5" rtl="0">
              <a:spcBef>
                <a:spcPts val="0"/>
              </a:spcBef>
              <a:spcAft>
                <a:spcPts val="0"/>
              </a:spcAft>
              <a:buClr>
                <a:schemeClr val="accent5"/>
              </a:buClr>
              <a:buSzPts val="1400"/>
              <a:buNone/>
              <a:defRPr>
                <a:solidFill>
                  <a:schemeClr val="accent5"/>
                </a:solidFill>
              </a:defRPr>
            </a:lvl6pPr>
            <a:lvl7pPr lvl="6" rtl="0">
              <a:spcBef>
                <a:spcPts val="0"/>
              </a:spcBef>
              <a:spcAft>
                <a:spcPts val="0"/>
              </a:spcAft>
              <a:buClr>
                <a:schemeClr val="accent5"/>
              </a:buClr>
              <a:buSzPts val="1400"/>
              <a:buNone/>
              <a:defRPr>
                <a:solidFill>
                  <a:schemeClr val="accent5"/>
                </a:solidFill>
              </a:defRPr>
            </a:lvl7pPr>
            <a:lvl8pPr lvl="7" rtl="0">
              <a:spcBef>
                <a:spcPts val="0"/>
              </a:spcBef>
              <a:spcAft>
                <a:spcPts val="0"/>
              </a:spcAft>
              <a:buClr>
                <a:schemeClr val="accent5"/>
              </a:buClr>
              <a:buSzPts val="1400"/>
              <a:buNone/>
              <a:defRPr>
                <a:solidFill>
                  <a:schemeClr val="accent5"/>
                </a:solidFill>
              </a:defRPr>
            </a:lvl8pPr>
            <a:lvl9pPr lvl="8" rtl="0">
              <a:spcBef>
                <a:spcPts val="0"/>
              </a:spcBef>
              <a:spcAft>
                <a:spcPts val="0"/>
              </a:spcAft>
              <a:buClr>
                <a:schemeClr val="accent5"/>
              </a:buClr>
              <a:buSzPts val="1400"/>
              <a:buNone/>
              <a:defRPr>
                <a:solidFill>
                  <a:schemeClr val="accent5"/>
                </a:solidFill>
              </a:defRPr>
            </a:lvl9pPr>
          </a:lstStyle>
          <a:p>
            <a:endParaRPr/>
          </a:p>
        </p:txBody>
      </p:sp>
      <p:sp>
        <p:nvSpPr>
          <p:cNvPr id="20561" name="Google Shape;20561;p13"/>
          <p:cNvSpPr txBox="1">
            <a:spLocks noGrp="1"/>
          </p:cNvSpPr>
          <p:nvPr>
            <p:ph type="subTitle" idx="14"/>
          </p:nvPr>
        </p:nvSpPr>
        <p:spPr>
          <a:xfrm>
            <a:off x="3750102" y="3553052"/>
            <a:ext cx="2148300" cy="607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accen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0562" name="Google Shape;20562;p13"/>
          <p:cNvSpPr txBox="1">
            <a:spLocks noGrp="1"/>
          </p:cNvSpPr>
          <p:nvPr>
            <p:ph type="title" idx="15" hasCustomPrompt="1"/>
          </p:nvPr>
        </p:nvSpPr>
        <p:spPr>
          <a:xfrm>
            <a:off x="3750108" y="2888293"/>
            <a:ext cx="1121400" cy="4395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accent5"/>
              </a:buClr>
              <a:buSzPts val="3000"/>
              <a:buNone/>
              <a:defRPr sz="3000">
                <a:solidFill>
                  <a:schemeClr val="accent2"/>
                </a:solidFill>
              </a:defRPr>
            </a:lvl1pPr>
            <a:lvl2pPr lvl="1" algn="l" rtl="0">
              <a:spcBef>
                <a:spcPts val="0"/>
              </a:spcBef>
              <a:spcAft>
                <a:spcPts val="0"/>
              </a:spcAft>
              <a:buClr>
                <a:schemeClr val="accent5"/>
              </a:buClr>
              <a:buSzPts val="3000"/>
              <a:buNone/>
              <a:defRPr sz="3000">
                <a:solidFill>
                  <a:schemeClr val="accent5"/>
                </a:solidFill>
              </a:defRPr>
            </a:lvl2pPr>
            <a:lvl3pPr lvl="2" algn="l" rtl="0">
              <a:spcBef>
                <a:spcPts val="0"/>
              </a:spcBef>
              <a:spcAft>
                <a:spcPts val="0"/>
              </a:spcAft>
              <a:buClr>
                <a:schemeClr val="accent5"/>
              </a:buClr>
              <a:buSzPts val="3000"/>
              <a:buNone/>
              <a:defRPr sz="3000">
                <a:solidFill>
                  <a:schemeClr val="accent5"/>
                </a:solidFill>
              </a:defRPr>
            </a:lvl3pPr>
            <a:lvl4pPr lvl="3" algn="l" rtl="0">
              <a:spcBef>
                <a:spcPts val="0"/>
              </a:spcBef>
              <a:spcAft>
                <a:spcPts val="0"/>
              </a:spcAft>
              <a:buClr>
                <a:schemeClr val="accent5"/>
              </a:buClr>
              <a:buSzPts val="3000"/>
              <a:buNone/>
              <a:defRPr sz="3000">
                <a:solidFill>
                  <a:schemeClr val="accent5"/>
                </a:solidFill>
              </a:defRPr>
            </a:lvl4pPr>
            <a:lvl5pPr lvl="4" algn="l" rtl="0">
              <a:spcBef>
                <a:spcPts val="0"/>
              </a:spcBef>
              <a:spcAft>
                <a:spcPts val="0"/>
              </a:spcAft>
              <a:buClr>
                <a:schemeClr val="accent5"/>
              </a:buClr>
              <a:buSzPts val="3000"/>
              <a:buNone/>
              <a:defRPr sz="3000">
                <a:solidFill>
                  <a:schemeClr val="accent5"/>
                </a:solidFill>
              </a:defRPr>
            </a:lvl5pPr>
            <a:lvl6pPr lvl="5" algn="l" rtl="0">
              <a:spcBef>
                <a:spcPts val="0"/>
              </a:spcBef>
              <a:spcAft>
                <a:spcPts val="0"/>
              </a:spcAft>
              <a:buClr>
                <a:schemeClr val="accent5"/>
              </a:buClr>
              <a:buSzPts val="3000"/>
              <a:buNone/>
              <a:defRPr sz="3000">
                <a:solidFill>
                  <a:schemeClr val="accent5"/>
                </a:solidFill>
              </a:defRPr>
            </a:lvl6pPr>
            <a:lvl7pPr lvl="6" algn="l" rtl="0">
              <a:spcBef>
                <a:spcPts val="0"/>
              </a:spcBef>
              <a:spcAft>
                <a:spcPts val="0"/>
              </a:spcAft>
              <a:buClr>
                <a:schemeClr val="accent5"/>
              </a:buClr>
              <a:buSzPts val="3000"/>
              <a:buNone/>
              <a:defRPr sz="3000">
                <a:solidFill>
                  <a:schemeClr val="accent5"/>
                </a:solidFill>
              </a:defRPr>
            </a:lvl7pPr>
            <a:lvl8pPr lvl="7" algn="l" rtl="0">
              <a:spcBef>
                <a:spcPts val="0"/>
              </a:spcBef>
              <a:spcAft>
                <a:spcPts val="0"/>
              </a:spcAft>
              <a:buClr>
                <a:schemeClr val="accent5"/>
              </a:buClr>
              <a:buSzPts val="3000"/>
              <a:buNone/>
              <a:defRPr sz="3000">
                <a:solidFill>
                  <a:schemeClr val="accent5"/>
                </a:solidFill>
              </a:defRPr>
            </a:lvl8pPr>
            <a:lvl9pPr lvl="8" algn="l" rtl="0">
              <a:spcBef>
                <a:spcPts val="0"/>
              </a:spcBef>
              <a:spcAft>
                <a:spcPts val="0"/>
              </a:spcAft>
              <a:buClr>
                <a:schemeClr val="accent5"/>
              </a:buClr>
              <a:buSzPts val="3000"/>
              <a:buNone/>
              <a:defRPr sz="3000">
                <a:solidFill>
                  <a:schemeClr val="accent5"/>
                </a:solidFill>
              </a:defRPr>
            </a:lvl9pPr>
          </a:lstStyle>
          <a:p>
            <a:r>
              <a:t>xx%</a:t>
            </a:r>
          </a:p>
        </p:txBody>
      </p:sp>
      <p:sp>
        <p:nvSpPr>
          <p:cNvPr id="20563" name="Google Shape;20563;p13"/>
          <p:cNvSpPr/>
          <p:nvPr/>
        </p:nvSpPr>
        <p:spPr>
          <a:xfrm>
            <a:off x="8265955" y="2562238"/>
            <a:ext cx="1605600" cy="2857800"/>
          </a:xfrm>
          <a:prstGeom prst="triangle">
            <a:avLst>
              <a:gd name="adj" fmla="val 7099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64" name="Google Shape;20564;p13"/>
          <p:cNvGrpSpPr/>
          <p:nvPr/>
        </p:nvGrpSpPr>
        <p:grpSpPr>
          <a:xfrm rot="656679">
            <a:off x="6901903" y="2034089"/>
            <a:ext cx="2408648" cy="1469864"/>
            <a:chOff x="4233250" y="3116575"/>
            <a:chExt cx="2401825" cy="1465700"/>
          </a:xfrm>
        </p:grpSpPr>
        <p:sp>
          <p:nvSpPr>
            <p:cNvPr id="20565" name="Google Shape;20565;p13"/>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6" name="Google Shape;20566;p13"/>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7" name="Google Shape;20567;p13"/>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8" name="Google Shape;20568;p13"/>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9" name="Google Shape;20569;p13"/>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0" name="Google Shape;20570;p13"/>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1" name="Google Shape;20571;p13"/>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2" name="Google Shape;20572;p13"/>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3" name="Google Shape;20573;p13"/>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4" name="Google Shape;20574;p13"/>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5" name="Google Shape;20575;p13"/>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6" name="Google Shape;20576;p13"/>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7" name="Google Shape;20577;p13"/>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8" name="Google Shape;20578;p13"/>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9" name="Google Shape;20579;p13"/>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0" name="Google Shape;20580;p13"/>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1" name="Google Shape;20581;p13"/>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2" name="Google Shape;20582;p13"/>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3" name="Google Shape;20583;p13"/>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4" name="Google Shape;20584;p13"/>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5" name="Google Shape;20585;p13"/>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6" name="Google Shape;20586;p13"/>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7" name="Google Shape;20587;p13"/>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8" name="Google Shape;20588;p13"/>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9" name="Google Shape;20589;p13"/>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0" name="Google Shape;20590;p13"/>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1" name="Google Shape;20591;p13"/>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2" name="Google Shape;20592;p13"/>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3" name="Google Shape;20593;p13"/>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4" name="Google Shape;20594;p13"/>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5" name="Google Shape;20595;p13"/>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6" name="Google Shape;20596;p13"/>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7" name="Google Shape;20597;p13"/>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8" name="Google Shape;20598;p13"/>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9" name="Google Shape;20599;p13"/>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0" name="Google Shape;20600;p13"/>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1" name="Google Shape;20601;p13"/>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2" name="Google Shape;20602;p13"/>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3" name="Google Shape;20603;p13"/>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4" name="Google Shape;20604;p13"/>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5" name="Google Shape;20605;p13"/>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6" name="Google Shape;20606;p13"/>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7" name="Google Shape;20607;p13"/>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8" name="Google Shape;20608;p13"/>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9" name="Google Shape;20609;p13"/>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0" name="Google Shape;20610;p13"/>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1" name="Google Shape;20611;p13"/>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2" name="Google Shape;20612;p13"/>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3" name="Google Shape;20613;p13"/>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4" name="Google Shape;20614;p13"/>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5" name="Google Shape;20615;p13"/>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6" name="Google Shape;20616;p13"/>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7" name="Google Shape;20617;p13"/>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8" name="Google Shape;20618;p13"/>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9" name="Google Shape;20619;p13"/>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0" name="Google Shape;20620;p13"/>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1" name="Google Shape;20621;p13"/>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2" name="Google Shape;20622;p13"/>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3" name="Google Shape;20623;p13"/>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4" name="Google Shape;20624;p13"/>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5" name="Google Shape;20625;p13"/>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6" name="Google Shape;20626;p13"/>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7" name="Google Shape;20627;p13"/>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8" name="Google Shape;20628;p13"/>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9" name="Google Shape;20629;p13"/>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0" name="Google Shape;20630;p13"/>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1" name="Google Shape;20631;p13"/>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2" name="Google Shape;20632;p13"/>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3" name="Google Shape;20633;p13"/>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4" name="Google Shape;20634;p13"/>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5" name="Google Shape;20635;p13"/>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6" name="Google Shape;20636;p13"/>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7" name="Google Shape;20637;p13"/>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8" name="Google Shape;20638;p13"/>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9" name="Google Shape;20639;p13"/>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0" name="Google Shape;20640;p13"/>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1" name="Google Shape;20641;p13"/>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2" name="Google Shape;20642;p13"/>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3" name="Google Shape;20643;p13"/>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4" name="Google Shape;20644;p13"/>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5" name="Google Shape;20645;p13"/>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6" name="Google Shape;20646;p13"/>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7" name="Google Shape;20647;p13"/>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8" name="Google Shape;20648;p13"/>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9" name="Google Shape;20649;p13"/>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0" name="Google Shape;20650;p13"/>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1" name="Google Shape;20651;p13"/>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2" name="Google Shape;20652;p13"/>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3" name="Google Shape;20653;p13"/>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4" name="Google Shape;20654;p13"/>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5" name="Google Shape;20655;p13"/>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6" name="Google Shape;20656;p13"/>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7" name="Google Shape;20657;p13"/>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8" name="Google Shape;20658;p13"/>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9" name="Google Shape;20659;p13"/>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0" name="Google Shape;20660;p13"/>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1" name="Google Shape;20661;p13"/>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2" name="Google Shape;20662;p13"/>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3" name="Google Shape;20663;p13"/>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4" name="Google Shape;20664;p13"/>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5" name="Google Shape;20665;p13"/>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6" name="Google Shape;20666;p13"/>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7" name="Google Shape;20667;p13"/>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8" name="Google Shape;20668;p13"/>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9" name="Google Shape;20669;p13"/>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0" name="Google Shape;20670;p13"/>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1" name="Google Shape;20671;p13"/>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2" name="Google Shape;20672;p13"/>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3" name="Google Shape;20673;p13"/>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4" name="Google Shape;20674;p13"/>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5" name="Google Shape;20675;p13"/>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6" name="Google Shape;20676;p13"/>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7" name="Google Shape;20677;p13"/>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8" name="Google Shape;20678;p13"/>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9" name="Google Shape;20679;p13"/>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0" name="Google Shape;20680;p13"/>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1" name="Google Shape;20681;p13"/>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2" name="Google Shape;20682;p13"/>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3" name="Google Shape;20683;p13"/>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4" name="Google Shape;20684;p13"/>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5" name="Google Shape;20685;p13"/>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6" name="Google Shape;20686;p13"/>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7" name="Google Shape;20687;p13"/>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8" name="Google Shape;20688;p13"/>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9" name="Google Shape;20689;p13"/>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0" name="Google Shape;20690;p13"/>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1" name="Google Shape;20691;p13"/>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2" name="Google Shape;20692;p13"/>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3" name="Google Shape;20693;p13"/>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4" name="Google Shape;20694;p13"/>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5" name="Google Shape;20695;p13"/>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6" name="Google Shape;20696;p13"/>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7" name="Google Shape;20697;p13"/>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8" name="Google Shape;20698;p13"/>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9" name="Google Shape;20699;p13"/>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0" name="Google Shape;20700;p13"/>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1" name="Google Shape;20701;p13"/>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2" name="Google Shape;20702;p13"/>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3" name="Google Shape;20703;p13"/>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4" name="Google Shape;20704;p13"/>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5" name="Google Shape;20705;p13"/>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6" name="Google Shape;20706;p13"/>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7" name="Google Shape;20707;p13"/>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8" name="Google Shape;20708;p13"/>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9" name="Google Shape;20709;p13"/>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0" name="Google Shape;20710;p13"/>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1" name="Google Shape;20711;p13"/>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2" name="Google Shape;20712;p13"/>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3" name="Google Shape;20713;p13"/>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4" name="Google Shape;20714;p13"/>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5" name="Google Shape;20715;p13"/>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6" name="Google Shape;20716;p13"/>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7" name="Google Shape;20717;p13"/>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8" name="Google Shape;20718;p13"/>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9" name="Google Shape;20719;p13"/>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0" name="Google Shape;20720;p13"/>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1" name="Google Shape;20721;p13"/>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2" name="Google Shape;20722;p13"/>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3" name="Google Shape;20723;p13"/>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4" name="Google Shape;20724;p13"/>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5" name="Google Shape;20725;p13"/>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6" name="Google Shape;20726;p13"/>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7" name="Google Shape;20727;p13"/>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8" name="Google Shape;20728;p13"/>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9" name="Google Shape;20729;p13"/>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0" name="Google Shape;20730;p13"/>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1" name="Google Shape;20731;p13"/>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2" name="Google Shape;20732;p13"/>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3" name="Google Shape;20733;p13"/>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4" name="Google Shape;20734;p13"/>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5" name="Google Shape;20735;p13"/>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6" name="Google Shape;20736;p13"/>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7" name="Google Shape;20737;p13"/>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8" name="Google Shape;20738;p13"/>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9" name="Google Shape;20739;p13"/>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0" name="Google Shape;20740;p13"/>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1" name="Google Shape;20741;p13"/>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2" name="Google Shape;20742;p13"/>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3" name="Google Shape;20743;p13"/>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4" name="Google Shape;20744;p13"/>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5" name="Google Shape;20745;p13"/>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6" name="Google Shape;20746;p13"/>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7" name="Google Shape;20747;p13"/>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8" name="Google Shape;20748;p13"/>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9" name="Google Shape;20749;p13"/>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0" name="Google Shape;20750;p13"/>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1" name="Google Shape;20751;p13"/>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2" name="Google Shape;20752;p13"/>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3" name="Google Shape;20753;p13"/>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4" name="Google Shape;20754;p13"/>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5" name="Google Shape;20755;p13"/>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6" name="Google Shape;20756;p13"/>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7" name="Google Shape;20757;p13"/>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8" name="Google Shape;20758;p13"/>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9" name="Google Shape;20759;p13"/>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0" name="Google Shape;20760;p13"/>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1" name="Google Shape;20761;p13"/>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2" name="Google Shape;20762;p13"/>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3" name="Google Shape;20763;p13"/>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4" name="Google Shape;20764;p13"/>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5" name="Google Shape;20765;p13"/>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6" name="Google Shape;20766;p13"/>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7" name="Google Shape;20767;p13"/>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8" name="Google Shape;20768;p13"/>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9" name="Google Shape;20769;p13"/>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0" name="Google Shape;20770;p13"/>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1" name="Google Shape;20771;p13"/>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2" name="Google Shape;20772;p13"/>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3" name="Google Shape;20773;p13"/>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4" name="Google Shape;20774;p13"/>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5" name="Google Shape;20775;p13"/>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6" name="Google Shape;20776;p13"/>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7" name="Google Shape;20777;p13"/>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8" name="Google Shape;20778;p13"/>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9" name="Google Shape;20779;p13"/>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0" name="Google Shape;20780;p13"/>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1" name="Google Shape;20781;p13"/>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2" name="Google Shape;20782;p13"/>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3" name="Google Shape;20783;p13"/>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4" name="Google Shape;20784;p13"/>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5" name="Google Shape;20785;p13"/>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6" name="Google Shape;20786;p13"/>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7" name="Google Shape;20787;p13"/>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8" name="Google Shape;20788;p13"/>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9" name="Google Shape;20789;p13"/>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0" name="Google Shape;20790;p13"/>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1" name="Google Shape;20791;p13"/>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2" name="Google Shape;20792;p13"/>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3" name="Google Shape;20793;p13"/>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4" name="Google Shape;20794;p13"/>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5" name="Google Shape;20795;p13"/>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6" name="Google Shape;20796;p13"/>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7" name="Google Shape;20797;p13"/>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8" name="Google Shape;20798;p13"/>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9" name="Google Shape;20799;p13"/>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0" name="Google Shape;20800;p13"/>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1" name="Google Shape;20801;p13"/>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2" name="Google Shape;20802;p13"/>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3" name="Google Shape;20803;p13"/>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4" name="Google Shape;20804;p13"/>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5" name="Google Shape;20805;p13"/>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6" name="Google Shape;20806;p13"/>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7" name="Google Shape;20807;p13"/>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8" name="Google Shape;20808;p13"/>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9" name="Google Shape;20809;p13"/>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0" name="Google Shape;20810;p13"/>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1" name="Google Shape;20811;p13"/>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2" name="Google Shape;20812;p13"/>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3" name="Google Shape;20813;p13"/>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4" name="Google Shape;20814;p13"/>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5" name="Google Shape;20815;p13"/>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6" name="Google Shape;20816;p13"/>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7" name="Google Shape;20817;p13"/>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8" name="Google Shape;20818;p13"/>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9" name="Google Shape;20819;p13"/>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0" name="Google Shape;20820;p13"/>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1" name="Google Shape;20821;p13"/>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2" name="Google Shape;20822;p13"/>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3" name="Google Shape;20823;p13"/>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4" name="Google Shape;20824;p13"/>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5" name="Google Shape;20825;p13"/>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6" name="Google Shape;20826;p13"/>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7" name="Google Shape;20827;p13"/>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8" name="Google Shape;20828;p13"/>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9" name="Google Shape;20829;p13"/>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0" name="Google Shape;20830;p13"/>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1" name="Google Shape;20831;p13"/>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2" name="Google Shape;20832;p13"/>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3" name="Google Shape;20833;p13"/>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4" name="Google Shape;20834;p13"/>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5" name="Google Shape;20835;p13"/>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6" name="Google Shape;20836;p13"/>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7" name="Google Shape;20837;p13"/>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8" name="Google Shape;20838;p13"/>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9" name="Google Shape;20839;p13"/>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0" name="Google Shape;20840;p13"/>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1" name="Google Shape;20841;p13"/>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2" name="Google Shape;20842;p13"/>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3" name="Google Shape;20843;p13"/>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4" name="Google Shape;20844;p13"/>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5" name="Google Shape;20845;p13"/>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6" name="Google Shape;20846;p13"/>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7" name="Google Shape;20847;p13"/>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8" name="Google Shape;20848;p13"/>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9" name="Google Shape;20849;p13"/>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0" name="Google Shape;20850;p13"/>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1" name="Google Shape;20851;p13"/>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2" name="Google Shape;20852;p13"/>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3" name="Google Shape;20853;p13"/>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4" name="Google Shape;20854;p13"/>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5" name="Google Shape;20855;p13"/>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6" name="Google Shape;20856;p13"/>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7" name="Google Shape;20857;p13"/>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8" name="Google Shape;20858;p13"/>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9" name="Google Shape;20859;p13"/>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0" name="Google Shape;20860;p13"/>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1" name="Google Shape;20861;p13"/>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2" name="Google Shape;20862;p13"/>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3" name="Google Shape;20863;p13"/>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4" name="Google Shape;20864;p13"/>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5" name="Google Shape;20865;p13"/>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6" name="Google Shape;20866;p13"/>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7" name="Google Shape;20867;p13"/>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8" name="Google Shape;20868;p13"/>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9" name="Google Shape;20869;p13"/>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0" name="Google Shape;20870;p13"/>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1" name="Google Shape;20871;p13"/>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2" name="Google Shape;20872;p13"/>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3" name="Google Shape;20873;p13"/>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4" name="Google Shape;20874;p13"/>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5" name="Google Shape;20875;p13"/>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6" name="Google Shape;20876;p13"/>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7" name="Google Shape;20877;p13"/>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8" name="Google Shape;20878;p13"/>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9" name="Google Shape;20879;p13"/>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0" name="Google Shape;20880;p13"/>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1" name="Google Shape;20881;p13"/>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2" name="Google Shape;20882;p13"/>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3" name="Google Shape;20883;p13"/>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4" name="Google Shape;20884;p13"/>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5" name="Google Shape;20885;p13"/>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6" name="Google Shape;20886;p13"/>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7" name="Google Shape;20887;p13"/>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8" name="Google Shape;20888;p13"/>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9" name="Google Shape;20889;p13"/>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0" name="Google Shape;20890;p13"/>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1" name="Google Shape;20891;p13"/>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2" name="Google Shape;20892;p13"/>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3" name="Google Shape;20893;p13"/>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4" name="Google Shape;20894;p13"/>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5" name="Google Shape;20895;p13"/>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6" name="Google Shape;20896;p13"/>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7" name="Google Shape;20897;p13"/>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8" name="Google Shape;20898;p13"/>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9" name="Google Shape;20899;p13"/>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0" name="Google Shape;20900;p13"/>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1" name="Google Shape;20901;p13"/>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2" name="Google Shape;20902;p13"/>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3" name="Google Shape;20903;p13"/>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4" name="Google Shape;20904;p13"/>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5" name="Google Shape;20905;p13"/>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6" name="Google Shape;20906;p13"/>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7" name="Google Shape;20907;p13"/>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8" name="Google Shape;20908;p13"/>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9" name="Google Shape;20909;p13"/>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0" name="Google Shape;20910;p13"/>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1" name="Google Shape;20911;p13"/>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2" name="Google Shape;20912;p13"/>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3" name="Google Shape;20913;p13"/>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4" name="Google Shape;20914;p13"/>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5" name="Google Shape;20915;p13"/>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6" name="Google Shape;20916;p13"/>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7" name="Google Shape;20917;p13"/>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8" name="Google Shape;20918;p13"/>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9" name="Google Shape;20919;p13"/>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0" name="Google Shape;20920;p13"/>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1" name="Google Shape;20921;p13"/>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2" name="Google Shape;20922;p13"/>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3" name="Google Shape;20923;p13"/>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4" name="Google Shape;20924;p13"/>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5" name="Google Shape;20925;p13"/>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6" name="Google Shape;20926;p13"/>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7" name="Google Shape;20927;p13"/>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8" name="Google Shape;20928;p13"/>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9" name="Google Shape;20929;p13"/>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0" name="Google Shape;20930;p13"/>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1" name="Google Shape;20931;p13"/>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2" name="Google Shape;20932;p13"/>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3" name="Google Shape;20933;p13"/>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4" name="Google Shape;20934;p13"/>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5" name="Google Shape;20935;p13"/>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6" name="Google Shape;20936;p13"/>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7" name="Google Shape;20937;p13"/>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8" name="Google Shape;20938;p13"/>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9" name="Google Shape;20939;p13"/>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0" name="Google Shape;20940;p13"/>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1" name="Google Shape;20941;p13"/>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2" name="Google Shape;20942;p13"/>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3" name="Google Shape;20943;p13"/>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4" name="Google Shape;20944;p13"/>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5" name="Google Shape;20945;p13"/>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6" name="Google Shape;20946;p13"/>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7" name="Google Shape;20947;p13"/>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8" name="Google Shape;20948;p13"/>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9" name="Google Shape;20949;p13"/>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0" name="Google Shape;20950;p13"/>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1" name="Google Shape;20951;p13"/>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2" name="Google Shape;20952;p13"/>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3" name="Google Shape;20953;p13"/>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4" name="Google Shape;20954;p13"/>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5" name="Google Shape;20955;p13"/>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6" name="Google Shape;20956;p13"/>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7" name="Google Shape;20957;p13"/>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8" name="Google Shape;20958;p13"/>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9" name="Google Shape;20959;p13"/>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0" name="Google Shape;20960;p13"/>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1" name="Google Shape;20961;p13"/>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2" name="Google Shape;20962;p13"/>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3" name="Google Shape;20963;p13"/>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4" name="Google Shape;20964;p13"/>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5" name="Google Shape;20965;p13"/>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6" name="Google Shape;20966;p13"/>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7" name="Google Shape;20967;p13"/>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8" name="Google Shape;20968;p13"/>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9" name="Google Shape;20969;p13"/>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0" name="Google Shape;20970;p13"/>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1" name="Google Shape;20971;p13"/>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2" name="Google Shape;20972;p13"/>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3" name="Google Shape;20973;p13"/>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4" name="Google Shape;20974;p13"/>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5" name="Google Shape;20975;p13"/>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6" name="Google Shape;20976;p13"/>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7" name="Google Shape;20977;p13"/>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8" name="Google Shape;20978;p13"/>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9" name="Google Shape;20979;p13"/>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0" name="Google Shape;20980;p13"/>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1" name="Google Shape;20981;p13"/>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2" name="Google Shape;20982;p13"/>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3" name="Google Shape;20983;p13"/>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4" name="Google Shape;20984;p13"/>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5" name="Google Shape;20985;p13"/>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6" name="Google Shape;20986;p13"/>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7" name="Google Shape;20987;p13"/>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8" name="Google Shape;20988;p13"/>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9" name="Google Shape;20989;p13"/>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0" name="Google Shape;20990;p13"/>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1" name="Google Shape;20991;p13"/>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2" name="Google Shape;20992;p13"/>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3" name="Google Shape;20993;p13"/>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4" name="Google Shape;20994;p13"/>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5" name="Google Shape;20995;p13"/>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6" name="Google Shape;20996;p13"/>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7" name="Google Shape;20997;p13"/>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8" name="Google Shape;20998;p13"/>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9" name="Google Shape;20999;p13"/>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0" name="Google Shape;21000;p13"/>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1" name="Google Shape;21001;p13"/>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2" name="Google Shape;21002;p13"/>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3" name="Google Shape;21003;p13"/>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4" name="Google Shape;21004;p13"/>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5" name="Google Shape;21005;p13"/>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6" name="Google Shape;21006;p13"/>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7" name="Google Shape;21007;p13"/>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8" name="Google Shape;21008;p13"/>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9" name="Google Shape;21009;p13"/>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0" name="Google Shape;21010;p13"/>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1" name="Google Shape;21011;p13"/>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2" name="Google Shape;21012;p13"/>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3" name="Google Shape;21013;p13"/>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4" name="Google Shape;21014;p13"/>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5" name="Google Shape;21015;p13"/>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6" name="Google Shape;21016;p13"/>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7" name="Google Shape;21017;p13"/>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8" name="Google Shape;21018;p13"/>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9" name="Google Shape;21019;p13"/>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0" name="Google Shape;21020;p13"/>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1" name="Google Shape;21021;p13"/>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2" name="Google Shape;21022;p13"/>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3" name="Google Shape;21023;p13"/>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4" name="Google Shape;21024;p13"/>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5" name="Google Shape;21025;p13"/>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6" name="Google Shape;21026;p13"/>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7" name="Google Shape;21027;p13"/>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8" name="Google Shape;21028;p13"/>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9" name="Google Shape;21029;p13"/>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0" name="Google Shape;21030;p13"/>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1" name="Google Shape;21031;p13"/>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2" name="Google Shape;21032;p13"/>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3" name="Google Shape;21033;p13"/>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4" name="Google Shape;21034;p13"/>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5" name="Google Shape;21035;p13"/>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6" name="Google Shape;21036;p13"/>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7" name="Google Shape;21037;p13"/>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8" name="Google Shape;21038;p13"/>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9" name="Google Shape;21039;p13"/>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0" name="Google Shape;21040;p13"/>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1" name="Google Shape;21041;p13"/>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2" name="Google Shape;21042;p13"/>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3" name="Google Shape;21043;p13"/>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4" name="Google Shape;21044;p13"/>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5" name="Google Shape;21045;p13"/>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6" name="Google Shape;21046;p13"/>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7" name="Google Shape;21047;p13"/>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8" name="Google Shape;21048;p13"/>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9" name="Google Shape;21049;p13"/>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0" name="Google Shape;21050;p13"/>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1" name="Google Shape;21051;p13"/>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2" name="Google Shape;21052;p13"/>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3" name="Google Shape;21053;p13"/>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4" name="Google Shape;21054;p13"/>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5" name="Google Shape;21055;p13"/>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6" name="Google Shape;21056;p13"/>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7" name="Google Shape;21057;p13"/>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8" name="Google Shape;21058;p13"/>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9" name="Google Shape;21059;p13"/>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0" name="Google Shape;21060;p13"/>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1" name="Google Shape;21061;p13"/>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2" name="Google Shape;21062;p13"/>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3" name="Google Shape;21063;p13"/>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4" name="Google Shape;21064;p13"/>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5" name="Google Shape;21065;p13"/>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6" name="Google Shape;21066;p13"/>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7" name="Google Shape;21067;p13"/>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8" name="Google Shape;21068;p13"/>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9" name="Google Shape;21069;p13"/>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0" name="Google Shape;21070;p13"/>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1" name="Google Shape;21071;p13"/>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2" name="Google Shape;21072;p13"/>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3" name="Google Shape;21073;p13"/>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4" name="Google Shape;21074;p13"/>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5" name="Google Shape;21075;p13"/>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6" name="Google Shape;21076;p13"/>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7" name="Google Shape;21077;p13"/>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8" name="Google Shape;21078;p13"/>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9" name="Google Shape;21079;p13"/>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0" name="Google Shape;21080;p13"/>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1" name="Google Shape;21081;p13"/>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2" name="Google Shape;21082;p13"/>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3" name="Google Shape;21083;p13"/>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4" name="Google Shape;21084;p13"/>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5" name="Google Shape;21085;p13"/>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6" name="Google Shape;21086;p13"/>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7" name="Google Shape;21087;p13"/>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8" name="Google Shape;21088;p13"/>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9" name="Google Shape;21089;p13"/>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0" name="Google Shape;21090;p13"/>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1" name="Google Shape;21091;p13"/>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2" name="Google Shape;21092;p13"/>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3" name="Google Shape;21093;p13"/>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4" name="Google Shape;21094;p13"/>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5" name="Google Shape;21095;p13"/>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6" name="Google Shape;21096;p13"/>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7" name="Google Shape;21097;p13"/>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8" name="Google Shape;21098;p13"/>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9" name="Google Shape;21099;p13"/>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0" name="Google Shape;21100;p13"/>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1" name="Google Shape;21101;p13"/>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2" name="Google Shape;21102;p13"/>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3" name="Google Shape;21103;p13"/>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4" name="Google Shape;21104;p13"/>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5" name="Google Shape;21105;p13"/>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6" name="Google Shape;21106;p13"/>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7" name="Google Shape;21107;p13"/>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8" name="Google Shape;21108;p13"/>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9" name="Google Shape;21109;p13"/>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0" name="Google Shape;21110;p13"/>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1" name="Google Shape;21111;p13"/>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2" name="Google Shape;21112;p13"/>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3" name="Google Shape;21113;p13"/>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4" name="Google Shape;21114;p13"/>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5" name="Google Shape;21115;p13"/>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6" name="Google Shape;21116;p13"/>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7" name="Google Shape;21117;p13"/>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8" name="Google Shape;21118;p13"/>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9" name="Google Shape;21119;p13"/>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0" name="Google Shape;21120;p13"/>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1" name="Google Shape;21121;p13"/>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2" name="Google Shape;21122;p13"/>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3" name="Google Shape;21123;p13"/>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4" name="Google Shape;21124;p13"/>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5" name="Google Shape;21125;p13"/>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6" name="Google Shape;21126;p13"/>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7" name="Google Shape;21127;p13"/>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8" name="Google Shape;21128;p13"/>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9" name="Google Shape;21129;p13"/>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0" name="Google Shape;21130;p13"/>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1" name="Google Shape;21131;p13"/>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2" name="Google Shape;21132;p13"/>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3" name="Google Shape;21133;p13"/>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4" name="Google Shape;21134;p13"/>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5" name="Google Shape;21135;p13"/>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6" name="Google Shape;21136;p13"/>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7" name="Google Shape;21137;p13"/>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8" name="Google Shape;21138;p13"/>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9" name="Google Shape;21139;p13"/>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0" name="Google Shape;21140;p13"/>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1" name="Google Shape;21141;p13"/>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2" name="Google Shape;21142;p13"/>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3" name="Google Shape;21143;p13"/>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4" name="Google Shape;21144;p13"/>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5" name="Google Shape;21145;p13"/>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6" name="Google Shape;21146;p13"/>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7" name="Google Shape;21147;p13"/>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8" name="Google Shape;21148;p13"/>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9" name="Google Shape;21149;p13"/>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0" name="Google Shape;21150;p13"/>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1" name="Google Shape;21151;p13"/>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2" name="Google Shape;21152;p13"/>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3" name="Google Shape;21153;p13"/>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4" name="Google Shape;21154;p13"/>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5" name="Google Shape;21155;p13"/>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6" name="Google Shape;21156;p13"/>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7" name="Google Shape;21157;p13"/>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8" name="Google Shape;21158;p13"/>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9" name="Google Shape;21159;p13"/>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0" name="Google Shape;21160;p13"/>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1" name="Google Shape;21161;p13"/>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2" name="Google Shape;21162;p13"/>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3" name="Google Shape;21163;p13"/>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4" name="Google Shape;21164;p13"/>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5" name="Google Shape;21165;p13"/>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6" name="Google Shape;21166;p13"/>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7" name="Google Shape;21167;p13"/>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8" name="Google Shape;21168;p13"/>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9" name="Google Shape;21169;p13"/>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0" name="Google Shape;21170;p13"/>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1" name="Google Shape;21171;p13"/>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2" name="Google Shape;21172;p13"/>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3" name="Google Shape;21173;p13"/>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4" name="Google Shape;21174;p13"/>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5" name="Google Shape;21175;p13"/>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6" name="Google Shape;21176;p13"/>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7" name="Google Shape;21177;p13"/>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8" name="Google Shape;21178;p13"/>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9" name="Google Shape;21179;p13"/>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0" name="Google Shape;21180;p13"/>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1" name="Google Shape;21181;p13"/>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2" name="Google Shape;21182;p13"/>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3" name="Google Shape;21183;p13"/>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4" name="Google Shape;21184;p13"/>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5" name="Google Shape;21185;p13"/>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6" name="Google Shape;21186;p13"/>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7" name="Google Shape;21187;p13"/>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8" name="Google Shape;21188;p13"/>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9" name="Google Shape;21189;p13"/>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0" name="Google Shape;21190;p13"/>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1" name="Google Shape;21191;p13"/>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2" name="Google Shape;21192;p13"/>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3" name="Google Shape;21193;p13"/>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4" name="Google Shape;21194;p13"/>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5" name="Google Shape;21195;p13"/>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6" name="Google Shape;21196;p13"/>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7" name="Google Shape;21197;p13"/>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8" name="Google Shape;21198;p13"/>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9" name="Google Shape;21199;p13"/>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0" name="Google Shape;21200;p13"/>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1" name="Google Shape;21201;p13"/>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2" name="Google Shape;21202;p13"/>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3" name="Google Shape;21203;p13"/>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4" name="Google Shape;21204;p13"/>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5" name="Google Shape;21205;p13"/>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6" name="Google Shape;21206;p13"/>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7" name="Google Shape;21207;p13"/>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8" name="Google Shape;21208;p13"/>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9" name="Google Shape;21209;p13"/>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0" name="Google Shape;21210;p13"/>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1" name="Google Shape;21211;p13"/>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2" name="Google Shape;21212;p13"/>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3" name="Google Shape;21213;p13"/>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4" name="Google Shape;21214;p13"/>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5" name="Google Shape;21215;p13"/>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6" name="Google Shape;21216;p13"/>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7" name="Google Shape;21217;p13"/>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8" name="Google Shape;21218;p13"/>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9" name="Google Shape;21219;p13"/>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0" name="Google Shape;21220;p13"/>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1" name="Google Shape;21221;p13"/>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2" name="Google Shape;21222;p13"/>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3" name="Google Shape;21223;p13"/>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4" name="Google Shape;21224;p13"/>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5" name="Google Shape;21225;p13"/>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6" name="Google Shape;21226;p13"/>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7" name="Google Shape;21227;p13"/>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8" name="Google Shape;21228;p13"/>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9" name="Google Shape;21229;p13"/>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0" name="Google Shape;21230;p13"/>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1" name="Google Shape;21231;p13"/>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2" name="Google Shape;21232;p13"/>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3" name="Google Shape;21233;p13"/>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4" name="Google Shape;21234;p13"/>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5" name="Google Shape;21235;p13"/>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6" name="Google Shape;21236;p13"/>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7" name="Google Shape;21237;p13"/>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8" name="Google Shape;21238;p13"/>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9" name="Google Shape;21239;p13"/>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0" name="Google Shape;21240;p13"/>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1" name="Google Shape;21241;p13"/>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2" name="Google Shape;21242;p13"/>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3" name="Google Shape;21243;p13"/>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4" name="Google Shape;21244;p13"/>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5" name="Google Shape;21245;p13"/>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6" name="Google Shape;21246;p13"/>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7" name="Google Shape;21247;p13"/>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8" name="Google Shape;21248;p13"/>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9" name="Google Shape;21249;p13"/>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0" name="Google Shape;21250;p13"/>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1" name="Google Shape;21251;p13"/>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2" name="Google Shape;21252;p13"/>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3" name="Google Shape;21253;p13"/>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4" name="Google Shape;21254;p13"/>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5" name="Google Shape;21255;p13"/>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6" name="Google Shape;21256;p13"/>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7" name="Google Shape;21257;p13"/>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8" name="Google Shape;21258;p13"/>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9" name="Google Shape;21259;p13"/>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0" name="Google Shape;21260;p13"/>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1" name="Google Shape;21261;p13"/>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2" name="Google Shape;21262;p13"/>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3" name="Google Shape;21263;p13"/>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4" name="Google Shape;21264;p13"/>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5" name="Google Shape;21265;p13"/>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6" name="Google Shape;21266;p13"/>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7" name="Google Shape;21267;p13"/>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8" name="Google Shape;21268;p13"/>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9" name="Google Shape;21269;p13"/>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0" name="Google Shape;21270;p13"/>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1" name="Google Shape;21271;p13"/>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2" name="Google Shape;21272;p13"/>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3" name="Google Shape;21273;p13"/>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4" name="Google Shape;21274;p13"/>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5" name="Google Shape;21275;p13"/>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6" name="Google Shape;21276;p13"/>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7" name="Google Shape;21277;p13"/>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8" name="Google Shape;21278;p13"/>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9" name="Google Shape;21279;p13"/>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0" name="Google Shape;21280;p13"/>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1" name="Google Shape;21281;p13"/>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2" name="Google Shape;21282;p13"/>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3" name="Google Shape;21283;p13"/>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4" name="Google Shape;21284;p13"/>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5" name="Google Shape;21285;p13"/>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6" name="Google Shape;21286;p13"/>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7" name="Google Shape;21287;p13"/>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8" name="Google Shape;21288;p13"/>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9" name="Google Shape;21289;p13"/>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0" name="Google Shape;21290;p13"/>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1" name="Google Shape;21291;p13"/>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2" name="Google Shape;21292;p13"/>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3" name="Google Shape;21293;p13"/>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4" name="Google Shape;21294;p13"/>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5" name="Google Shape;21295;p13"/>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6" name="Google Shape;21296;p13"/>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7" name="Google Shape;21297;p13"/>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8" name="Google Shape;21298;p13"/>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9" name="Google Shape;21299;p13"/>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0" name="Google Shape;21300;p13"/>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1" name="Google Shape;21301;p13"/>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2" name="Google Shape;21302;p13"/>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3" name="Google Shape;21303;p13"/>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4" name="Google Shape;21304;p13"/>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5" name="Google Shape;21305;p13"/>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6" name="Google Shape;21306;p13"/>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7" name="Google Shape;21307;p13"/>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8" name="Google Shape;21308;p13"/>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9" name="Google Shape;21309;p13"/>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0" name="Google Shape;21310;p13"/>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1" name="Google Shape;21311;p13"/>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2" name="Google Shape;21312;p13"/>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3" name="Google Shape;21313;p13"/>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4" name="Google Shape;21314;p13"/>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5" name="Google Shape;21315;p13"/>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6" name="Google Shape;21316;p13"/>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7" name="Google Shape;21317;p13"/>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8" name="Google Shape;21318;p13"/>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9" name="Google Shape;21319;p13"/>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0" name="Google Shape;21320;p13"/>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1" name="Google Shape;21321;p13"/>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2" name="Google Shape;21322;p13"/>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3" name="Google Shape;21323;p13"/>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4" name="Google Shape;21324;p13"/>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5" name="Google Shape;21325;p13"/>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6" name="Google Shape;21326;p13"/>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7" name="Google Shape;21327;p13"/>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8" name="Google Shape;21328;p13"/>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9" name="Google Shape;21329;p13"/>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0" name="Google Shape;21330;p13"/>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1" name="Google Shape;21331;p13"/>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2" name="Google Shape;21332;p13"/>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3" name="Google Shape;21333;p13"/>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4" name="Google Shape;21334;p13"/>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5" name="Google Shape;21335;p13"/>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6" name="Google Shape;21336;p13"/>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7" name="Google Shape;21337;p13"/>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8" name="Google Shape;21338;p13"/>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9" name="Google Shape;21339;p13"/>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0" name="Google Shape;21340;p13"/>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1" name="Google Shape;21341;p13"/>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2" name="Google Shape;21342;p13"/>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3" name="Google Shape;21343;p13"/>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4" name="Google Shape;21344;p13"/>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5" name="Google Shape;21345;p13"/>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6" name="Google Shape;21346;p13"/>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7" name="Google Shape;21347;p13"/>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8" name="Google Shape;21348;p13"/>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9" name="Google Shape;21349;p13"/>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0" name="Google Shape;21350;p13"/>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1" name="Google Shape;21351;p13"/>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2" name="Google Shape;21352;p13"/>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3" name="Google Shape;21353;p13"/>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4" name="Google Shape;21354;p13"/>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5" name="Google Shape;21355;p13"/>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6" name="Google Shape;21356;p13"/>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7" name="Google Shape;21357;p13"/>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8" name="Google Shape;21358;p13"/>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9" name="Google Shape;21359;p13"/>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0" name="Google Shape;21360;p13"/>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1" name="Google Shape;21361;p13"/>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2" name="Google Shape;21362;p13"/>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3" name="Google Shape;21363;p13"/>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4" name="Google Shape;21364;p13"/>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5" name="Google Shape;21365;p13"/>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6" name="Google Shape;21366;p13"/>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7" name="Google Shape;21367;p13"/>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8" name="Google Shape;21368;p13"/>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9" name="Google Shape;21369;p13"/>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0" name="Google Shape;21370;p13"/>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1" name="Google Shape;21371;p13"/>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2" name="Google Shape;21372;p13"/>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3" name="Google Shape;21373;p13"/>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4" name="Google Shape;21374;p13"/>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5" name="Google Shape;21375;p13"/>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6" name="Google Shape;21376;p13"/>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7" name="Google Shape;21377;p13"/>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8" name="Google Shape;21378;p13"/>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9" name="Google Shape;21379;p13"/>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0" name="Google Shape;21380;p13"/>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1" name="Google Shape;21381;p13"/>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2" name="Google Shape;21382;p13"/>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3" name="Google Shape;21383;p13"/>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4" name="Google Shape;21384;p13"/>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5" name="Google Shape;21385;p13"/>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6" name="Google Shape;21386;p13"/>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7" name="Google Shape;21387;p13"/>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8" name="Google Shape;21388;p13"/>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9" name="Google Shape;21389;p13"/>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0" name="Google Shape;21390;p13"/>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1" name="Google Shape;21391;p13"/>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2" name="Google Shape;21392;p13"/>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3" name="Google Shape;21393;p13"/>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4" name="Google Shape;21394;p13"/>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5" name="Google Shape;21395;p13"/>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6" name="Google Shape;21396;p13"/>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7" name="Google Shape;21397;p13"/>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8" name="Google Shape;21398;p13"/>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9" name="Google Shape;21399;p13"/>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0" name="Google Shape;21400;p13"/>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1" name="Google Shape;21401;p13"/>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2" name="Google Shape;21402;p13"/>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3" name="Google Shape;21403;p13"/>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4" name="Google Shape;21404;p13"/>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5" name="Google Shape;21405;p13"/>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6" name="Google Shape;21406;p13"/>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7" name="Google Shape;21407;p13"/>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8" name="Google Shape;21408;p13"/>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9" name="Google Shape;21409;p13"/>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0" name="Google Shape;21410;p13"/>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1" name="Google Shape;21411;p13"/>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2" name="Google Shape;21412;p13"/>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3" name="Google Shape;21413;p13"/>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4" name="Google Shape;21414;p13"/>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5" name="Google Shape;21415;p13"/>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6" name="Google Shape;21416;p13"/>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7" name="Google Shape;21417;p13"/>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8" name="Google Shape;21418;p13"/>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9" name="Google Shape;21419;p13"/>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0" name="Google Shape;21420;p13"/>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1" name="Google Shape;21421;p13"/>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2" name="Google Shape;21422;p13"/>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3" name="Google Shape;21423;p13"/>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4" name="Google Shape;21424;p13"/>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5" name="Google Shape;21425;p13"/>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6" name="Google Shape;21426;p13"/>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7" name="Google Shape;21427;p13"/>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8" name="Google Shape;21428;p13"/>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9" name="Google Shape;21429;p13"/>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0" name="Google Shape;21430;p13"/>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1" name="Google Shape;21431;p13"/>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2" name="Google Shape;21432;p13"/>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3" name="Google Shape;21433;p13"/>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4" name="Google Shape;21434;p13"/>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5" name="Google Shape;21435;p13"/>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6" name="Google Shape;21436;p13"/>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7" name="Google Shape;21437;p13"/>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8" name="Google Shape;21438;p13"/>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9" name="Google Shape;21439;p13"/>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0" name="Google Shape;21440;p13"/>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1" name="Google Shape;21441;p13"/>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2" name="Google Shape;21442;p13"/>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3" name="Google Shape;21443;p13"/>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4" name="Google Shape;21444;p13"/>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5" name="Google Shape;21445;p13"/>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6" name="Google Shape;21446;p13"/>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7" name="Google Shape;21447;p13"/>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8" name="Google Shape;21448;p13"/>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9" name="Google Shape;21449;p13"/>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0" name="Google Shape;21450;p13"/>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1" name="Google Shape;21451;p13"/>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2" name="Google Shape;21452;p13"/>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3" name="Google Shape;21453;p13"/>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4" name="Google Shape;21454;p13"/>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5" name="Google Shape;21455;p13"/>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6" name="Google Shape;21456;p13"/>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7" name="Google Shape;21457;p13"/>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8" name="Google Shape;21458;p13"/>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9" name="Google Shape;21459;p13"/>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0" name="Google Shape;21460;p13"/>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1" name="Google Shape;21461;p13"/>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2" name="Google Shape;21462;p13"/>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3" name="Google Shape;21463;p13"/>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4" name="Google Shape;21464;p13"/>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5" name="Google Shape;21465;p13"/>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6" name="Google Shape;21466;p13"/>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7" name="Google Shape;21467;p13"/>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8" name="Google Shape;21468;p13"/>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9" name="Google Shape;21469;p13"/>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0" name="Google Shape;21470;p13"/>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1" name="Google Shape;21471;p13"/>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2" name="Google Shape;21472;p13"/>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3" name="Google Shape;21473;p13"/>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4" name="Google Shape;21474;p13"/>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5" name="Google Shape;21475;p13"/>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6" name="Google Shape;21476;p13"/>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7" name="Google Shape;21477;p13"/>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8" name="Google Shape;21478;p13"/>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9" name="Google Shape;21479;p13"/>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0" name="Google Shape;21480;p13"/>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1" name="Google Shape;21481;p13"/>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2" name="Google Shape;21482;p13"/>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3" name="Google Shape;21483;p13"/>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4" name="Google Shape;21484;p13"/>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5" name="Google Shape;21485;p13"/>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6" name="Google Shape;21486;p13"/>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7" name="Google Shape;21487;p13"/>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8" name="Google Shape;21488;p13"/>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9" name="Google Shape;21489;p13"/>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0" name="Google Shape;21490;p13"/>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1" name="Google Shape;21491;p13"/>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2" name="Google Shape;21492;p13"/>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3" name="Google Shape;21493;p13"/>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4" name="Google Shape;21494;p13"/>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5" name="Google Shape;21495;p13"/>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6" name="Google Shape;21496;p13"/>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7" name="Google Shape;21497;p13"/>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8" name="Google Shape;21498;p13"/>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9" name="Google Shape;21499;p13"/>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0" name="Google Shape;21500;p13"/>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1" name="Google Shape;21501;p13"/>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2" name="Google Shape;21502;p13"/>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3" name="Google Shape;21503;p13"/>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4" name="Google Shape;21504;p13"/>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5" name="Google Shape;21505;p13"/>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6" name="Google Shape;21506;p13"/>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7" name="Google Shape;21507;p13"/>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8" name="Google Shape;21508;p13"/>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9" name="Google Shape;21509;p13"/>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10" name="Google Shape;21510;p13"/>
          <p:cNvSpPr/>
          <p:nvPr/>
        </p:nvSpPr>
        <p:spPr>
          <a:xfrm rot="441122">
            <a:off x="-728447" y="3615019"/>
            <a:ext cx="1605903" cy="1491851"/>
          </a:xfrm>
          <a:prstGeom prst="triangle">
            <a:avLst>
              <a:gd name="adj" fmla="val 5558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1" name="Google Shape;21511;p13"/>
          <p:cNvSpPr/>
          <p:nvPr/>
        </p:nvSpPr>
        <p:spPr>
          <a:xfrm rot="-3303952">
            <a:off x="-1196273" y="3857821"/>
            <a:ext cx="1605736" cy="1491969"/>
          </a:xfrm>
          <a:prstGeom prst="triangle">
            <a:avLst>
              <a:gd name="adj" fmla="val 5558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12" name="Google Shape;21512;p13"/>
          <p:cNvGrpSpPr/>
          <p:nvPr/>
        </p:nvGrpSpPr>
        <p:grpSpPr>
          <a:xfrm rot="656679">
            <a:off x="-1788847" y="-578648"/>
            <a:ext cx="2408648" cy="1469864"/>
            <a:chOff x="4233250" y="3116575"/>
            <a:chExt cx="2401825" cy="1465700"/>
          </a:xfrm>
        </p:grpSpPr>
        <p:sp>
          <p:nvSpPr>
            <p:cNvPr id="21513" name="Google Shape;21513;p13"/>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4" name="Google Shape;21514;p13"/>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5" name="Google Shape;21515;p13"/>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6" name="Google Shape;21516;p13"/>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7" name="Google Shape;21517;p13"/>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8" name="Google Shape;21518;p13"/>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9" name="Google Shape;21519;p13"/>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0" name="Google Shape;21520;p13"/>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1" name="Google Shape;21521;p13"/>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2" name="Google Shape;21522;p13"/>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3" name="Google Shape;21523;p13"/>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4" name="Google Shape;21524;p13"/>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5" name="Google Shape;21525;p13"/>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6" name="Google Shape;21526;p13"/>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7" name="Google Shape;21527;p13"/>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8" name="Google Shape;21528;p13"/>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9" name="Google Shape;21529;p13"/>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0" name="Google Shape;21530;p13"/>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1" name="Google Shape;21531;p13"/>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2" name="Google Shape;21532;p13"/>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3" name="Google Shape;21533;p13"/>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4" name="Google Shape;21534;p13"/>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5" name="Google Shape;21535;p13"/>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6" name="Google Shape;21536;p13"/>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7" name="Google Shape;21537;p13"/>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8" name="Google Shape;21538;p13"/>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9" name="Google Shape;21539;p13"/>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0" name="Google Shape;21540;p13"/>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1" name="Google Shape;21541;p13"/>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2" name="Google Shape;21542;p13"/>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3" name="Google Shape;21543;p13"/>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4" name="Google Shape;21544;p13"/>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5" name="Google Shape;21545;p13"/>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6" name="Google Shape;21546;p13"/>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7" name="Google Shape;21547;p13"/>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8" name="Google Shape;21548;p13"/>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9" name="Google Shape;21549;p13"/>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0" name="Google Shape;21550;p13"/>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1" name="Google Shape;21551;p13"/>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2" name="Google Shape;21552;p13"/>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3" name="Google Shape;21553;p13"/>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4" name="Google Shape;21554;p13"/>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5" name="Google Shape;21555;p13"/>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6" name="Google Shape;21556;p13"/>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7" name="Google Shape;21557;p13"/>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8" name="Google Shape;21558;p13"/>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9" name="Google Shape;21559;p13"/>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0" name="Google Shape;21560;p13"/>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1" name="Google Shape;21561;p13"/>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2" name="Google Shape;21562;p13"/>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3" name="Google Shape;21563;p13"/>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4" name="Google Shape;21564;p13"/>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5" name="Google Shape;21565;p13"/>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6" name="Google Shape;21566;p13"/>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7" name="Google Shape;21567;p13"/>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8" name="Google Shape;21568;p13"/>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9" name="Google Shape;21569;p13"/>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0" name="Google Shape;21570;p13"/>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1" name="Google Shape;21571;p13"/>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2" name="Google Shape;21572;p13"/>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3" name="Google Shape;21573;p13"/>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4" name="Google Shape;21574;p13"/>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5" name="Google Shape;21575;p13"/>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6" name="Google Shape;21576;p13"/>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7" name="Google Shape;21577;p13"/>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8" name="Google Shape;21578;p13"/>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9" name="Google Shape;21579;p13"/>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0" name="Google Shape;21580;p13"/>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1" name="Google Shape;21581;p13"/>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2" name="Google Shape;21582;p13"/>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3" name="Google Shape;21583;p13"/>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4" name="Google Shape;21584;p13"/>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5" name="Google Shape;21585;p13"/>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6" name="Google Shape;21586;p13"/>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7" name="Google Shape;21587;p13"/>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8" name="Google Shape;21588;p13"/>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9" name="Google Shape;21589;p13"/>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0" name="Google Shape;21590;p13"/>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1" name="Google Shape;21591;p13"/>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2" name="Google Shape;21592;p13"/>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3" name="Google Shape;21593;p13"/>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4" name="Google Shape;21594;p13"/>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5" name="Google Shape;21595;p13"/>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6" name="Google Shape;21596;p13"/>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7" name="Google Shape;21597;p13"/>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8" name="Google Shape;21598;p13"/>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9" name="Google Shape;21599;p13"/>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0" name="Google Shape;21600;p13"/>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1" name="Google Shape;21601;p13"/>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2" name="Google Shape;21602;p13"/>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3" name="Google Shape;21603;p13"/>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4" name="Google Shape;21604;p13"/>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5" name="Google Shape;21605;p13"/>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6" name="Google Shape;21606;p13"/>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7" name="Google Shape;21607;p13"/>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8" name="Google Shape;21608;p13"/>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9" name="Google Shape;21609;p13"/>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0" name="Google Shape;21610;p13"/>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1" name="Google Shape;21611;p13"/>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2" name="Google Shape;21612;p13"/>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3" name="Google Shape;21613;p13"/>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4" name="Google Shape;21614;p13"/>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5" name="Google Shape;21615;p13"/>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6" name="Google Shape;21616;p13"/>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7" name="Google Shape;21617;p13"/>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8" name="Google Shape;21618;p13"/>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9" name="Google Shape;21619;p13"/>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0" name="Google Shape;21620;p13"/>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1" name="Google Shape;21621;p13"/>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2" name="Google Shape;21622;p13"/>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3" name="Google Shape;21623;p13"/>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4" name="Google Shape;21624;p13"/>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5" name="Google Shape;21625;p13"/>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6" name="Google Shape;21626;p13"/>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7" name="Google Shape;21627;p13"/>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8" name="Google Shape;21628;p13"/>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9" name="Google Shape;21629;p13"/>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0" name="Google Shape;21630;p13"/>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1" name="Google Shape;21631;p13"/>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2" name="Google Shape;21632;p13"/>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3" name="Google Shape;21633;p13"/>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4" name="Google Shape;21634;p13"/>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5" name="Google Shape;21635;p13"/>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6" name="Google Shape;21636;p13"/>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7" name="Google Shape;21637;p13"/>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8" name="Google Shape;21638;p13"/>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9" name="Google Shape;21639;p13"/>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0" name="Google Shape;21640;p13"/>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1" name="Google Shape;21641;p13"/>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2" name="Google Shape;21642;p13"/>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3" name="Google Shape;21643;p13"/>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4" name="Google Shape;21644;p13"/>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5" name="Google Shape;21645;p13"/>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6" name="Google Shape;21646;p13"/>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7" name="Google Shape;21647;p13"/>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8" name="Google Shape;21648;p13"/>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9" name="Google Shape;21649;p13"/>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0" name="Google Shape;21650;p13"/>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1" name="Google Shape;21651;p13"/>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2" name="Google Shape;21652;p13"/>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3" name="Google Shape;21653;p13"/>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4" name="Google Shape;21654;p13"/>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5" name="Google Shape;21655;p13"/>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6" name="Google Shape;21656;p13"/>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7" name="Google Shape;21657;p13"/>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8" name="Google Shape;21658;p13"/>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9" name="Google Shape;21659;p13"/>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0" name="Google Shape;21660;p13"/>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1" name="Google Shape;21661;p13"/>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2" name="Google Shape;21662;p13"/>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3" name="Google Shape;21663;p13"/>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4" name="Google Shape;21664;p13"/>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5" name="Google Shape;21665;p13"/>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6" name="Google Shape;21666;p13"/>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7" name="Google Shape;21667;p13"/>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8" name="Google Shape;21668;p13"/>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9" name="Google Shape;21669;p13"/>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0" name="Google Shape;21670;p13"/>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1" name="Google Shape;21671;p13"/>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2" name="Google Shape;21672;p13"/>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3" name="Google Shape;21673;p13"/>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4" name="Google Shape;21674;p13"/>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5" name="Google Shape;21675;p13"/>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6" name="Google Shape;21676;p13"/>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7" name="Google Shape;21677;p13"/>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8" name="Google Shape;21678;p13"/>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9" name="Google Shape;21679;p13"/>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0" name="Google Shape;21680;p13"/>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1" name="Google Shape;21681;p13"/>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2" name="Google Shape;21682;p13"/>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3" name="Google Shape;21683;p13"/>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4" name="Google Shape;21684;p13"/>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5" name="Google Shape;21685;p13"/>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6" name="Google Shape;21686;p13"/>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7" name="Google Shape;21687;p13"/>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8" name="Google Shape;21688;p13"/>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9" name="Google Shape;21689;p13"/>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0" name="Google Shape;21690;p13"/>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1" name="Google Shape;21691;p13"/>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2" name="Google Shape;21692;p13"/>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3" name="Google Shape;21693;p13"/>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4" name="Google Shape;21694;p13"/>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5" name="Google Shape;21695;p13"/>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6" name="Google Shape;21696;p13"/>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7" name="Google Shape;21697;p13"/>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8" name="Google Shape;21698;p13"/>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9" name="Google Shape;21699;p13"/>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0" name="Google Shape;21700;p13"/>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1" name="Google Shape;21701;p13"/>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2" name="Google Shape;21702;p13"/>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3" name="Google Shape;21703;p13"/>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4" name="Google Shape;21704;p13"/>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5" name="Google Shape;21705;p13"/>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6" name="Google Shape;21706;p13"/>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7" name="Google Shape;21707;p13"/>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8" name="Google Shape;21708;p13"/>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9" name="Google Shape;21709;p13"/>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0" name="Google Shape;21710;p13"/>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1" name="Google Shape;21711;p13"/>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2" name="Google Shape;21712;p13"/>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3" name="Google Shape;21713;p13"/>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4" name="Google Shape;21714;p13"/>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5" name="Google Shape;21715;p13"/>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6" name="Google Shape;21716;p13"/>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7" name="Google Shape;21717;p13"/>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8" name="Google Shape;21718;p13"/>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9" name="Google Shape;21719;p13"/>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0" name="Google Shape;21720;p13"/>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1" name="Google Shape;21721;p13"/>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2" name="Google Shape;21722;p13"/>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3" name="Google Shape;21723;p13"/>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4" name="Google Shape;21724;p13"/>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5" name="Google Shape;21725;p13"/>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6" name="Google Shape;21726;p13"/>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7" name="Google Shape;21727;p13"/>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8" name="Google Shape;21728;p13"/>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9" name="Google Shape;21729;p13"/>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0" name="Google Shape;21730;p13"/>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1" name="Google Shape;21731;p13"/>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2" name="Google Shape;21732;p13"/>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3" name="Google Shape;21733;p13"/>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4" name="Google Shape;21734;p13"/>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5" name="Google Shape;21735;p13"/>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6" name="Google Shape;21736;p13"/>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7" name="Google Shape;21737;p13"/>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8" name="Google Shape;21738;p13"/>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9" name="Google Shape;21739;p13"/>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0" name="Google Shape;21740;p13"/>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1" name="Google Shape;21741;p13"/>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2" name="Google Shape;21742;p13"/>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3" name="Google Shape;21743;p13"/>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4" name="Google Shape;21744;p13"/>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5" name="Google Shape;21745;p13"/>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6" name="Google Shape;21746;p13"/>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7" name="Google Shape;21747;p13"/>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8" name="Google Shape;21748;p13"/>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9" name="Google Shape;21749;p13"/>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0" name="Google Shape;21750;p13"/>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1" name="Google Shape;21751;p13"/>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2" name="Google Shape;21752;p13"/>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3" name="Google Shape;21753;p13"/>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4" name="Google Shape;21754;p13"/>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5" name="Google Shape;21755;p13"/>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6" name="Google Shape;21756;p13"/>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7" name="Google Shape;21757;p13"/>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8" name="Google Shape;21758;p13"/>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9" name="Google Shape;21759;p13"/>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0" name="Google Shape;21760;p13"/>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1" name="Google Shape;21761;p13"/>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2" name="Google Shape;21762;p13"/>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3" name="Google Shape;21763;p13"/>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4" name="Google Shape;21764;p13"/>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5" name="Google Shape;21765;p13"/>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6" name="Google Shape;21766;p13"/>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7" name="Google Shape;21767;p13"/>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8" name="Google Shape;21768;p13"/>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9" name="Google Shape;21769;p13"/>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0" name="Google Shape;21770;p13"/>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1" name="Google Shape;21771;p13"/>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2" name="Google Shape;21772;p13"/>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3" name="Google Shape;21773;p13"/>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4" name="Google Shape;21774;p13"/>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5" name="Google Shape;21775;p13"/>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6" name="Google Shape;21776;p13"/>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7" name="Google Shape;21777;p13"/>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8" name="Google Shape;21778;p13"/>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9" name="Google Shape;21779;p13"/>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0" name="Google Shape;21780;p13"/>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1" name="Google Shape;21781;p13"/>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2" name="Google Shape;21782;p13"/>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3" name="Google Shape;21783;p13"/>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4" name="Google Shape;21784;p13"/>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5" name="Google Shape;21785;p13"/>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6" name="Google Shape;21786;p13"/>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7" name="Google Shape;21787;p13"/>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8" name="Google Shape;21788;p13"/>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9" name="Google Shape;21789;p13"/>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0" name="Google Shape;21790;p13"/>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1" name="Google Shape;21791;p13"/>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2" name="Google Shape;21792;p13"/>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3" name="Google Shape;21793;p13"/>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4" name="Google Shape;21794;p13"/>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5" name="Google Shape;21795;p13"/>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6" name="Google Shape;21796;p13"/>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7" name="Google Shape;21797;p13"/>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8" name="Google Shape;21798;p13"/>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9" name="Google Shape;21799;p13"/>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0" name="Google Shape;21800;p13"/>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1" name="Google Shape;21801;p13"/>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2" name="Google Shape;21802;p13"/>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3" name="Google Shape;21803;p13"/>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4" name="Google Shape;21804;p13"/>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5" name="Google Shape;21805;p13"/>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6" name="Google Shape;21806;p13"/>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7" name="Google Shape;21807;p13"/>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8" name="Google Shape;21808;p13"/>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9" name="Google Shape;21809;p13"/>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0" name="Google Shape;21810;p13"/>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1" name="Google Shape;21811;p13"/>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2" name="Google Shape;21812;p13"/>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3" name="Google Shape;21813;p13"/>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4" name="Google Shape;21814;p13"/>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5" name="Google Shape;21815;p13"/>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6" name="Google Shape;21816;p13"/>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7" name="Google Shape;21817;p13"/>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8" name="Google Shape;21818;p13"/>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9" name="Google Shape;21819;p13"/>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0" name="Google Shape;21820;p13"/>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1" name="Google Shape;21821;p13"/>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2" name="Google Shape;21822;p13"/>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3" name="Google Shape;21823;p13"/>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4" name="Google Shape;21824;p13"/>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5" name="Google Shape;21825;p13"/>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6" name="Google Shape;21826;p13"/>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7" name="Google Shape;21827;p13"/>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8" name="Google Shape;21828;p13"/>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9" name="Google Shape;21829;p13"/>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0" name="Google Shape;21830;p13"/>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1" name="Google Shape;21831;p13"/>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2" name="Google Shape;21832;p13"/>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3" name="Google Shape;21833;p13"/>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4" name="Google Shape;21834;p13"/>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5" name="Google Shape;21835;p13"/>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6" name="Google Shape;21836;p13"/>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7" name="Google Shape;21837;p13"/>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8" name="Google Shape;21838;p13"/>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9" name="Google Shape;21839;p13"/>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0" name="Google Shape;21840;p13"/>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1" name="Google Shape;21841;p13"/>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2" name="Google Shape;21842;p13"/>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3" name="Google Shape;21843;p13"/>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4" name="Google Shape;21844;p13"/>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5" name="Google Shape;21845;p13"/>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6" name="Google Shape;21846;p13"/>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7" name="Google Shape;21847;p13"/>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8" name="Google Shape;21848;p13"/>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9" name="Google Shape;21849;p13"/>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0" name="Google Shape;21850;p13"/>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1" name="Google Shape;21851;p13"/>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2" name="Google Shape;21852;p13"/>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3" name="Google Shape;21853;p13"/>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4" name="Google Shape;21854;p13"/>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5" name="Google Shape;21855;p13"/>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6" name="Google Shape;21856;p13"/>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7" name="Google Shape;21857;p13"/>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8" name="Google Shape;21858;p13"/>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9" name="Google Shape;21859;p13"/>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0" name="Google Shape;21860;p13"/>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1" name="Google Shape;21861;p13"/>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2" name="Google Shape;21862;p13"/>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3" name="Google Shape;21863;p13"/>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4" name="Google Shape;21864;p13"/>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5" name="Google Shape;21865;p13"/>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6" name="Google Shape;21866;p13"/>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7" name="Google Shape;21867;p13"/>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8" name="Google Shape;21868;p13"/>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9" name="Google Shape;21869;p13"/>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0" name="Google Shape;21870;p13"/>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1" name="Google Shape;21871;p13"/>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2" name="Google Shape;21872;p13"/>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3" name="Google Shape;21873;p13"/>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4" name="Google Shape;21874;p13"/>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5" name="Google Shape;21875;p13"/>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6" name="Google Shape;21876;p13"/>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7" name="Google Shape;21877;p13"/>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8" name="Google Shape;21878;p13"/>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9" name="Google Shape;21879;p13"/>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0" name="Google Shape;21880;p13"/>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1" name="Google Shape;21881;p13"/>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2" name="Google Shape;21882;p13"/>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3" name="Google Shape;21883;p13"/>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4" name="Google Shape;21884;p13"/>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5" name="Google Shape;21885;p13"/>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6" name="Google Shape;21886;p13"/>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7" name="Google Shape;21887;p13"/>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8" name="Google Shape;21888;p13"/>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9" name="Google Shape;21889;p13"/>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0" name="Google Shape;21890;p13"/>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1" name="Google Shape;21891;p13"/>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2" name="Google Shape;21892;p13"/>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3" name="Google Shape;21893;p13"/>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4" name="Google Shape;21894;p13"/>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5" name="Google Shape;21895;p13"/>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6" name="Google Shape;21896;p13"/>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7" name="Google Shape;21897;p13"/>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8" name="Google Shape;21898;p13"/>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9" name="Google Shape;21899;p13"/>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0" name="Google Shape;21900;p13"/>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1" name="Google Shape;21901;p13"/>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2" name="Google Shape;21902;p13"/>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3" name="Google Shape;21903;p13"/>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4" name="Google Shape;21904;p13"/>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5" name="Google Shape;21905;p13"/>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6" name="Google Shape;21906;p13"/>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7" name="Google Shape;21907;p13"/>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8" name="Google Shape;21908;p13"/>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9" name="Google Shape;21909;p13"/>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0" name="Google Shape;21910;p13"/>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1" name="Google Shape;21911;p13"/>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2" name="Google Shape;21912;p13"/>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3" name="Google Shape;21913;p13"/>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4" name="Google Shape;21914;p13"/>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5" name="Google Shape;21915;p13"/>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6" name="Google Shape;21916;p13"/>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7" name="Google Shape;21917;p13"/>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8" name="Google Shape;21918;p13"/>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9" name="Google Shape;21919;p13"/>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0" name="Google Shape;21920;p13"/>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1" name="Google Shape;21921;p13"/>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2" name="Google Shape;21922;p13"/>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3" name="Google Shape;21923;p13"/>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4" name="Google Shape;21924;p13"/>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5" name="Google Shape;21925;p13"/>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6" name="Google Shape;21926;p13"/>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7" name="Google Shape;21927;p13"/>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8" name="Google Shape;21928;p13"/>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9" name="Google Shape;21929;p13"/>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0" name="Google Shape;21930;p13"/>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1" name="Google Shape;21931;p13"/>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2" name="Google Shape;21932;p13"/>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3" name="Google Shape;21933;p13"/>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4" name="Google Shape;21934;p13"/>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5" name="Google Shape;21935;p13"/>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6" name="Google Shape;21936;p13"/>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7" name="Google Shape;21937;p13"/>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8" name="Google Shape;21938;p13"/>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9" name="Google Shape;21939;p13"/>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0" name="Google Shape;21940;p13"/>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1" name="Google Shape;21941;p13"/>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2" name="Google Shape;21942;p13"/>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3" name="Google Shape;21943;p13"/>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4" name="Google Shape;21944;p13"/>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5" name="Google Shape;21945;p13"/>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6" name="Google Shape;21946;p13"/>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7" name="Google Shape;21947;p13"/>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8" name="Google Shape;21948;p13"/>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9" name="Google Shape;21949;p13"/>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0" name="Google Shape;21950;p13"/>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1" name="Google Shape;21951;p13"/>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2" name="Google Shape;21952;p13"/>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3" name="Google Shape;21953;p13"/>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4" name="Google Shape;21954;p13"/>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5" name="Google Shape;21955;p13"/>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6" name="Google Shape;21956;p13"/>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7" name="Google Shape;21957;p13"/>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8" name="Google Shape;21958;p13"/>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9" name="Google Shape;21959;p13"/>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0" name="Google Shape;21960;p13"/>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1" name="Google Shape;21961;p13"/>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2" name="Google Shape;21962;p13"/>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3" name="Google Shape;21963;p13"/>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4" name="Google Shape;21964;p13"/>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5" name="Google Shape;21965;p13"/>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6" name="Google Shape;21966;p13"/>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7" name="Google Shape;21967;p13"/>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8" name="Google Shape;21968;p13"/>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9" name="Google Shape;21969;p13"/>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0" name="Google Shape;21970;p13"/>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1" name="Google Shape;21971;p13"/>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2" name="Google Shape;21972;p13"/>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3" name="Google Shape;21973;p13"/>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4" name="Google Shape;21974;p13"/>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5" name="Google Shape;21975;p13"/>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6" name="Google Shape;21976;p13"/>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7" name="Google Shape;21977;p13"/>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8" name="Google Shape;21978;p13"/>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9" name="Google Shape;21979;p13"/>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0" name="Google Shape;21980;p13"/>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1" name="Google Shape;21981;p13"/>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2" name="Google Shape;21982;p13"/>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3" name="Google Shape;21983;p13"/>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4" name="Google Shape;21984;p13"/>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5" name="Google Shape;21985;p13"/>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6" name="Google Shape;21986;p13"/>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7" name="Google Shape;21987;p13"/>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8" name="Google Shape;21988;p13"/>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9" name="Google Shape;21989;p13"/>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0" name="Google Shape;21990;p13"/>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1" name="Google Shape;21991;p13"/>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2" name="Google Shape;21992;p13"/>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3" name="Google Shape;21993;p13"/>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4" name="Google Shape;21994;p13"/>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5" name="Google Shape;21995;p13"/>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6" name="Google Shape;21996;p13"/>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7" name="Google Shape;21997;p13"/>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8" name="Google Shape;21998;p13"/>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9" name="Google Shape;21999;p13"/>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0" name="Google Shape;22000;p13"/>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1" name="Google Shape;22001;p13"/>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2" name="Google Shape;22002;p13"/>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3" name="Google Shape;22003;p13"/>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4" name="Google Shape;22004;p13"/>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5" name="Google Shape;22005;p13"/>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6" name="Google Shape;22006;p13"/>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7" name="Google Shape;22007;p13"/>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8" name="Google Shape;22008;p13"/>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9" name="Google Shape;22009;p13"/>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0" name="Google Shape;22010;p13"/>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1" name="Google Shape;22011;p13"/>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2" name="Google Shape;22012;p13"/>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3" name="Google Shape;22013;p13"/>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4" name="Google Shape;22014;p13"/>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5" name="Google Shape;22015;p13"/>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6" name="Google Shape;22016;p13"/>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7" name="Google Shape;22017;p13"/>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8" name="Google Shape;22018;p13"/>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9" name="Google Shape;22019;p13"/>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0" name="Google Shape;22020;p13"/>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1" name="Google Shape;22021;p13"/>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2" name="Google Shape;22022;p13"/>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3" name="Google Shape;22023;p13"/>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4" name="Google Shape;22024;p13"/>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5" name="Google Shape;22025;p13"/>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6" name="Google Shape;22026;p13"/>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7" name="Google Shape;22027;p13"/>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8" name="Google Shape;22028;p13"/>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9" name="Google Shape;22029;p13"/>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0" name="Google Shape;22030;p13"/>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1" name="Google Shape;22031;p13"/>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2" name="Google Shape;22032;p13"/>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3" name="Google Shape;22033;p13"/>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4" name="Google Shape;22034;p13"/>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5" name="Google Shape;22035;p13"/>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6" name="Google Shape;22036;p13"/>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7" name="Google Shape;22037;p13"/>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8" name="Google Shape;22038;p13"/>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9" name="Google Shape;22039;p13"/>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0" name="Google Shape;22040;p13"/>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1" name="Google Shape;22041;p13"/>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2" name="Google Shape;22042;p13"/>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3" name="Google Shape;22043;p13"/>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4" name="Google Shape;22044;p13"/>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5" name="Google Shape;22045;p13"/>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6" name="Google Shape;22046;p13"/>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7" name="Google Shape;22047;p13"/>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8" name="Google Shape;22048;p13"/>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9" name="Google Shape;22049;p13"/>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0" name="Google Shape;22050;p13"/>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1" name="Google Shape;22051;p13"/>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2" name="Google Shape;22052;p13"/>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3" name="Google Shape;22053;p13"/>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4" name="Google Shape;22054;p13"/>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5" name="Google Shape;22055;p13"/>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6" name="Google Shape;22056;p13"/>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7" name="Google Shape;22057;p13"/>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8" name="Google Shape;22058;p13"/>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9" name="Google Shape;22059;p13"/>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0" name="Google Shape;22060;p13"/>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1" name="Google Shape;22061;p13"/>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2" name="Google Shape;22062;p13"/>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3" name="Google Shape;22063;p13"/>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4" name="Google Shape;22064;p13"/>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5" name="Google Shape;22065;p13"/>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6" name="Google Shape;22066;p13"/>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7" name="Google Shape;22067;p13"/>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8" name="Google Shape;22068;p13"/>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9" name="Google Shape;22069;p13"/>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0" name="Google Shape;22070;p13"/>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1" name="Google Shape;22071;p13"/>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2" name="Google Shape;22072;p13"/>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3" name="Google Shape;22073;p13"/>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4" name="Google Shape;22074;p13"/>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5" name="Google Shape;22075;p13"/>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6" name="Google Shape;22076;p13"/>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7" name="Google Shape;22077;p13"/>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8" name="Google Shape;22078;p13"/>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9" name="Google Shape;22079;p13"/>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0" name="Google Shape;22080;p13"/>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1" name="Google Shape;22081;p13"/>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2" name="Google Shape;22082;p13"/>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3" name="Google Shape;22083;p13"/>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4" name="Google Shape;22084;p13"/>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5" name="Google Shape;22085;p13"/>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6" name="Google Shape;22086;p13"/>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7" name="Google Shape;22087;p13"/>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8" name="Google Shape;22088;p13"/>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9" name="Google Shape;22089;p13"/>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0" name="Google Shape;22090;p13"/>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1" name="Google Shape;22091;p13"/>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2" name="Google Shape;22092;p13"/>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3" name="Google Shape;22093;p13"/>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4" name="Google Shape;22094;p13"/>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5" name="Google Shape;22095;p13"/>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6" name="Google Shape;22096;p13"/>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7" name="Google Shape;22097;p13"/>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8" name="Google Shape;22098;p13"/>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9" name="Google Shape;22099;p13"/>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0" name="Google Shape;22100;p13"/>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1" name="Google Shape;22101;p13"/>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2" name="Google Shape;22102;p13"/>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3" name="Google Shape;22103;p13"/>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4" name="Google Shape;22104;p13"/>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5" name="Google Shape;22105;p13"/>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6" name="Google Shape;22106;p13"/>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7" name="Google Shape;22107;p13"/>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8" name="Google Shape;22108;p13"/>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9" name="Google Shape;22109;p13"/>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0" name="Google Shape;22110;p13"/>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1" name="Google Shape;22111;p13"/>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2" name="Google Shape;22112;p13"/>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3" name="Google Shape;22113;p13"/>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4" name="Google Shape;22114;p13"/>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5" name="Google Shape;22115;p13"/>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6" name="Google Shape;22116;p13"/>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7" name="Google Shape;22117;p13"/>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8" name="Google Shape;22118;p13"/>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9" name="Google Shape;22119;p13"/>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0" name="Google Shape;22120;p13"/>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1" name="Google Shape;22121;p13"/>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2" name="Google Shape;22122;p13"/>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3" name="Google Shape;22123;p13"/>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4" name="Google Shape;22124;p13"/>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5" name="Google Shape;22125;p13"/>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6" name="Google Shape;22126;p13"/>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7" name="Google Shape;22127;p13"/>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8" name="Google Shape;22128;p13"/>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9" name="Google Shape;22129;p13"/>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0" name="Google Shape;22130;p13"/>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1" name="Google Shape;22131;p13"/>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2" name="Google Shape;22132;p13"/>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3" name="Google Shape;22133;p13"/>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4" name="Google Shape;22134;p13"/>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5" name="Google Shape;22135;p13"/>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6" name="Google Shape;22136;p13"/>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7" name="Google Shape;22137;p13"/>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8" name="Google Shape;22138;p13"/>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9" name="Google Shape;22139;p13"/>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0" name="Google Shape;22140;p13"/>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1" name="Google Shape;22141;p13"/>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2" name="Google Shape;22142;p13"/>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3" name="Google Shape;22143;p13"/>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4" name="Google Shape;22144;p13"/>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5" name="Google Shape;22145;p13"/>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6" name="Google Shape;22146;p13"/>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7" name="Google Shape;22147;p13"/>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8" name="Google Shape;22148;p13"/>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9" name="Google Shape;22149;p13"/>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0" name="Google Shape;22150;p13"/>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1" name="Google Shape;22151;p13"/>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2" name="Google Shape;22152;p13"/>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3" name="Google Shape;22153;p13"/>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4" name="Google Shape;22154;p13"/>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5" name="Google Shape;22155;p13"/>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6" name="Google Shape;22156;p13"/>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7" name="Google Shape;22157;p13"/>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8" name="Google Shape;22158;p13"/>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9" name="Google Shape;22159;p13"/>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0" name="Google Shape;22160;p13"/>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1" name="Google Shape;22161;p13"/>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2" name="Google Shape;22162;p13"/>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3" name="Google Shape;22163;p13"/>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4" name="Google Shape;22164;p13"/>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5" name="Google Shape;22165;p13"/>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6" name="Google Shape;22166;p13"/>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7" name="Google Shape;22167;p13"/>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8" name="Google Shape;22168;p13"/>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9" name="Google Shape;22169;p13"/>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0" name="Google Shape;22170;p13"/>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1" name="Google Shape;22171;p13"/>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2" name="Google Shape;22172;p13"/>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3" name="Google Shape;22173;p13"/>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4" name="Google Shape;22174;p13"/>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5" name="Google Shape;22175;p13"/>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6" name="Google Shape;22176;p13"/>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7" name="Google Shape;22177;p13"/>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8" name="Google Shape;22178;p13"/>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9" name="Google Shape;22179;p13"/>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0" name="Google Shape;22180;p13"/>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1" name="Google Shape;22181;p13"/>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2" name="Google Shape;22182;p13"/>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3" name="Google Shape;22183;p13"/>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4" name="Google Shape;22184;p13"/>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5" name="Google Shape;22185;p13"/>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6" name="Google Shape;22186;p13"/>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7" name="Google Shape;22187;p13"/>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8" name="Google Shape;22188;p13"/>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9" name="Google Shape;22189;p13"/>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0" name="Google Shape;22190;p13"/>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1" name="Google Shape;22191;p13"/>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2" name="Google Shape;22192;p13"/>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3" name="Google Shape;22193;p13"/>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4" name="Google Shape;22194;p13"/>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5" name="Google Shape;22195;p13"/>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6" name="Google Shape;22196;p13"/>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7" name="Google Shape;22197;p13"/>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8" name="Google Shape;22198;p13"/>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9" name="Google Shape;22199;p13"/>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0" name="Google Shape;22200;p13"/>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1" name="Google Shape;22201;p13"/>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2" name="Google Shape;22202;p13"/>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3" name="Google Shape;22203;p13"/>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4" name="Google Shape;22204;p13"/>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5" name="Google Shape;22205;p13"/>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6" name="Google Shape;22206;p13"/>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7" name="Google Shape;22207;p13"/>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8" name="Google Shape;22208;p13"/>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9" name="Google Shape;22209;p13"/>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0" name="Google Shape;22210;p13"/>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1" name="Google Shape;22211;p13"/>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2" name="Google Shape;22212;p13"/>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3" name="Google Shape;22213;p13"/>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4" name="Google Shape;22214;p13"/>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5" name="Google Shape;22215;p13"/>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6" name="Google Shape;22216;p13"/>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7" name="Google Shape;22217;p13"/>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8" name="Google Shape;22218;p13"/>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9" name="Google Shape;22219;p13"/>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0" name="Google Shape;22220;p13"/>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1" name="Google Shape;22221;p13"/>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2" name="Google Shape;22222;p13"/>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3" name="Google Shape;22223;p13"/>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4" name="Google Shape;22224;p13"/>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5" name="Google Shape;22225;p13"/>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6" name="Google Shape;22226;p13"/>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7" name="Google Shape;22227;p13"/>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8" name="Google Shape;22228;p13"/>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9" name="Google Shape;22229;p13"/>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0" name="Google Shape;22230;p13"/>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1" name="Google Shape;22231;p13"/>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2" name="Google Shape;22232;p13"/>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3" name="Google Shape;22233;p13"/>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4" name="Google Shape;22234;p13"/>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5" name="Google Shape;22235;p13"/>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6" name="Google Shape;22236;p13"/>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7" name="Google Shape;22237;p13"/>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8" name="Google Shape;22238;p13"/>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9" name="Google Shape;22239;p13"/>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0" name="Google Shape;22240;p13"/>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1" name="Google Shape;22241;p13"/>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2" name="Google Shape;22242;p13"/>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3" name="Google Shape;22243;p13"/>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4" name="Google Shape;22244;p13"/>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5" name="Google Shape;22245;p13"/>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6" name="Google Shape;22246;p13"/>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7" name="Google Shape;22247;p13"/>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8" name="Google Shape;22248;p13"/>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9" name="Google Shape;22249;p13"/>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0" name="Google Shape;22250;p13"/>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1" name="Google Shape;22251;p13"/>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2" name="Google Shape;22252;p13"/>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3" name="Google Shape;22253;p13"/>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4" name="Google Shape;22254;p13"/>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5" name="Google Shape;22255;p13"/>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6" name="Google Shape;22256;p13"/>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7" name="Google Shape;22257;p13"/>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8" name="Google Shape;22258;p13"/>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9" name="Google Shape;22259;p13"/>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0" name="Google Shape;22260;p13"/>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1" name="Google Shape;22261;p13"/>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2" name="Google Shape;22262;p13"/>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3" name="Google Shape;22263;p13"/>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4" name="Google Shape;22264;p13"/>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5" name="Google Shape;22265;p13"/>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6" name="Google Shape;22266;p13"/>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7" name="Google Shape;22267;p13"/>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8" name="Google Shape;22268;p13"/>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9" name="Google Shape;22269;p13"/>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0" name="Google Shape;22270;p13"/>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1" name="Google Shape;22271;p13"/>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2" name="Google Shape;22272;p13"/>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3" name="Google Shape;22273;p13"/>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4" name="Google Shape;22274;p13"/>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5" name="Google Shape;22275;p13"/>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6" name="Google Shape;22276;p13"/>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7" name="Google Shape;22277;p13"/>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8" name="Google Shape;22278;p13"/>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9" name="Google Shape;22279;p13"/>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0" name="Google Shape;22280;p13"/>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1" name="Google Shape;22281;p13"/>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2" name="Google Shape;22282;p13"/>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3" name="Google Shape;22283;p13"/>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4" name="Google Shape;22284;p13"/>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5" name="Google Shape;22285;p13"/>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6" name="Google Shape;22286;p13"/>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7" name="Google Shape;22287;p13"/>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8" name="Google Shape;22288;p13"/>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9" name="Google Shape;22289;p13"/>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0" name="Google Shape;22290;p13"/>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1" name="Google Shape;22291;p13"/>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2" name="Google Shape;22292;p13"/>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3" name="Google Shape;22293;p13"/>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4" name="Google Shape;22294;p13"/>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5" name="Google Shape;22295;p13"/>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6" name="Google Shape;22296;p13"/>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7" name="Google Shape;22297;p13"/>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8" name="Google Shape;22298;p13"/>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9" name="Google Shape;22299;p13"/>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0" name="Google Shape;22300;p13"/>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1" name="Google Shape;22301;p13"/>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2" name="Google Shape;22302;p13"/>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3" name="Google Shape;22303;p13"/>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4" name="Google Shape;22304;p13"/>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5" name="Google Shape;22305;p13"/>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6" name="Google Shape;22306;p13"/>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7" name="Google Shape;22307;p13"/>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8" name="Google Shape;22308;p13"/>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9" name="Google Shape;22309;p13"/>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0" name="Google Shape;22310;p13"/>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1" name="Google Shape;22311;p13"/>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2" name="Google Shape;22312;p13"/>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3" name="Google Shape;22313;p13"/>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4" name="Google Shape;22314;p13"/>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5" name="Google Shape;22315;p13"/>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6" name="Google Shape;22316;p13"/>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7" name="Google Shape;22317;p13"/>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8" name="Google Shape;22318;p13"/>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9" name="Google Shape;22319;p13"/>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0" name="Google Shape;22320;p13"/>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1" name="Google Shape;22321;p13"/>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2" name="Google Shape;22322;p13"/>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3" name="Google Shape;22323;p13"/>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4" name="Google Shape;22324;p13"/>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5" name="Google Shape;22325;p13"/>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6" name="Google Shape;22326;p13"/>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7" name="Google Shape;22327;p13"/>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8" name="Google Shape;22328;p13"/>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9" name="Google Shape;22329;p13"/>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0" name="Google Shape;22330;p13"/>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1" name="Google Shape;22331;p13"/>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2" name="Google Shape;22332;p13"/>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3" name="Google Shape;22333;p13"/>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4" name="Google Shape;22334;p13"/>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5" name="Google Shape;22335;p13"/>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6" name="Google Shape;22336;p13"/>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7" name="Google Shape;22337;p13"/>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8" name="Google Shape;22338;p13"/>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9" name="Google Shape;22339;p13"/>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0" name="Google Shape;22340;p13"/>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1" name="Google Shape;22341;p13"/>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2" name="Google Shape;22342;p13"/>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3" name="Google Shape;22343;p13"/>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4" name="Google Shape;22344;p13"/>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5" name="Google Shape;22345;p13"/>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6" name="Google Shape;22346;p13"/>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7" name="Google Shape;22347;p13"/>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8" name="Google Shape;22348;p13"/>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9" name="Google Shape;22349;p13"/>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0" name="Google Shape;22350;p13"/>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1" name="Google Shape;22351;p13"/>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2" name="Google Shape;22352;p13"/>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3" name="Google Shape;22353;p13"/>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4" name="Google Shape;22354;p13"/>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5" name="Google Shape;22355;p13"/>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6" name="Google Shape;22356;p13"/>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7" name="Google Shape;22357;p13"/>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8" name="Google Shape;22358;p13"/>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9" name="Google Shape;22359;p13"/>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0" name="Google Shape;22360;p13"/>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1" name="Google Shape;22361;p13"/>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2" name="Google Shape;22362;p13"/>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3" name="Google Shape;22363;p13"/>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4" name="Google Shape;22364;p13"/>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5" name="Google Shape;22365;p13"/>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6" name="Google Shape;22366;p13"/>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7" name="Google Shape;22367;p13"/>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8" name="Google Shape;22368;p13"/>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9" name="Google Shape;22369;p13"/>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0" name="Google Shape;22370;p13"/>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1" name="Google Shape;22371;p13"/>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2" name="Google Shape;22372;p13"/>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3" name="Google Shape;22373;p13"/>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4" name="Google Shape;22374;p13"/>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5" name="Google Shape;22375;p13"/>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6" name="Google Shape;22376;p13"/>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7" name="Google Shape;22377;p13"/>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8" name="Google Shape;22378;p13"/>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9" name="Google Shape;22379;p13"/>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0" name="Google Shape;22380;p13"/>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1" name="Google Shape;22381;p13"/>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2" name="Google Shape;22382;p13"/>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3" name="Google Shape;22383;p13"/>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4" name="Google Shape;22384;p13"/>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5" name="Google Shape;22385;p13"/>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6" name="Google Shape;22386;p13"/>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7" name="Google Shape;22387;p13"/>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8" name="Google Shape;22388;p13"/>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9" name="Google Shape;22389;p13"/>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0" name="Google Shape;22390;p13"/>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1" name="Google Shape;22391;p13"/>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2" name="Google Shape;22392;p13"/>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3" name="Google Shape;22393;p13"/>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4" name="Google Shape;22394;p13"/>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5" name="Google Shape;22395;p13"/>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6" name="Google Shape;22396;p13"/>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7" name="Google Shape;22397;p13"/>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8" name="Google Shape;22398;p13"/>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9" name="Google Shape;22399;p13"/>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0" name="Google Shape;22400;p13"/>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1" name="Google Shape;22401;p13"/>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2" name="Google Shape;22402;p13"/>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3" name="Google Shape;22403;p13"/>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4" name="Google Shape;22404;p13"/>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5" name="Google Shape;22405;p13"/>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6" name="Google Shape;22406;p13"/>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7" name="Google Shape;22407;p13"/>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8" name="Google Shape;22408;p13"/>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9" name="Google Shape;22409;p13"/>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0" name="Google Shape;22410;p13"/>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1" name="Google Shape;22411;p13"/>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2" name="Google Shape;22412;p13"/>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3" name="Google Shape;22413;p13"/>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4" name="Google Shape;22414;p13"/>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5" name="Google Shape;22415;p13"/>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6" name="Google Shape;22416;p13"/>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7" name="Google Shape;22417;p13"/>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8" name="Google Shape;22418;p13"/>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9" name="Google Shape;22419;p13"/>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0" name="Google Shape;22420;p13"/>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1" name="Google Shape;22421;p13"/>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2" name="Google Shape;22422;p13"/>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3" name="Google Shape;22423;p13"/>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4" name="Google Shape;22424;p13"/>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5" name="Google Shape;22425;p13"/>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6" name="Google Shape;22426;p13"/>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7" name="Google Shape;22427;p13"/>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8" name="Google Shape;22428;p13"/>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9" name="Google Shape;22429;p13"/>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0" name="Google Shape;22430;p13"/>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1" name="Google Shape;22431;p13"/>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2" name="Google Shape;22432;p13"/>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3" name="Google Shape;22433;p13"/>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4" name="Google Shape;22434;p13"/>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5" name="Google Shape;22435;p13"/>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6" name="Google Shape;22436;p13"/>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7" name="Google Shape;22437;p13"/>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8" name="Google Shape;22438;p13"/>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9" name="Google Shape;22439;p13"/>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0" name="Google Shape;22440;p13"/>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1" name="Google Shape;22441;p13"/>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2" name="Google Shape;22442;p13"/>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3" name="Google Shape;22443;p13"/>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4" name="Google Shape;22444;p13"/>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5" name="Google Shape;22445;p13"/>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6" name="Google Shape;22446;p13"/>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7" name="Google Shape;22447;p13"/>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8" name="Google Shape;22448;p13"/>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9" name="Google Shape;22449;p13"/>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0" name="Google Shape;22450;p13"/>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1" name="Google Shape;22451;p13"/>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2" name="Google Shape;22452;p13"/>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3" name="Google Shape;22453;p13"/>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4" name="Google Shape;22454;p13"/>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5" name="Google Shape;22455;p13"/>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6" name="Google Shape;22456;p13"/>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7" name="Google Shape;22457;p13"/>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58" name="Google Shape;22458;p13"/>
          <p:cNvGrpSpPr/>
          <p:nvPr/>
        </p:nvGrpSpPr>
        <p:grpSpPr>
          <a:xfrm rot="-5070875">
            <a:off x="-488683" y="553633"/>
            <a:ext cx="654350" cy="1116560"/>
            <a:chOff x="8652625" y="3011856"/>
            <a:chExt cx="654297" cy="1116470"/>
          </a:xfrm>
        </p:grpSpPr>
        <p:cxnSp>
          <p:nvCxnSpPr>
            <p:cNvPr id="22459" name="Google Shape;22459;p13"/>
            <p:cNvCxnSpPr/>
            <p:nvPr/>
          </p:nvCxnSpPr>
          <p:spPr>
            <a:xfrm>
              <a:off x="8860225" y="3041376"/>
              <a:ext cx="0" cy="1126600"/>
            </a:xfrm>
            <a:prstGeom prst="straightConnector1">
              <a:avLst/>
            </a:prstGeom>
            <a:noFill/>
            <a:ln w="9525" cap="flat" cmpd="sng">
              <a:solidFill>
                <a:schemeClr val="accent4"/>
              </a:solidFill>
              <a:prstDash val="solid"/>
              <a:round/>
              <a:headEnd type="none" w="med" len="med"/>
              <a:tailEnd type="none" w="med" len="med"/>
            </a:ln>
          </p:spPr>
        </p:cxnSp>
        <p:cxnSp>
          <p:nvCxnSpPr>
            <p:cNvPr id="22460" name="Google Shape;22460;p13"/>
            <p:cNvCxnSpPr/>
            <p:nvPr/>
          </p:nvCxnSpPr>
          <p:spPr>
            <a:xfrm>
              <a:off x="8979773" y="3006791"/>
              <a:ext cx="0" cy="1126600"/>
            </a:xfrm>
            <a:prstGeom prst="straightConnector1">
              <a:avLst/>
            </a:prstGeom>
            <a:noFill/>
            <a:ln w="9525" cap="flat" cmpd="sng">
              <a:solidFill>
                <a:schemeClr val="accent4"/>
              </a:solidFill>
              <a:prstDash val="solid"/>
              <a:round/>
              <a:headEnd type="none" w="med" len="med"/>
              <a:tailEnd type="none" w="med" len="med"/>
            </a:ln>
          </p:spPr>
        </p:cxnSp>
        <p:cxnSp>
          <p:nvCxnSpPr>
            <p:cNvPr id="22461" name="Google Shape;22461;p13"/>
            <p:cNvCxnSpPr/>
            <p:nvPr/>
          </p:nvCxnSpPr>
          <p:spPr>
            <a:xfrm>
              <a:off x="9099322" y="2972205"/>
              <a:ext cx="0" cy="1126600"/>
            </a:xfrm>
            <a:prstGeom prst="straightConnector1">
              <a:avLst/>
            </a:prstGeom>
            <a:noFill/>
            <a:ln w="9525" cap="flat" cmpd="sng">
              <a:solidFill>
                <a:schemeClr val="accent4"/>
              </a:solidFill>
              <a:prstDash val="solid"/>
              <a:round/>
              <a:headEnd type="none" w="med" len="med"/>
              <a:tailEnd type="none" w="med" len="med"/>
            </a:ln>
          </p:spPr>
        </p:cxnSp>
      </p:grpSp>
      <p:sp>
        <p:nvSpPr>
          <p:cNvPr id="22462" name="Google Shape;22462;p13"/>
          <p:cNvSpPr/>
          <p:nvPr/>
        </p:nvSpPr>
        <p:spPr>
          <a:xfrm rot="-6012833">
            <a:off x="8863200" y="-981351"/>
            <a:ext cx="1605544" cy="2857779"/>
          </a:xfrm>
          <a:prstGeom prst="triangle">
            <a:avLst>
              <a:gd name="adj" fmla="val 7099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63" name="Google Shape;22463;p13"/>
          <p:cNvGrpSpPr/>
          <p:nvPr/>
        </p:nvGrpSpPr>
        <p:grpSpPr>
          <a:xfrm>
            <a:off x="8830925" y="3289793"/>
            <a:ext cx="654297" cy="1116470"/>
            <a:chOff x="8652625" y="3011856"/>
            <a:chExt cx="654297" cy="1116470"/>
          </a:xfrm>
        </p:grpSpPr>
        <p:cxnSp>
          <p:nvCxnSpPr>
            <p:cNvPr id="22464" name="Google Shape;22464;p13"/>
            <p:cNvCxnSpPr/>
            <p:nvPr/>
          </p:nvCxnSpPr>
          <p:spPr>
            <a:xfrm>
              <a:off x="8860225" y="3041376"/>
              <a:ext cx="0" cy="1126600"/>
            </a:xfrm>
            <a:prstGeom prst="straightConnector1">
              <a:avLst/>
            </a:prstGeom>
            <a:noFill/>
            <a:ln w="9525" cap="flat" cmpd="sng">
              <a:solidFill>
                <a:schemeClr val="dk2"/>
              </a:solidFill>
              <a:prstDash val="solid"/>
              <a:round/>
              <a:headEnd type="none" w="med" len="med"/>
              <a:tailEnd type="none" w="med" len="med"/>
            </a:ln>
          </p:spPr>
        </p:cxnSp>
        <p:cxnSp>
          <p:nvCxnSpPr>
            <p:cNvPr id="22465" name="Google Shape;22465;p13"/>
            <p:cNvCxnSpPr/>
            <p:nvPr/>
          </p:nvCxnSpPr>
          <p:spPr>
            <a:xfrm>
              <a:off x="8979773" y="3006791"/>
              <a:ext cx="0" cy="1126600"/>
            </a:xfrm>
            <a:prstGeom prst="straightConnector1">
              <a:avLst/>
            </a:prstGeom>
            <a:noFill/>
            <a:ln w="9525" cap="flat" cmpd="sng">
              <a:solidFill>
                <a:schemeClr val="dk2"/>
              </a:solidFill>
              <a:prstDash val="solid"/>
              <a:round/>
              <a:headEnd type="none" w="med" len="med"/>
              <a:tailEnd type="none" w="med" len="med"/>
            </a:ln>
          </p:spPr>
        </p:cxnSp>
        <p:cxnSp>
          <p:nvCxnSpPr>
            <p:cNvPr id="22466" name="Google Shape;22466;p13"/>
            <p:cNvCxnSpPr/>
            <p:nvPr/>
          </p:nvCxnSpPr>
          <p:spPr>
            <a:xfrm>
              <a:off x="9099322" y="2972205"/>
              <a:ext cx="0" cy="1126600"/>
            </a:xfrm>
            <a:prstGeom prst="straightConnector1">
              <a:avLst/>
            </a:prstGeom>
            <a:noFill/>
            <a:ln w="9525" cap="flat" cmpd="sng">
              <a:solidFill>
                <a:schemeClr val="dk2"/>
              </a:solidFill>
              <a:prstDash val="solid"/>
              <a:round/>
              <a:headEnd type="none" w="med" len="med"/>
              <a:tailEnd type="none" w="med" len="med"/>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1">
  <p:cSld name="CUSTOM_12">
    <p:spTree>
      <p:nvGrpSpPr>
        <p:cNvPr id="1" name="Shape 43884"/>
        <p:cNvGrpSpPr/>
        <p:nvPr/>
      </p:nvGrpSpPr>
      <p:grpSpPr>
        <a:xfrm>
          <a:off x="0" y="0"/>
          <a:ext cx="0" cy="0"/>
          <a:chOff x="0" y="0"/>
          <a:chExt cx="0" cy="0"/>
        </a:xfrm>
      </p:grpSpPr>
      <p:sp>
        <p:nvSpPr>
          <p:cNvPr id="43885" name="Google Shape;43885;p26"/>
          <p:cNvSpPr txBox="1">
            <a:spLocks noGrp="1"/>
          </p:cNvSpPr>
          <p:nvPr>
            <p:ph type="title"/>
          </p:nvPr>
        </p:nvSpPr>
        <p:spPr>
          <a:xfrm>
            <a:off x="2653219" y="425000"/>
            <a:ext cx="3706800" cy="383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solidFill>
                  <a:schemeClr val="accent5"/>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3886" name="Google Shape;43886;p26"/>
          <p:cNvSpPr txBox="1">
            <a:spLocks noGrp="1"/>
          </p:cNvSpPr>
          <p:nvPr>
            <p:ph type="subTitle" idx="1"/>
          </p:nvPr>
        </p:nvSpPr>
        <p:spPr>
          <a:xfrm>
            <a:off x="2652288" y="921511"/>
            <a:ext cx="3706800" cy="1317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solidFill>
                  <a:schemeClr val="accen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3887" name="Google Shape;43887;p26"/>
          <p:cNvSpPr/>
          <p:nvPr/>
        </p:nvSpPr>
        <p:spPr>
          <a:xfrm rot="-2321185">
            <a:off x="8181913" y="3705802"/>
            <a:ext cx="1008867" cy="1795374"/>
          </a:xfrm>
          <a:prstGeom prst="triangle">
            <a:avLst>
              <a:gd name="adj" fmla="val 7099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88" name="Google Shape;43888;p26"/>
          <p:cNvGrpSpPr/>
          <p:nvPr/>
        </p:nvGrpSpPr>
        <p:grpSpPr>
          <a:xfrm rot="-6147870">
            <a:off x="8161625" y="4155800"/>
            <a:ext cx="524749" cy="895413"/>
            <a:chOff x="8652625" y="3011856"/>
            <a:chExt cx="654297" cy="1116470"/>
          </a:xfrm>
        </p:grpSpPr>
        <p:cxnSp>
          <p:nvCxnSpPr>
            <p:cNvPr id="43889" name="Google Shape;43889;p26"/>
            <p:cNvCxnSpPr/>
            <p:nvPr/>
          </p:nvCxnSpPr>
          <p:spPr>
            <a:xfrm>
              <a:off x="8860225" y="3041376"/>
              <a:ext cx="0" cy="1126600"/>
            </a:xfrm>
            <a:prstGeom prst="straightConnector1">
              <a:avLst/>
            </a:prstGeom>
            <a:noFill/>
            <a:ln w="9525" cap="flat" cmpd="sng">
              <a:solidFill>
                <a:schemeClr val="accent4"/>
              </a:solidFill>
              <a:prstDash val="solid"/>
              <a:round/>
              <a:headEnd type="none" w="med" len="med"/>
              <a:tailEnd type="none" w="med" len="med"/>
            </a:ln>
          </p:spPr>
        </p:cxnSp>
        <p:cxnSp>
          <p:nvCxnSpPr>
            <p:cNvPr id="43890" name="Google Shape;43890;p26"/>
            <p:cNvCxnSpPr/>
            <p:nvPr/>
          </p:nvCxnSpPr>
          <p:spPr>
            <a:xfrm>
              <a:off x="8979773" y="3006791"/>
              <a:ext cx="0" cy="1126600"/>
            </a:xfrm>
            <a:prstGeom prst="straightConnector1">
              <a:avLst/>
            </a:prstGeom>
            <a:noFill/>
            <a:ln w="9525" cap="flat" cmpd="sng">
              <a:solidFill>
                <a:schemeClr val="accent4"/>
              </a:solidFill>
              <a:prstDash val="solid"/>
              <a:round/>
              <a:headEnd type="none" w="med" len="med"/>
              <a:tailEnd type="none" w="med" len="med"/>
            </a:ln>
          </p:spPr>
        </p:cxnSp>
        <p:cxnSp>
          <p:nvCxnSpPr>
            <p:cNvPr id="43891" name="Google Shape;43891;p26"/>
            <p:cNvCxnSpPr/>
            <p:nvPr/>
          </p:nvCxnSpPr>
          <p:spPr>
            <a:xfrm>
              <a:off x="9099322" y="2972205"/>
              <a:ext cx="0" cy="1126600"/>
            </a:xfrm>
            <a:prstGeom prst="straightConnector1">
              <a:avLst/>
            </a:prstGeom>
            <a:noFill/>
            <a:ln w="9525" cap="flat" cmpd="sng">
              <a:solidFill>
                <a:schemeClr val="accent4"/>
              </a:solidFill>
              <a:prstDash val="solid"/>
              <a:round/>
              <a:headEnd type="none" w="med" len="med"/>
              <a:tailEnd type="none" w="med" len="med"/>
            </a:ln>
          </p:spPr>
        </p:cxnSp>
      </p:grpSp>
      <p:grpSp>
        <p:nvGrpSpPr>
          <p:cNvPr id="43892" name="Google Shape;43892;p26"/>
          <p:cNvGrpSpPr/>
          <p:nvPr/>
        </p:nvGrpSpPr>
        <p:grpSpPr>
          <a:xfrm rot="-10361402">
            <a:off x="-484339" y="3949719"/>
            <a:ext cx="2408672" cy="1469879"/>
            <a:chOff x="4233250" y="3116575"/>
            <a:chExt cx="2401825" cy="1465700"/>
          </a:xfrm>
        </p:grpSpPr>
        <p:sp>
          <p:nvSpPr>
            <p:cNvPr id="43893" name="Google Shape;43893;p26"/>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4" name="Google Shape;43894;p26"/>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5" name="Google Shape;43895;p26"/>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6" name="Google Shape;43896;p26"/>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7" name="Google Shape;43897;p26"/>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8" name="Google Shape;43898;p26"/>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9" name="Google Shape;43899;p26"/>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0" name="Google Shape;43900;p26"/>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1" name="Google Shape;43901;p26"/>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2" name="Google Shape;43902;p26"/>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3" name="Google Shape;43903;p26"/>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4" name="Google Shape;43904;p26"/>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5" name="Google Shape;43905;p26"/>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6" name="Google Shape;43906;p26"/>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7" name="Google Shape;43907;p26"/>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8" name="Google Shape;43908;p26"/>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9" name="Google Shape;43909;p26"/>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0" name="Google Shape;43910;p26"/>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1" name="Google Shape;43911;p26"/>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2" name="Google Shape;43912;p26"/>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3" name="Google Shape;43913;p26"/>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4" name="Google Shape;43914;p26"/>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5" name="Google Shape;43915;p26"/>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6" name="Google Shape;43916;p26"/>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7" name="Google Shape;43917;p26"/>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8" name="Google Shape;43918;p26"/>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9" name="Google Shape;43919;p26"/>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0" name="Google Shape;43920;p26"/>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1" name="Google Shape;43921;p26"/>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2" name="Google Shape;43922;p26"/>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3" name="Google Shape;43923;p26"/>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4" name="Google Shape;43924;p26"/>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5" name="Google Shape;43925;p26"/>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6" name="Google Shape;43926;p26"/>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7" name="Google Shape;43927;p26"/>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8" name="Google Shape;43928;p26"/>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9" name="Google Shape;43929;p26"/>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0" name="Google Shape;43930;p26"/>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1" name="Google Shape;43931;p26"/>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2" name="Google Shape;43932;p26"/>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3" name="Google Shape;43933;p26"/>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4" name="Google Shape;43934;p26"/>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5" name="Google Shape;43935;p26"/>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6" name="Google Shape;43936;p26"/>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7" name="Google Shape;43937;p26"/>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8" name="Google Shape;43938;p26"/>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9" name="Google Shape;43939;p26"/>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0" name="Google Shape;43940;p26"/>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1" name="Google Shape;43941;p26"/>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2" name="Google Shape;43942;p26"/>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3" name="Google Shape;43943;p26"/>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4" name="Google Shape;43944;p26"/>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5" name="Google Shape;43945;p26"/>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6" name="Google Shape;43946;p26"/>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7" name="Google Shape;43947;p26"/>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8" name="Google Shape;43948;p26"/>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9" name="Google Shape;43949;p26"/>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0" name="Google Shape;43950;p26"/>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1" name="Google Shape;43951;p26"/>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2" name="Google Shape;43952;p26"/>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3" name="Google Shape;43953;p26"/>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4" name="Google Shape;43954;p26"/>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5" name="Google Shape;43955;p26"/>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6" name="Google Shape;43956;p26"/>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7" name="Google Shape;43957;p26"/>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8" name="Google Shape;43958;p26"/>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9" name="Google Shape;43959;p26"/>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0" name="Google Shape;43960;p26"/>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1" name="Google Shape;43961;p26"/>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2" name="Google Shape;43962;p26"/>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3" name="Google Shape;43963;p26"/>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4" name="Google Shape;43964;p26"/>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5" name="Google Shape;43965;p26"/>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6" name="Google Shape;43966;p26"/>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7" name="Google Shape;43967;p26"/>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8" name="Google Shape;43968;p26"/>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9" name="Google Shape;43969;p26"/>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0" name="Google Shape;43970;p26"/>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1" name="Google Shape;43971;p26"/>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2" name="Google Shape;43972;p26"/>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3" name="Google Shape;43973;p26"/>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4" name="Google Shape;43974;p26"/>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5" name="Google Shape;43975;p26"/>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6" name="Google Shape;43976;p26"/>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7" name="Google Shape;43977;p26"/>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8" name="Google Shape;43978;p26"/>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9" name="Google Shape;43979;p26"/>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0" name="Google Shape;43980;p26"/>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1" name="Google Shape;43981;p26"/>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2" name="Google Shape;43982;p26"/>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3" name="Google Shape;43983;p26"/>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4" name="Google Shape;43984;p26"/>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5" name="Google Shape;43985;p26"/>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6" name="Google Shape;43986;p26"/>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7" name="Google Shape;43987;p26"/>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8" name="Google Shape;43988;p26"/>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9" name="Google Shape;43989;p26"/>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0" name="Google Shape;43990;p26"/>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1" name="Google Shape;43991;p26"/>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2" name="Google Shape;43992;p26"/>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3" name="Google Shape;43993;p26"/>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4" name="Google Shape;43994;p26"/>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5" name="Google Shape;43995;p26"/>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6" name="Google Shape;43996;p26"/>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7" name="Google Shape;43997;p26"/>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8" name="Google Shape;43998;p26"/>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9" name="Google Shape;43999;p26"/>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0" name="Google Shape;44000;p26"/>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1" name="Google Shape;44001;p26"/>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2" name="Google Shape;44002;p26"/>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3" name="Google Shape;44003;p26"/>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4" name="Google Shape;44004;p26"/>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5" name="Google Shape;44005;p26"/>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6" name="Google Shape;44006;p26"/>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7" name="Google Shape;44007;p26"/>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8" name="Google Shape;44008;p26"/>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9" name="Google Shape;44009;p26"/>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0" name="Google Shape;44010;p26"/>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1" name="Google Shape;44011;p26"/>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2" name="Google Shape;44012;p26"/>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3" name="Google Shape;44013;p26"/>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4" name="Google Shape;44014;p26"/>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5" name="Google Shape;44015;p26"/>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6" name="Google Shape;44016;p26"/>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7" name="Google Shape;44017;p26"/>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8" name="Google Shape;44018;p26"/>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9" name="Google Shape;44019;p26"/>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0" name="Google Shape;44020;p26"/>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1" name="Google Shape;44021;p26"/>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2" name="Google Shape;44022;p26"/>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3" name="Google Shape;44023;p26"/>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4" name="Google Shape;44024;p26"/>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5" name="Google Shape;44025;p26"/>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6" name="Google Shape;44026;p26"/>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7" name="Google Shape;44027;p26"/>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8" name="Google Shape;44028;p26"/>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9" name="Google Shape;44029;p26"/>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0" name="Google Shape;44030;p26"/>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1" name="Google Shape;44031;p26"/>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2" name="Google Shape;44032;p26"/>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3" name="Google Shape;44033;p26"/>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4" name="Google Shape;44034;p26"/>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5" name="Google Shape;44035;p26"/>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6" name="Google Shape;44036;p26"/>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7" name="Google Shape;44037;p26"/>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8" name="Google Shape;44038;p26"/>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9" name="Google Shape;44039;p26"/>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0" name="Google Shape;44040;p26"/>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1" name="Google Shape;44041;p26"/>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2" name="Google Shape;44042;p26"/>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3" name="Google Shape;44043;p26"/>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4" name="Google Shape;44044;p26"/>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5" name="Google Shape;44045;p26"/>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6" name="Google Shape;44046;p26"/>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7" name="Google Shape;44047;p26"/>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8" name="Google Shape;44048;p26"/>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9" name="Google Shape;44049;p26"/>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0" name="Google Shape;44050;p26"/>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1" name="Google Shape;44051;p26"/>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2" name="Google Shape;44052;p26"/>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3" name="Google Shape;44053;p26"/>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4" name="Google Shape;44054;p26"/>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5" name="Google Shape;44055;p26"/>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6" name="Google Shape;44056;p26"/>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7" name="Google Shape;44057;p26"/>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8" name="Google Shape;44058;p26"/>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9" name="Google Shape;44059;p26"/>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0" name="Google Shape;44060;p26"/>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1" name="Google Shape;44061;p26"/>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2" name="Google Shape;44062;p26"/>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3" name="Google Shape;44063;p26"/>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4" name="Google Shape;44064;p26"/>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5" name="Google Shape;44065;p26"/>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6" name="Google Shape;44066;p26"/>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7" name="Google Shape;44067;p26"/>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8" name="Google Shape;44068;p26"/>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9" name="Google Shape;44069;p26"/>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0" name="Google Shape;44070;p26"/>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1" name="Google Shape;44071;p26"/>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2" name="Google Shape;44072;p26"/>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3" name="Google Shape;44073;p26"/>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4" name="Google Shape;44074;p26"/>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5" name="Google Shape;44075;p26"/>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6" name="Google Shape;44076;p26"/>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7" name="Google Shape;44077;p26"/>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8" name="Google Shape;44078;p26"/>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9" name="Google Shape;44079;p26"/>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0" name="Google Shape;44080;p26"/>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1" name="Google Shape;44081;p26"/>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2" name="Google Shape;44082;p26"/>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3" name="Google Shape;44083;p26"/>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4" name="Google Shape;44084;p26"/>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5" name="Google Shape;44085;p26"/>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6" name="Google Shape;44086;p26"/>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7" name="Google Shape;44087;p26"/>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8" name="Google Shape;44088;p26"/>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9" name="Google Shape;44089;p26"/>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0" name="Google Shape;44090;p26"/>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1" name="Google Shape;44091;p26"/>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2" name="Google Shape;44092;p26"/>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3" name="Google Shape;44093;p26"/>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4" name="Google Shape;44094;p26"/>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5" name="Google Shape;44095;p26"/>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6" name="Google Shape;44096;p26"/>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7" name="Google Shape;44097;p26"/>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8" name="Google Shape;44098;p26"/>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9" name="Google Shape;44099;p26"/>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0" name="Google Shape;44100;p26"/>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1" name="Google Shape;44101;p26"/>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2" name="Google Shape;44102;p26"/>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3" name="Google Shape;44103;p26"/>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4" name="Google Shape;44104;p26"/>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5" name="Google Shape;44105;p26"/>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6" name="Google Shape;44106;p26"/>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7" name="Google Shape;44107;p26"/>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8" name="Google Shape;44108;p26"/>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9" name="Google Shape;44109;p26"/>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0" name="Google Shape;44110;p26"/>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1" name="Google Shape;44111;p26"/>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2" name="Google Shape;44112;p26"/>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3" name="Google Shape;44113;p26"/>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4" name="Google Shape;44114;p26"/>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5" name="Google Shape;44115;p26"/>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6" name="Google Shape;44116;p26"/>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7" name="Google Shape;44117;p26"/>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8" name="Google Shape;44118;p26"/>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9" name="Google Shape;44119;p26"/>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0" name="Google Shape;44120;p26"/>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1" name="Google Shape;44121;p26"/>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2" name="Google Shape;44122;p26"/>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3" name="Google Shape;44123;p26"/>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4" name="Google Shape;44124;p26"/>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5" name="Google Shape;44125;p26"/>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6" name="Google Shape;44126;p26"/>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7" name="Google Shape;44127;p26"/>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8" name="Google Shape;44128;p26"/>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9" name="Google Shape;44129;p26"/>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0" name="Google Shape;44130;p26"/>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1" name="Google Shape;44131;p26"/>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2" name="Google Shape;44132;p26"/>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3" name="Google Shape;44133;p26"/>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4" name="Google Shape;44134;p26"/>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5" name="Google Shape;44135;p26"/>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6" name="Google Shape;44136;p26"/>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7" name="Google Shape;44137;p26"/>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8" name="Google Shape;44138;p26"/>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9" name="Google Shape;44139;p26"/>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0" name="Google Shape;44140;p26"/>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1" name="Google Shape;44141;p26"/>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2" name="Google Shape;44142;p26"/>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3" name="Google Shape;44143;p26"/>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4" name="Google Shape;44144;p26"/>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5" name="Google Shape;44145;p26"/>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6" name="Google Shape;44146;p26"/>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7" name="Google Shape;44147;p26"/>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8" name="Google Shape;44148;p26"/>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9" name="Google Shape;44149;p26"/>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0" name="Google Shape;44150;p26"/>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1" name="Google Shape;44151;p26"/>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2" name="Google Shape;44152;p26"/>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3" name="Google Shape;44153;p26"/>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4" name="Google Shape;44154;p26"/>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5" name="Google Shape;44155;p26"/>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6" name="Google Shape;44156;p26"/>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7" name="Google Shape;44157;p26"/>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8" name="Google Shape;44158;p26"/>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9" name="Google Shape;44159;p26"/>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0" name="Google Shape;44160;p26"/>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1" name="Google Shape;44161;p26"/>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2" name="Google Shape;44162;p26"/>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3" name="Google Shape;44163;p26"/>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4" name="Google Shape;44164;p26"/>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5" name="Google Shape;44165;p26"/>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6" name="Google Shape;44166;p26"/>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7" name="Google Shape;44167;p26"/>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8" name="Google Shape;44168;p26"/>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9" name="Google Shape;44169;p26"/>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0" name="Google Shape;44170;p26"/>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1" name="Google Shape;44171;p26"/>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2" name="Google Shape;44172;p26"/>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3" name="Google Shape;44173;p26"/>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4" name="Google Shape;44174;p26"/>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5" name="Google Shape;44175;p26"/>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6" name="Google Shape;44176;p26"/>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7" name="Google Shape;44177;p26"/>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8" name="Google Shape;44178;p26"/>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9" name="Google Shape;44179;p26"/>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0" name="Google Shape;44180;p26"/>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1" name="Google Shape;44181;p26"/>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2" name="Google Shape;44182;p26"/>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3" name="Google Shape;44183;p26"/>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4" name="Google Shape;44184;p26"/>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5" name="Google Shape;44185;p26"/>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6" name="Google Shape;44186;p26"/>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7" name="Google Shape;44187;p26"/>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8" name="Google Shape;44188;p26"/>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9" name="Google Shape;44189;p26"/>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0" name="Google Shape;44190;p26"/>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1" name="Google Shape;44191;p26"/>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2" name="Google Shape;44192;p26"/>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3" name="Google Shape;44193;p26"/>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4" name="Google Shape;44194;p26"/>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5" name="Google Shape;44195;p26"/>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6" name="Google Shape;44196;p26"/>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7" name="Google Shape;44197;p26"/>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8" name="Google Shape;44198;p26"/>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9" name="Google Shape;44199;p26"/>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0" name="Google Shape;44200;p26"/>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1" name="Google Shape;44201;p26"/>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2" name="Google Shape;44202;p26"/>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3" name="Google Shape;44203;p26"/>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4" name="Google Shape;44204;p26"/>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5" name="Google Shape;44205;p26"/>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6" name="Google Shape;44206;p26"/>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7" name="Google Shape;44207;p26"/>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8" name="Google Shape;44208;p26"/>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9" name="Google Shape;44209;p26"/>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0" name="Google Shape;44210;p26"/>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1" name="Google Shape;44211;p26"/>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2" name="Google Shape;44212;p26"/>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3" name="Google Shape;44213;p26"/>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4" name="Google Shape;44214;p26"/>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5" name="Google Shape;44215;p26"/>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6" name="Google Shape;44216;p26"/>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7" name="Google Shape;44217;p26"/>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8" name="Google Shape;44218;p26"/>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9" name="Google Shape;44219;p26"/>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0" name="Google Shape;44220;p26"/>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1" name="Google Shape;44221;p26"/>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2" name="Google Shape;44222;p26"/>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3" name="Google Shape;44223;p26"/>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4" name="Google Shape;44224;p26"/>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5" name="Google Shape;44225;p26"/>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6" name="Google Shape;44226;p26"/>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7" name="Google Shape;44227;p26"/>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8" name="Google Shape;44228;p26"/>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9" name="Google Shape;44229;p26"/>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0" name="Google Shape;44230;p26"/>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1" name="Google Shape;44231;p26"/>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2" name="Google Shape;44232;p26"/>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3" name="Google Shape;44233;p26"/>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4" name="Google Shape;44234;p26"/>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5" name="Google Shape;44235;p26"/>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6" name="Google Shape;44236;p26"/>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7" name="Google Shape;44237;p26"/>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8" name="Google Shape;44238;p26"/>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9" name="Google Shape;44239;p26"/>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0" name="Google Shape;44240;p26"/>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1" name="Google Shape;44241;p26"/>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2" name="Google Shape;44242;p26"/>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3" name="Google Shape;44243;p26"/>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4" name="Google Shape;44244;p26"/>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5" name="Google Shape;44245;p26"/>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6" name="Google Shape;44246;p26"/>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7" name="Google Shape;44247;p26"/>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8" name="Google Shape;44248;p26"/>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9" name="Google Shape;44249;p26"/>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0" name="Google Shape;44250;p26"/>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1" name="Google Shape;44251;p26"/>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2" name="Google Shape;44252;p26"/>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3" name="Google Shape;44253;p26"/>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4" name="Google Shape;44254;p26"/>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5" name="Google Shape;44255;p26"/>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6" name="Google Shape;44256;p26"/>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7" name="Google Shape;44257;p26"/>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8" name="Google Shape;44258;p26"/>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9" name="Google Shape;44259;p26"/>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0" name="Google Shape;44260;p26"/>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1" name="Google Shape;44261;p26"/>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2" name="Google Shape;44262;p26"/>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3" name="Google Shape;44263;p26"/>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4" name="Google Shape;44264;p26"/>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5" name="Google Shape;44265;p26"/>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6" name="Google Shape;44266;p26"/>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7" name="Google Shape;44267;p26"/>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8" name="Google Shape;44268;p26"/>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9" name="Google Shape;44269;p26"/>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0" name="Google Shape;44270;p26"/>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1" name="Google Shape;44271;p26"/>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2" name="Google Shape;44272;p26"/>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3" name="Google Shape;44273;p26"/>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4" name="Google Shape;44274;p26"/>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5" name="Google Shape;44275;p26"/>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6" name="Google Shape;44276;p26"/>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7" name="Google Shape;44277;p26"/>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8" name="Google Shape;44278;p26"/>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9" name="Google Shape;44279;p26"/>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0" name="Google Shape;44280;p26"/>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1" name="Google Shape;44281;p26"/>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2" name="Google Shape;44282;p26"/>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3" name="Google Shape;44283;p26"/>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4" name="Google Shape;44284;p26"/>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5" name="Google Shape;44285;p26"/>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6" name="Google Shape;44286;p26"/>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7" name="Google Shape;44287;p26"/>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8" name="Google Shape;44288;p26"/>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9" name="Google Shape;44289;p26"/>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0" name="Google Shape;44290;p26"/>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1" name="Google Shape;44291;p26"/>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2" name="Google Shape;44292;p26"/>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3" name="Google Shape;44293;p26"/>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4" name="Google Shape;44294;p26"/>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5" name="Google Shape;44295;p26"/>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6" name="Google Shape;44296;p26"/>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7" name="Google Shape;44297;p26"/>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8" name="Google Shape;44298;p26"/>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9" name="Google Shape;44299;p26"/>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0" name="Google Shape;44300;p26"/>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1" name="Google Shape;44301;p26"/>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2" name="Google Shape;44302;p26"/>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3" name="Google Shape;44303;p26"/>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4" name="Google Shape;44304;p26"/>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5" name="Google Shape;44305;p26"/>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6" name="Google Shape;44306;p26"/>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7" name="Google Shape;44307;p26"/>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8" name="Google Shape;44308;p26"/>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9" name="Google Shape;44309;p26"/>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0" name="Google Shape;44310;p26"/>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1" name="Google Shape;44311;p26"/>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2" name="Google Shape;44312;p26"/>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3" name="Google Shape;44313;p26"/>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4" name="Google Shape;44314;p26"/>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5" name="Google Shape;44315;p26"/>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6" name="Google Shape;44316;p26"/>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7" name="Google Shape;44317;p26"/>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8" name="Google Shape;44318;p26"/>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9" name="Google Shape;44319;p26"/>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0" name="Google Shape;44320;p26"/>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1" name="Google Shape;44321;p26"/>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2" name="Google Shape;44322;p26"/>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3" name="Google Shape;44323;p26"/>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4" name="Google Shape;44324;p26"/>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5" name="Google Shape;44325;p26"/>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6" name="Google Shape;44326;p26"/>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7" name="Google Shape;44327;p26"/>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8" name="Google Shape;44328;p26"/>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9" name="Google Shape;44329;p26"/>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0" name="Google Shape;44330;p26"/>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1" name="Google Shape;44331;p26"/>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2" name="Google Shape;44332;p26"/>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3" name="Google Shape;44333;p26"/>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4" name="Google Shape;44334;p26"/>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5" name="Google Shape;44335;p26"/>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6" name="Google Shape;44336;p26"/>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7" name="Google Shape;44337;p26"/>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8" name="Google Shape;44338;p26"/>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9" name="Google Shape;44339;p26"/>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0" name="Google Shape;44340;p26"/>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1" name="Google Shape;44341;p26"/>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2" name="Google Shape;44342;p26"/>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3" name="Google Shape;44343;p26"/>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4" name="Google Shape;44344;p26"/>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5" name="Google Shape;44345;p26"/>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6" name="Google Shape;44346;p26"/>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7" name="Google Shape;44347;p26"/>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8" name="Google Shape;44348;p26"/>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9" name="Google Shape;44349;p26"/>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0" name="Google Shape;44350;p26"/>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1" name="Google Shape;44351;p26"/>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2" name="Google Shape;44352;p26"/>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3" name="Google Shape;44353;p26"/>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4" name="Google Shape;44354;p26"/>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5" name="Google Shape;44355;p26"/>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6" name="Google Shape;44356;p26"/>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7" name="Google Shape;44357;p26"/>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8" name="Google Shape;44358;p26"/>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9" name="Google Shape;44359;p26"/>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0" name="Google Shape;44360;p26"/>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1" name="Google Shape;44361;p26"/>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2" name="Google Shape;44362;p26"/>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3" name="Google Shape;44363;p26"/>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4" name="Google Shape;44364;p26"/>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5" name="Google Shape;44365;p26"/>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6" name="Google Shape;44366;p26"/>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7" name="Google Shape;44367;p26"/>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8" name="Google Shape;44368;p26"/>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9" name="Google Shape;44369;p26"/>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0" name="Google Shape;44370;p26"/>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1" name="Google Shape;44371;p26"/>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2" name="Google Shape;44372;p26"/>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3" name="Google Shape;44373;p26"/>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4" name="Google Shape;44374;p26"/>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5" name="Google Shape;44375;p26"/>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6" name="Google Shape;44376;p26"/>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7" name="Google Shape;44377;p26"/>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8" name="Google Shape;44378;p26"/>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9" name="Google Shape;44379;p26"/>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0" name="Google Shape;44380;p26"/>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1" name="Google Shape;44381;p26"/>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2" name="Google Shape;44382;p26"/>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3" name="Google Shape;44383;p26"/>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4" name="Google Shape;44384;p26"/>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5" name="Google Shape;44385;p26"/>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6" name="Google Shape;44386;p26"/>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7" name="Google Shape;44387;p26"/>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8" name="Google Shape;44388;p26"/>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9" name="Google Shape;44389;p26"/>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0" name="Google Shape;44390;p26"/>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1" name="Google Shape;44391;p26"/>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2" name="Google Shape;44392;p26"/>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3" name="Google Shape;44393;p26"/>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4" name="Google Shape;44394;p26"/>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5" name="Google Shape;44395;p26"/>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6" name="Google Shape;44396;p26"/>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7" name="Google Shape;44397;p26"/>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8" name="Google Shape;44398;p26"/>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9" name="Google Shape;44399;p26"/>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0" name="Google Shape;44400;p26"/>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1" name="Google Shape;44401;p26"/>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2" name="Google Shape;44402;p26"/>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3" name="Google Shape;44403;p26"/>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4" name="Google Shape;44404;p26"/>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5" name="Google Shape;44405;p26"/>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6" name="Google Shape;44406;p26"/>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7" name="Google Shape;44407;p26"/>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8" name="Google Shape;44408;p26"/>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9" name="Google Shape;44409;p26"/>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0" name="Google Shape;44410;p26"/>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1" name="Google Shape;44411;p26"/>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2" name="Google Shape;44412;p26"/>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3" name="Google Shape;44413;p26"/>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4" name="Google Shape;44414;p26"/>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5" name="Google Shape;44415;p26"/>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6" name="Google Shape;44416;p26"/>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7" name="Google Shape;44417;p26"/>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8" name="Google Shape;44418;p26"/>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9" name="Google Shape;44419;p26"/>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0" name="Google Shape;44420;p26"/>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1" name="Google Shape;44421;p26"/>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2" name="Google Shape;44422;p26"/>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3" name="Google Shape;44423;p26"/>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4" name="Google Shape;44424;p26"/>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5" name="Google Shape;44425;p26"/>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6" name="Google Shape;44426;p26"/>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7" name="Google Shape;44427;p26"/>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8" name="Google Shape;44428;p26"/>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9" name="Google Shape;44429;p26"/>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0" name="Google Shape;44430;p26"/>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1" name="Google Shape;44431;p26"/>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2" name="Google Shape;44432;p26"/>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3" name="Google Shape;44433;p26"/>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4" name="Google Shape;44434;p26"/>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5" name="Google Shape;44435;p26"/>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6" name="Google Shape;44436;p26"/>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7" name="Google Shape;44437;p26"/>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8" name="Google Shape;44438;p26"/>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9" name="Google Shape;44439;p26"/>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0" name="Google Shape;44440;p26"/>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1" name="Google Shape;44441;p26"/>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2" name="Google Shape;44442;p26"/>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3" name="Google Shape;44443;p26"/>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4" name="Google Shape;44444;p26"/>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5" name="Google Shape;44445;p26"/>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6" name="Google Shape;44446;p26"/>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7" name="Google Shape;44447;p26"/>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8" name="Google Shape;44448;p26"/>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9" name="Google Shape;44449;p26"/>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0" name="Google Shape;44450;p26"/>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1" name="Google Shape;44451;p26"/>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2" name="Google Shape;44452;p26"/>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3" name="Google Shape;44453;p26"/>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4" name="Google Shape;44454;p26"/>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5" name="Google Shape;44455;p26"/>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6" name="Google Shape;44456;p26"/>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7" name="Google Shape;44457;p26"/>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8" name="Google Shape;44458;p26"/>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9" name="Google Shape;44459;p26"/>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0" name="Google Shape;44460;p26"/>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1" name="Google Shape;44461;p26"/>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2" name="Google Shape;44462;p26"/>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3" name="Google Shape;44463;p26"/>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4" name="Google Shape;44464;p26"/>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5" name="Google Shape;44465;p26"/>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6" name="Google Shape;44466;p26"/>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7" name="Google Shape;44467;p26"/>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8" name="Google Shape;44468;p26"/>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9" name="Google Shape;44469;p26"/>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0" name="Google Shape;44470;p26"/>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1" name="Google Shape;44471;p26"/>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2" name="Google Shape;44472;p26"/>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3" name="Google Shape;44473;p26"/>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4" name="Google Shape;44474;p26"/>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5" name="Google Shape;44475;p26"/>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6" name="Google Shape;44476;p26"/>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7" name="Google Shape;44477;p26"/>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8" name="Google Shape;44478;p26"/>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9" name="Google Shape;44479;p26"/>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0" name="Google Shape;44480;p26"/>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1" name="Google Shape;44481;p26"/>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2" name="Google Shape;44482;p26"/>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3" name="Google Shape;44483;p26"/>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4" name="Google Shape;44484;p26"/>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5" name="Google Shape;44485;p26"/>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6" name="Google Shape;44486;p26"/>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7" name="Google Shape;44487;p26"/>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8" name="Google Shape;44488;p26"/>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9" name="Google Shape;44489;p26"/>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0" name="Google Shape;44490;p26"/>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1" name="Google Shape;44491;p26"/>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2" name="Google Shape;44492;p26"/>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3" name="Google Shape;44493;p26"/>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4" name="Google Shape;44494;p26"/>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5" name="Google Shape;44495;p26"/>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6" name="Google Shape;44496;p26"/>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7" name="Google Shape;44497;p26"/>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8" name="Google Shape;44498;p26"/>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9" name="Google Shape;44499;p26"/>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0" name="Google Shape;44500;p26"/>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1" name="Google Shape;44501;p26"/>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2" name="Google Shape;44502;p26"/>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3" name="Google Shape;44503;p26"/>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4" name="Google Shape;44504;p26"/>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5" name="Google Shape;44505;p26"/>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6" name="Google Shape;44506;p26"/>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7" name="Google Shape;44507;p26"/>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8" name="Google Shape;44508;p26"/>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9" name="Google Shape;44509;p26"/>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0" name="Google Shape;44510;p26"/>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1" name="Google Shape;44511;p26"/>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2" name="Google Shape;44512;p26"/>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3" name="Google Shape;44513;p26"/>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4" name="Google Shape;44514;p26"/>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5" name="Google Shape;44515;p26"/>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6" name="Google Shape;44516;p26"/>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7" name="Google Shape;44517;p26"/>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8" name="Google Shape;44518;p26"/>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9" name="Google Shape;44519;p26"/>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0" name="Google Shape;44520;p26"/>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1" name="Google Shape;44521;p26"/>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2" name="Google Shape;44522;p26"/>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3" name="Google Shape;44523;p26"/>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4" name="Google Shape;44524;p26"/>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5" name="Google Shape;44525;p26"/>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6" name="Google Shape;44526;p26"/>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7" name="Google Shape;44527;p26"/>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8" name="Google Shape;44528;p26"/>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9" name="Google Shape;44529;p26"/>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0" name="Google Shape;44530;p26"/>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1" name="Google Shape;44531;p26"/>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2" name="Google Shape;44532;p26"/>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3" name="Google Shape;44533;p26"/>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4" name="Google Shape;44534;p26"/>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5" name="Google Shape;44535;p26"/>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6" name="Google Shape;44536;p26"/>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7" name="Google Shape;44537;p26"/>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8" name="Google Shape;44538;p26"/>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9" name="Google Shape;44539;p26"/>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0" name="Google Shape;44540;p26"/>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1" name="Google Shape;44541;p26"/>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2" name="Google Shape;44542;p26"/>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3" name="Google Shape;44543;p26"/>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4" name="Google Shape;44544;p26"/>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5" name="Google Shape;44545;p26"/>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6" name="Google Shape;44546;p26"/>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7" name="Google Shape;44547;p26"/>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8" name="Google Shape;44548;p26"/>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9" name="Google Shape;44549;p26"/>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0" name="Google Shape;44550;p26"/>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1" name="Google Shape;44551;p26"/>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2" name="Google Shape;44552;p26"/>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3" name="Google Shape;44553;p26"/>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4" name="Google Shape;44554;p26"/>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5" name="Google Shape;44555;p26"/>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6" name="Google Shape;44556;p26"/>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7" name="Google Shape;44557;p26"/>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8" name="Google Shape;44558;p26"/>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9" name="Google Shape;44559;p26"/>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0" name="Google Shape;44560;p26"/>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1" name="Google Shape;44561;p26"/>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2" name="Google Shape;44562;p26"/>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3" name="Google Shape;44563;p26"/>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4" name="Google Shape;44564;p26"/>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5" name="Google Shape;44565;p26"/>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6" name="Google Shape;44566;p26"/>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7" name="Google Shape;44567;p26"/>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8" name="Google Shape;44568;p26"/>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9" name="Google Shape;44569;p26"/>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0" name="Google Shape;44570;p26"/>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1" name="Google Shape;44571;p26"/>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2" name="Google Shape;44572;p26"/>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3" name="Google Shape;44573;p26"/>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4" name="Google Shape;44574;p26"/>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5" name="Google Shape;44575;p26"/>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6" name="Google Shape;44576;p26"/>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7" name="Google Shape;44577;p26"/>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8" name="Google Shape;44578;p26"/>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9" name="Google Shape;44579;p26"/>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0" name="Google Shape;44580;p26"/>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1" name="Google Shape;44581;p26"/>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2" name="Google Shape;44582;p26"/>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3" name="Google Shape;44583;p26"/>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4" name="Google Shape;44584;p26"/>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5" name="Google Shape;44585;p26"/>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6" name="Google Shape;44586;p26"/>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7" name="Google Shape;44587;p26"/>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8" name="Google Shape;44588;p26"/>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9" name="Google Shape;44589;p26"/>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0" name="Google Shape;44590;p26"/>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1" name="Google Shape;44591;p26"/>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2" name="Google Shape;44592;p26"/>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3" name="Google Shape;44593;p26"/>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4" name="Google Shape;44594;p26"/>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5" name="Google Shape;44595;p26"/>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6" name="Google Shape;44596;p26"/>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7" name="Google Shape;44597;p26"/>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8" name="Google Shape;44598;p26"/>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9" name="Google Shape;44599;p26"/>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0" name="Google Shape;44600;p26"/>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1" name="Google Shape;44601;p26"/>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2" name="Google Shape;44602;p26"/>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3" name="Google Shape;44603;p26"/>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4" name="Google Shape;44604;p26"/>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5" name="Google Shape;44605;p26"/>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6" name="Google Shape;44606;p26"/>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7" name="Google Shape;44607;p26"/>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8" name="Google Shape;44608;p26"/>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9" name="Google Shape;44609;p26"/>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0" name="Google Shape;44610;p26"/>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1" name="Google Shape;44611;p26"/>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2" name="Google Shape;44612;p26"/>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3" name="Google Shape;44613;p26"/>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4" name="Google Shape;44614;p26"/>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5" name="Google Shape;44615;p26"/>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6" name="Google Shape;44616;p26"/>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7" name="Google Shape;44617;p26"/>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8" name="Google Shape;44618;p26"/>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9" name="Google Shape;44619;p26"/>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0" name="Google Shape;44620;p26"/>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1" name="Google Shape;44621;p26"/>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2" name="Google Shape;44622;p26"/>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3" name="Google Shape;44623;p26"/>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4" name="Google Shape;44624;p26"/>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5" name="Google Shape;44625;p26"/>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6" name="Google Shape;44626;p26"/>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7" name="Google Shape;44627;p26"/>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8" name="Google Shape;44628;p26"/>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9" name="Google Shape;44629;p26"/>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0" name="Google Shape;44630;p26"/>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1" name="Google Shape;44631;p26"/>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2" name="Google Shape;44632;p26"/>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3" name="Google Shape;44633;p26"/>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4" name="Google Shape;44634;p26"/>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5" name="Google Shape;44635;p26"/>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6" name="Google Shape;44636;p26"/>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7" name="Google Shape;44637;p26"/>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8" name="Google Shape;44638;p26"/>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9" name="Google Shape;44639;p26"/>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0" name="Google Shape;44640;p26"/>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1" name="Google Shape;44641;p26"/>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2" name="Google Shape;44642;p26"/>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3" name="Google Shape;44643;p26"/>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4" name="Google Shape;44644;p26"/>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5" name="Google Shape;44645;p26"/>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6" name="Google Shape;44646;p26"/>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7" name="Google Shape;44647;p26"/>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8" name="Google Shape;44648;p26"/>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9" name="Google Shape;44649;p26"/>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0" name="Google Shape;44650;p26"/>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1" name="Google Shape;44651;p26"/>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2" name="Google Shape;44652;p26"/>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3" name="Google Shape;44653;p26"/>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4" name="Google Shape;44654;p26"/>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5" name="Google Shape;44655;p26"/>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6" name="Google Shape;44656;p26"/>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7" name="Google Shape;44657;p26"/>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8" name="Google Shape;44658;p26"/>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9" name="Google Shape;44659;p26"/>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0" name="Google Shape;44660;p26"/>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1" name="Google Shape;44661;p26"/>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2" name="Google Shape;44662;p26"/>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3" name="Google Shape;44663;p26"/>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4" name="Google Shape;44664;p26"/>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5" name="Google Shape;44665;p26"/>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6" name="Google Shape;44666;p26"/>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7" name="Google Shape;44667;p26"/>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8" name="Google Shape;44668;p26"/>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9" name="Google Shape;44669;p26"/>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0" name="Google Shape;44670;p26"/>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1" name="Google Shape;44671;p26"/>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2" name="Google Shape;44672;p26"/>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3" name="Google Shape;44673;p26"/>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4" name="Google Shape;44674;p26"/>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5" name="Google Shape;44675;p26"/>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6" name="Google Shape;44676;p26"/>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7" name="Google Shape;44677;p26"/>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8" name="Google Shape;44678;p26"/>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9" name="Google Shape;44679;p26"/>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0" name="Google Shape;44680;p26"/>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1" name="Google Shape;44681;p26"/>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2" name="Google Shape;44682;p26"/>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3" name="Google Shape;44683;p26"/>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4" name="Google Shape;44684;p26"/>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5" name="Google Shape;44685;p26"/>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6" name="Google Shape;44686;p26"/>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7" name="Google Shape;44687;p26"/>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8" name="Google Shape;44688;p26"/>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9" name="Google Shape;44689;p26"/>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0" name="Google Shape;44690;p26"/>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1" name="Google Shape;44691;p26"/>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2" name="Google Shape;44692;p26"/>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3" name="Google Shape;44693;p26"/>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4" name="Google Shape;44694;p26"/>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5" name="Google Shape;44695;p26"/>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6" name="Google Shape;44696;p26"/>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7" name="Google Shape;44697;p26"/>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8" name="Google Shape;44698;p26"/>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9" name="Google Shape;44699;p26"/>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0" name="Google Shape;44700;p26"/>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1" name="Google Shape;44701;p26"/>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2" name="Google Shape;44702;p26"/>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3" name="Google Shape;44703;p26"/>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4" name="Google Shape;44704;p26"/>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5" name="Google Shape;44705;p26"/>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6" name="Google Shape;44706;p26"/>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7" name="Google Shape;44707;p26"/>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8" name="Google Shape;44708;p26"/>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9" name="Google Shape;44709;p26"/>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0" name="Google Shape;44710;p26"/>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1" name="Google Shape;44711;p26"/>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2" name="Google Shape;44712;p26"/>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3" name="Google Shape;44713;p26"/>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4" name="Google Shape;44714;p26"/>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5" name="Google Shape;44715;p26"/>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6" name="Google Shape;44716;p26"/>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7" name="Google Shape;44717;p26"/>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8" name="Google Shape;44718;p26"/>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9" name="Google Shape;44719;p26"/>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0" name="Google Shape;44720;p26"/>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1" name="Google Shape;44721;p26"/>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2" name="Google Shape;44722;p26"/>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3" name="Google Shape;44723;p26"/>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4" name="Google Shape;44724;p26"/>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5" name="Google Shape;44725;p26"/>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6" name="Google Shape;44726;p26"/>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7" name="Google Shape;44727;p26"/>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8" name="Google Shape;44728;p26"/>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9" name="Google Shape;44729;p26"/>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0" name="Google Shape;44730;p26"/>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1" name="Google Shape;44731;p26"/>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2" name="Google Shape;44732;p26"/>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3" name="Google Shape;44733;p26"/>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4" name="Google Shape;44734;p26"/>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5" name="Google Shape;44735;p26"/>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6" name="Google Shape;44736;p26"/>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7" name="Google Shape;44737;p26"/>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8" name="Google Shape;44738;p26"/>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9" name="Google Shape;44739;p26"/>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0" name="Google Shape;44740;p26"/>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1" name="Google Shape;44741;p26"/>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2" name="Google Shape;44742;p26"/>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3" name="Google Shape;44743;p26"/>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4" name="Google Shape;44744;p26"/>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5" name="Google Shape;44745;p26"/>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6" name="Google Shape;44746;p26"/>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7" name="Google Shape;44747;p26"/>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8" name="Google Shape;44748;p26"/>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9" name="Google Shape;44749;p26"/>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0" name="Google Shape;44750;p26"/>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1" name="Google Shape;44751;p26"/>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2" name="Google Shape;44752;p26"/>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3" name="Google Shape;44753;p26"/>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4" name="Google Shape;44754;p26"/>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5" name="Google Shape;44755;p26"/>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6" name="Google Shape;44756;p26"/>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7" name="Google Shape;44757;p26"/>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8" name="Google Shape;44758;p26"/>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9" name="Google Shape;44759;p26"/>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0" name="Google Shape;44760;p26"/>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1" name="Google Shape;44761;p26"/>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2" name="Google Shape;44762;p26"/>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3" name="Google Shape;44763;p26"/>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4" name="Google Shape;44764;p26"/>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5" name="Google Shape;44765;p26"/>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6" name="Google Shape;44766;p26"/>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7" name="Google Shape;44767;p26"/>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8" name="Google Shape;44768;p26"/>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9" name="Google Shape;44769;p26"/>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0" name="Google Shape;44770;p26"/>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1" name="Google Shape;44771;p26"/>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2" name="Google Shape;44772;p26"/>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3" name="Google Shape;44773;p26"/>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4" name="Google Shape;44774;p26"/>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5" name="Google Shape;44775;p26"/>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6" name="Google Shape;44776;p26"/>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7" name="Google Shape;44777;p26"/>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8" name="Google Shape;44778;p26"/>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9" name="Google Shape;44779;p26"/>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0" name="Google Shape;44780;p26"/>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1" name="Google Shape;44781;p26"/>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2" name="Google Shape;44782;p26"/>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3" name="Google Shape;44783;p26"/>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4" name="Google Shape;44784;p26"/>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5" name="Google Shape;44785;p26"/>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6" name="Google Shape;44786;p26"/>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7" name="Google Shape;44787;p26"/>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8" name="Google Shape;44788;p26"/>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9" name="Google Shape;44789;p26"/>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0" name="Google Shape;44790;p26"/>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1" name="Google Shape;44791;p26"/>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2" name="Google Shape;44792;p26"/>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3" name="Google Shape;44793;p26"/>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4" name="Google Shape;44794;p26"/>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5" name="Google Shape;44795;p26"/>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6" name="Google Shape;44796;p26"/>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7" name="Google Shape;44797;p26"/>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8" name="Google Shape;44798;p26"/>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9" name="Google Shape;44799;p26"/>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0" name="Google Shape;44800;p26"/>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1" name="Google Shape;44801;p26"/>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2" name="Google Shape;44802;p26"/>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3" name="Google Shape;44803;p26"/>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4" name="Google Shape;44804;p26"/>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5" name="Google Shape;44805;p26"/>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6" name="Google Shape;44806;p26"/>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7" name="Google Shape;44807;p26"/>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8" name="Google Shape;44808;p26"/>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9" name="Google Shape;44809;p26"/>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0" name="Google Shape;44810;p26"/>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1" name="Google Shape;44811;p26"/>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2" name="Google Shape;44812;p26"/>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3" name="Google Shape;44813;p26"/>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4" name="Google Shape;44814;p26"/>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5" name="Google Shape;44815;p26"/>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6" name="Google Shape;44816;p26"/>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7" name="Google Shape;44817;p26"/>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8" name="Google Shape;44818;p26"/>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9" name="Google Shape;44819;p26"/>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0" name="Google Shape;44820;p26"/>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1" name="Google Shape;44821;p26"/>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2" name="Google Shape;44822;p26"/>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3" name="Google Shape;44823;p26"/>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4" name="Google Shape;44824;p26"/>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5" name="Google Shape;44825;p26"/>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6" name="Google Shape;44826;p26"/>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7" name="Google Shape;44827;p26"/>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8" name="Google Shape;44828;p26"/>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9" name="Google Shape;44829;p26"/>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0" name="Google Shape;44830;p26"/>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1" name="Google Shape;44831;p26"/>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2" name="Google Shape;44832;p26"/>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3" name="Google Shape;44833;p26"/>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4" name="Google Shape;44834;p26"/>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5" name="Google Shape;44835;p26"/>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6" name="Google Shape;44836;p26"/>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7" name="Google Shape;44837;p26"/>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1">
  <p:cSld name="CUSTOM_13">
    <p:spTree>
      <p:nvGrpSpPr>
        <p:cNvPr id="1" name="Shape 44838"/>
        <p:cNvGrpSpPr/>
        <p:nvPr/>
      </p:nvGrpSpPr>
      <p:grpSpPr>
        <a:xfrm>
          <a:off x="0" y="0"/>
          <a:ext cx="0" cy="0"/>
          <a:chOff x="0" y="0"/>
          <a:chExt cx="0" cy="0"/>
        </a:xfrm>
      </p:grpSpPr>
      <p:sp>
        <p:nvSpPr>
          <p:cNvPr id="44839" name="Google Shape;44839;p27"/>
          <p:cNvSpPr txBox="1">
            <a:spLocks noGrp="1"/>
          </p:cNvSpPr>
          <p:nvPr>
            <p:ph type="subTitle" idx="1"/>
          </p:nvPr>
        </p:nvSpPr>
        <p:spPr>
          <a:xfrm>
            <a:off x="3706150" y="2979775"/>
            <a:ext cx="2256000" cy="788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4840" name="Google Shape;44840;p27"/>
          <p:cNvSpPr txBox="1">
            <a:spLocks noGrp="1"/>
          </p:cNvSpPr>
          <p:nvPr>
            <p:ph type="subTitle" idx="2"/>
          </p:nvPr>
        </p:nvSpPr>
        <p:spPr>
          <a:xfrm>
            <a:off x="3706150" y="2684100"/>
            <a:ext cx="2256000" cy="383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5"/>
              </a:buClr>
              <a:buSzPts val="1400"/>
              <a:buFont typeface="Quicksand"/>
              <a:buNone/>
              <a:defRPr sz="1800" b="1">
                <a:solidFill>
                  <a:schemeClr val="accent5"/>
                </a:solidFill>
                <a:latin typeface="Quicksand"/>
                <a:ea typeface="Quicksand"/>
                <a:cs typeface="Quicksand"/>
                <a:sym typeface="Quicksand"/>
              </a:defRPr>
            </a:lvl1pPr>
            <a:lvl2pPr lvl="1" rtl="0">
              <a:spcBef>
                <a:spcPts val="0"/>
              </a:spcBef>
              <a:spcAft>
                <a:spcPts val="0"/>
              </a:spcAft>
              <a:buClr>
                <a:schemeClr val="accent5"/>
              </a:buClr>
              <a:buSzPts val="1400"/>
              <a:buNone/>
              <a:defRPr>
                <a:solidFill>
                  <a:schemeClr val="accent5"/>
                </a:solidFill>
              </a:defRPr>
            </a:lvl2pPr>
            <a:lvl3pPr lvl="2" rtl="0">
              <a:spcBef>
                <a:spcPts val="0"/>
              </a:spcBef>
              <a:spcAft>
                <a:spcPts val="0"/>
              </a:spcAft>
              <a:buClr>
                <a:schemeClr val="accent5"/>
              </a:buClr>
              <a:buSzPts val="1400"/>
              <a:buNone/>
              <a:defRPr>
                <a:solidFill>
                  <a:schemeClr val="accent5"/>
                </a:solidFill>
              </a:defRPr>
            </a:lvl3pPr>
            <a:lvl4pPr lvl="3" rtl="0">
              <a:spcBef>
                <a:spcPts val="0"/>
              </a:spcBef>
              <a:spcAft>
                <a:spcPts val="0"/>
              </a:spcAft>
              <a:buClr>
                <a:schemeClr val="accent5"/>
              </a:buClr>
              <a:buSzPts val="1400"/>
              <a:buNone/>
              <a:defRPr>
                <a:solidFill>
                  <a:schemeClr val="accent5"/>
                </a:solidFill>
              </a:defRPr>
            </a:lvl4pPr>
            <a:lvl5pPr lvl="4" rtl="0">
              <a:spcBef>
                <a:spcPts val="0"/>
              </a:spcBef>
              <a:spcAft>
                <a:spcPts val="0"/>
              </a:spcAft>
              <a:buClr>
                <a:schemeClr val="accent5"/>
              </a:buClr>
              <a:buSzPts val="1400"/>
              <a:buNone/>
              <a:defRPr>
                <a:solidFill>
                  <a:schemeClr val="accent5"/>
                </a:solidFill>
              </a:defRPr>
            </a:lvl5pPr>
            <a:lvl6pPr lvl="5" rtl="0">
              <a:spcBef>
                <a:spcPts val="0"/>
              </a:spcBef>
              <a:spcAft>
                <a:spcPts val="0"/>
              </a:spcAft>
              <a:buClr>
                <a:schemeClr val="accent5"/>
              </a:buClr>
              <a:buSzPts val="1400"/>
              <a:buNone/>
              <a:defRPr>
                <a:solidFill>
                  <a:schemeClr val="accent5"/>
                </a:solidFill>
              </a:defRPr>
            </a:lvl6pPr>
            <a:lvl7pPr lvl="6" rtl="0">
              <a:spcBef>
                <a:spcPts val="0"/>
              </a:spcBef>
              <a:spcAft>
                <a:spcPts val="0"/>
              </a:spcAft>
              <a:buClr>
                <a:schemeClr val="accent5"/>
              </a:buClr>
              <a:buSzPts val="1400"/>
              <a:buNone/>
              <a:defRPr>
                <a:solidFill>
                  <a:schemeClr val="accent5"/>
                </a:solidFill>
              </a:defRPr>
            </a:lvl7pPr>
            <a:lvl8pPr lvl="7" rtl="0">
              <a:spcBef>
                <a:spcPts val="0"/>
              </a:spcBef>
              <a:spcAft>
                <a:spcPts val="0"/>
              </a:spcAft>
              <a:buClr>
                <a:schemeClr val="accent5"/>
              </a:buClr>
              <a:buSzPts val="1400"/>
              <a:buNone/>
              <a:defRPr>
                <a:solidFill>
                  <a:schemeClr val="accent5"/>
                </a:solidFill>
              </a:defRPr>
            </a:lvl8pPr>
            <a:lvl9pPr lvl="8" rtl="0">
              <a:spcBef>
                <a:spcPts val="0"/>
              </a:spcBef>
              <a:spcAft>
                <a:spcPts val="0"/>
              </a:spcAft>
              <a:buClr>
                <a:schemeClr val="accent5"/>
              </a:buClr>
              <a:buSzPts val="1400"/>
              <a:buNone/>
              <a:defRPr>
                <a:solidFill>
                  <a:schemeClr val="accent5"/>
                </a:solidFill>
              </a:defRPr>
            </a:lvl9pPr>
          </a:lstStyle>
          <a:p>
            <a:endParaRPr/>
          </a:p>
        </p:txBody>
      </p:sp>
      <p:sp>
        <p:nvSpPr>
          <p:cNvPr id="44841" name="Google Shape;44841;p27"/>
          <p:cNvSpPr txBox="1">
            <a:spLocks noGrp="1"/>
          </p:cNvSpPr>
          <p:nvPr>
            <p:ph type="subTitle" idx="3"/>
          </p:nvPr>
        </p:nvSpPr>
        <p:spPr>
          <a:xfrm>
            <a:off x="6168000" y="2979775"/>
            <a:ext cx="2256000" cy="788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4842" name="Google Shape;44842;p27"/>
          <p:cNvSpPr txBox="1">
            <a:spLocks noGrp="1"/>
          </p:cNvSpPr>
          <p:nvPr>
            <p:ph type="subTitle" idx="4"/>
          </p:nvPr>
        </p:nvSpPr>
        <p:spPr>
          <a:xfrm>
            <a:off x="6168000" y="2684100"/>
            <a:ext cx="2256000" cy="383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5"/>
              </a:buClr>
              <a:buSzPts val="1400"/>
              <a:buFont typeface="Quicksand"/>
              <a:buNone/>
              <a:defRPr sz="1800" b="1">
                <a:solidFill>
                  <a:schemeClr val="accent5"/>
                </a:solidFill>
                <a:latin typeface="Quicksand"/>
                <a:ea typeface="Quicksand"/>
                <a:cs typeface="Quicksand"/>
                <a:sym typeface="Quicksand"/>
              </a:defRPr>
            </a:lvl1pPr>
            <a:lvl2pPr lvl="1" rtl="0">
              <a:spcBef>
                <a:spcPts val="0"/>
              </a:spcBef>
              <a:spcAft>
                <a:spcPts val="0"/>
              </a:spcAft>
              <a:buClr>
                <a:schemeClr val="accent5"/>
              </a:buClr>
              <a:buSzPts val="1400"/>
              <a:buNone/>
              <a:defRPr>
                <a:solidFill>
                  <a:schemeClr val="accent5"/>
                </a:solidFill>
              </a:defRPr>
            </a:lvl2pPr>
            <a:lvl3pPr lvl="2" rtl="0">
              <a:spcBef>
                <a:spcPts val="0"/>
              </a:spcBef>
              <a:spcAft>
                <a:spcPts val="0"/>
              </a:spcAft>
              <a:buClr>
                <a:schemeClr val="accent5"/>
              </a:buClr>
              <a:buSzPts val="1400"/>
              <a:buNone/>
              <a:defRPr>
                <a:solidFill>
                  <a:schemeClr val="accent5"/>
                </a:solidFill>
              </a:defRPr>
            </a:lvl3pPr>
            <a:lvl4pPr lvl="3" rtl="0">
              <a:spcBef>
                <a:spcPts val="0"/>
              </a:spcBef>
              <a:spcAft>
                <a:spcPts val="0"/>
              </a:spcAft>
              <a:buClr>
                <a:schemeClr val="accent5"/>
              </a:buClr>
              <a:buSzPts val="1400"/>
              <a:buNone/>
              <a:defRPr>
                <a:solidFill>
                  <a:schemeClr val="accent5"/>
                </a:solidFill>
              </a:defRPr>
            </a:lvl4pPr>
            <a:lvl5pPr lvl="4" rtl="0">
              <a:spcBef>
                <a:spcPts val="0"/>
              </a:spcBef>
              <a:spcAft>
                <a:spcPts val="0"/>
              </a:spcAft>
              <a:buClr>
                <a:schemeClr val="accent5"/>
              </a:buClr>
              <a:buSzPts val="1400"/>
              <a:buNone/>
              <a:defRPr>
                <a:solidFill>
                  <a:schemeClr val="accent5"/>
                </a:solidFill>
              </a:defRPr>
            </a:lvl5pPr>
            <a:lvl6pPr lvl="5" rtl="0">
              <a:spcBef>
                <a:spcPts val="0"/>
              </a:spcBef>
              <a:spcAft>
                <a:spcPts val="0"/>
              </a:spcAft>
              <a:buClr>
                <a:schemeClr val="accent5"/>
              </a:buClr>
              <a:buSzPts val="1400"/>
              <a:buNone/>
              <a:defRPr>
                <a:solidFill>
                  <a:schemeClr val="accent5"/>
                </a:solidFill>
              </a:defRPr>
            </a:lvl6pPr>
            <a:lvl7pPr lvl="6" rtl="0">
              <a:spcBef>
                <a:spcPts val="0"/>
              </a:spcBef>
              <a:spcAft>
                <a:spcPts val="0"/>
              </a:spcAft>
              <a:buClr>
                <a:schemeClr val="accent5"/>
              </a:buClr>
              <a:buSzPts val="1400"/>
              <a:buNone/>
              <a:defRPr>
                <a:solidFill>
                  <a:schemeClr val="accent5"/>
                </a:solidFill>
              </a:defRPr>
            </a:lvl7pPr>
            <a:lvl8pPr lvl="7" rtl="0">
              <a:spcBef>
                <a:spcPts val="0"/>
              </a:spcBef>
              <a:spcAft>
                <a:spcPts val="0"/>
              </a:spcAft>
              <a:buClr>
                <a:schemeClr val="accent5"/>
              </a:buClr>
              <a:buSzPts val="1400"/>
              <a:buNone/>
              <a:defRPr>
                <a:solidFill>
                  <a:schemeClr val="accent5"/>
                </a:solidFill>
              </a:defRPr>
            </a:lvl8pPr>
            <a:lvl9pPr lvl="8" rtl="0">
              <a:spcBef>
                <a:spcPts val="0"/>
              </a:spcBef>
              <a:spcAft>
                <a:spcPts val="0"/>
              </a:spcAft>
              <a:buClr>
                <a:schemeClr val="accent5"/>
              </a:buClr>
              <a:buSzPts val="1400"/>
              <a:buNone/>
              <a:defRPr>
                <a:solidFill>
                  <a:schemeClr val="accent5"/>
                </a:solidFill>
              </a:defRPr>
            </a:lvl9pPr>
          </a:lstStyle>
          <a:p>
            <a:endParaRPr/>
          </a:p>
        </p:txBody>
      </p:sp>
      <p:sp>
        <p:nvSpPr>
          <p:cNvPr id="44843" name="Google Shape;44843;p27"/>
          <p:cNvSpPr txBox="1">
            <a:spLocks noGrp="1"/>
          </p:cNvSpPr>
          <p:nvPr>
            <p:ph type="title"/>
          </p:nvPr>
        </p:nvSpPr>
        <p:spPr>
          <a:xfrm>
            <a:off x="713100" y="539700"/>
            <a:ext cx="6435600" cy="383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000">
                <a:solidFill>
                  <a:schemeClr val="accent5"/>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4844" name="Google Shape;44844;p27"/>
          <p:cNvSpPr/>
          <p:nvPr/>
        </p:nvSpPr>
        <p:spPr>
          <a:xfrm rot="-10329946" flipH="1">
            <a:off x="-546291" y="2139246"/>
            <a:ext cx="2185498" cy="1139761"/>
          </a:xfrm>
          <a:prstGeom prst="triangle">
            <a:avLst>
              <a:gd name="adj" fmla="val 3528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5" name="Google Shape;44845;p27"/>
          <p:cNvSpPr/>
          <p:nvPr/>
        </p:nvSpPr>
        <p:spPr>
          <a:xfrm rot="2006581" flipH="1">
            <a:off x="7370574" y="4050217"/>
            <a:ext cx="2663002" cy="1388874"/>
          </a:xfrm>
          <a:prstGeom prst="triangle">
            <a:avLst>
              <a:gd name="adj" fmla="val 3528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46" name="Google Shape;44846;p27"/>
          <p:cNvGrpSpPr/>
          <p:nvPr/>
        </p:nvGrpSpPr>
        <p:grpSpPr>
          <a:xfrm rot="331418">
            <a:off x="8342144" y="4043331"/>
            <a:ext cx="524762" cy="895436"/>
            <a:chOff x="8652625" y="3011856"/>
            <a:chExt cx="654297" cy="1116470"/>
          </a:xfrm>
        </p:grpSpPr>
        <p:cxnSp>
          <p:nvCxnSpPr>
            <p:cNvPr id="44847" name="Google Shape;44847;p27"/>
            <p:cNvCxnSpPr/>
            <p:nvPr/>
          </p:nvCxnSpPr>
          <p:spPr>
            <a:xfrm>
              <a:off x="8860225" y="3041376"/>
              <a:ext cx="0" cy="1126600"/>
            </a:xfrm>
            <a:prstGeom prst="straightConnector1">
              <a:avLst/>
            </a:prstGeom>
            <a:noFill/>
            <a:ln w="9525" cap="flat" cmpd="sng">
              <a:solidFill>
                <a:schemeClr val="accent4"/>
              </a:solidFill>
              <a:prstDash val="solid"/>
              <a:round/>
              <a:headEnd type="none" w="med" len="med"/>
              <a:tailEnd type="none" w="med" len="med"/>
            </a:ln>
          </p:spPr>
        </p:cxnSp>
        <p:cxnSp>
          <p:nvCxnSpPr>
            <p:cNvPr id="44848" name="Google Shape;44848;p27"/>
            <p:cNvCxnSpPr/>
            <p:nvPr/>
          </p:nvCxnSpPr>
          <p:spPr>
            <a:xfrm>
              <a:off x="8979773" y="3006791"/>
              <a:ext cx="0" cy="1126600"/>
            </a:xfrm>
            <a:prstGeom prst="straightConnector1">
              <a:avLst/>
            </a:prstGeom>
            <a:noFill/>
            <a:ln w="9525" cap="flat" cmpd="sng">
              <a:solidFill>
                <a:schemeClr val="accent4"/>
              </a:solidFill>
              <a:prstDash val="solid"/>
              <a:round/>
              <a:headEnd type="none" w="med" len="med"/>
              <a:tailEnd type="none" w="med" len="med"/>
            </a:ln>
          </p:spPr>
        </p:cxnSp>
        <p:cxnSp>
          <p:nvCxnSpPr>
            <p:cNvPr id="44849" name="Google Shape;44849;p27"/>
            <p:cNvCxnSpPr/>
            <p:nvPr/>
          </p:nvCxnSpPr>
          <p:spPr>
            <a:xfrm>
              <a:off x="9099322" y="2972205"/>
              <a:ext cx="0" cy="1126600"/>
            </a:xfrm>
            <a:prstGeom prst="straightConnector1">
              <a:avLst/>
            </a:prstGeom>
            <a:noFill/>
            <a:ln w="9525" cap="flat" cmpd="sng">
              <a:solidFill>
                <a:schemeClr val="accent4"/>
              </a:solidFill>
              <a:prstDash val="solid"/>
              <a:round/>
              <a:headEnd type="none" w="med" len="med"/>
              <a:tailEnd type="none" w="med" len="med"/>
            </a:ln>
          </p:spPr>
        </p:cxnSp>
      </p:grpSp>
      <p:grpSp>
        <p:nvGrpSpPr>
          <p:cNvPr id="44850" name="Google Shape;44850;p27"/>
          <p:cNvGrpSpPr/>
          <p:nvPr/>
        </p:nvGrpSpPr>
        <p:grpSpPr>
          <a:xfrm rot="8687694">
            <a:off x="-566019" y="1336050"/>
            <a:ext cx="2010600" cy="1226957"/>
            <a:chOff x="4233250" y="3116575"/>
            <a:chExt cx="2401825" cy="1465700"/>
          </a:xfrm>
        </p:grpSpPr>
        <p:sp>
          <p:nvSpPr>
            <p:cNvPr id="44851" name="Google Shape;44851;p27"/>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2" name="Google Shape;44852;p27"/>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3" name="Google Shape;44853;p27"/>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4" name="Google Shape;44854;p27"/>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5" name="Google Shape;44855;p27"/>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6" name="Google Shape;44856;p27"/>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7" name="Google Shape;44857;p27"/>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8" name="Google Shape;44858;p27"/>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9" name="Google Shape;44859;p27"/>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0" name="Google Shape;44860;p27"/>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1" name="Google Shape;44861;p27"/>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2" name="Google Shape;44862;p27"/>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3" name="Google Shape;44863;p27"/>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4" name="Google Shape;44864;p27"/>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5" name="Google Shape;44865;p27"/>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6" name="Google Shape;44866;p27"/>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7" name="Google Shape;44867;p27"/>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8" name="Google Shape;44868;p27"/>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9" name="Google Shape;44869;p27"/>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0" name="Google Shape;44870;p27"/>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1" name="Google Shape;44871;p27"/>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2" name="Google Shape;44872;p27"/>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3" name="Google Shape;44873;p27"/>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4" name="Google Shape;44874;p27"/>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5" name="Google Shape;44875;p27"/>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6" name="Google Shape;44876;p27"/>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7" name="Google Shape;44877;p27"/>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8" name="Google Shape;44878;p27"/>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9" name="Google Shape;44879;p27"/>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0" name="Google Shape;44880;p27"/>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1" name="Google Shape;44881;p27"/>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2" name="Google Shape;44882;p27"/>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3" name="Google Shape;44883;p27"/>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4" name="Google Shape;44884;p27"/>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5" name="Google Shape;44885;p27"/>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6" name="Google Shape;44886;p27"/>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7" name="Google Shape;44887;p27"/>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8" name="Google Shape;44888;p27"/>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9" name="Google Shape;44889;p27"/>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0" name="Google Shape;44890;p27"/>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1" name="Google Shape;44891;p27"/>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2" name="Google Shape;44892;p27"/>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3" name="Google Shape;44893;p27"/>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4" name="Google Shape;44894;p27"/>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5" name="Google Shape;44895;p27"/>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6" name="Google Shape;44896;p27"/>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7" name="Google Shape;44897;p27"/>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8" name="Google Shape;44898;p27"/>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9" name="Google Shape;44899;p27"/>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0" name="Google Shape;44900;p27"/>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1" name="Google Shape;44901;p27"/>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2" name="Google Shape;44902;p27"/>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3" name="Google Shape;44903;p27"/>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4" name="Google Shape;44904;p27"/>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5" name="Google Shape;44905;p27"/>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6" name="Google Shape;44906;p27"/>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7" name="Google Shape;44907;p27"/>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8" name="Google Shape;44908;p27"/>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9" name="Google Shape;44909;p27"/>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0" name="Google Shape;44910;p27"/>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1" name="Google Shape;44911;p27"/>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2" name="Google Shape;44912;p27"/>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3" name="Google Shape;44913;p27"/>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4" name="Google Shape;44914;p27"/>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5" name="Google Shape;44915;p27"/>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6" name="Google Shape;44916;p27"/>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7" name="Google Shape;44917;p27"/>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8" name="Google Shape;44918;p27"/>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9" name="Google Shape;44919;p27"/>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0" name="Google Shape;44920;p27"/>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1" name="Google Shape;44921;p27"/>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2" name="Google Shape;44922;p27"/>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3" name="Google Shape;44923;p27"/>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4" name="Google Shape;44924;p27"/>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5" name="Google Shape;44925;p27"/>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6" name="Google Shape;44926;p27"/>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7" name="Google Shape;44927;p27"/>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8" name="Google Shape;44928;p27"/>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9" name="Google Shape;44929;p27"/>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0" name="Google Shape;44930;p27"/>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1" name="Google Shape;44931;p27"/>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2" name="Google Shape;44932;p27"/>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3" name="Google Shape;44933;p27"/>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4" name="Google Shape;44934;p27"/>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5" name="Google Shape;44935;p27"/>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6" name="Google Shape;44936;p27"/>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7" name="Google Shape;44937;p27"/>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8" name="Google Shape;44938;p27"/>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9" name="Google Shape;44939;p27"/>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0" name="Google Shape;44940;p27"/>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1" name="Google Shape;44941;p27"/>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2" name="Google Shape;44942;p27"/>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3" name="Google Shape;44943;p27"/>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4" name="Google Shape;44944;p27"/>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5" name="Google Shape;44945;p27"/>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6" name="Google Shape;44946;p27"/>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7" name="Google Shape;44947;p27"/>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8" name="Google Shape;44948;p27"/>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9" name="Google Shape;44949;p27"/>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0" name="Google Shape;44950;p27"/>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1" name="Google Shape;44951;p27"/>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2" name="Google Shape;44952;p27"/>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3" name="Google Shape;44953;p27"/>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4" name="Google Shape;44954;p27"/>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5" name="Google Shape;44955;p27"/>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6" name="Google Shape;44956;p27"/>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7" name="Google Shape;44957;p27"/>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8" name="Google Shape;44958;p27"/>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9" name="Google Shape;44959;p27"/>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0" name="Google Shape;44960;p27"/>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1" name="Google Shape;44961;p27"/>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2" name="Google Shape;44962;p27"/>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3" name="Google Shape;44963;p27"/>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4" name="Google Shape;44964;p27"/>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5" name="Google Shape;44965;p27"/>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6" name="Google Shape;44966;p27"/>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7" name="Google Shape;44967;p27"/>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8" name="Google Shape;44968;p27"/>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9" name="Google Shape;44969;p27"/>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0" name="Google Shape;44970;p27"/>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1" name="Google Shape;44971;p27"/>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2" name="Google Shape;44972;p27"/>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3" name="Google Shape;44973;p27"/>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4" name="Google Shape;44974;p27"/>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5" name="Google Shape;44975;p27"/>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6" name="Google Shape;44976;p27"/>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7" name="Google Shape;44977;p27"/>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8" name="Google Shape;44978;p27"/>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9" name="Google Shape;44979;p27"/>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0" name="Google Shape;44980;p27"/>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1" name="Google Shape;44981;p27"/>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2" name="Google Shape;44982;p27"/>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3" name="Google Shape;44983;p27"/>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4" name="Google Shape;44984;p27"/>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5" name="Google Shape;44985;p27"/>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6" name="Google Shape;44986;p27"/>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7" name="Google Shape;44987;p27"/>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8" name="Google Shape;44988;p27"/>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9" name="Google Shape;44989;p27"/>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0" name="Google Shape;44990;p27"/>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1" name="Google Shape;44991;p27"/>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2" name="Google Shape;44992;p27"/>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3" name="Google Shape;44993;p27"/>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4" name="Google Shape;44994;p27"/>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5" name="Google Shape;44995;p27"/>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6" name="Google Shape;44996;p27"/>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7" name="Google Shape;44997;p27"/>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8" name="Google Shape;44998;p27"/>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9" name="Google Shape;44999;p27"/>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0" name="Google Shape;45000;p27"/>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1" name="Google Shape;45001;p27"/>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2" name="Google Shape;45002;p27"/>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3" name="Google Shape;45003;p27"/>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4" name="Google Shape;45004;p27"/>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5" name="Google Shape;45005;p27"/>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6" name="Google Shape;45006;p27"/>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7" name="Google Shape;45007;p27"/>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8" name="Google Shape;45008;p27"/>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9" name="Google Shape;45009;p27"/>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0" name="Google Shape;45010;p27"/>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1" name="Google Shape;45011;p27"/>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2" name="Google Shape;45012;p27"/>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3" name="Google Shape;45013;p27"/>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4" name="Google Shape;45014;p27"/>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5" name="Google Shape;45015;p27"/>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6" name="Google Shape;45016;p27"/>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7" name="Google Shape;45017;p27"/>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8" name="Google Shape;45018;p27"/>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9" name="Google Shape;45019;p27"/>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0" name="Google Shape;45020;p27"/>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1" name="Google Shape;45021;p27"/>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2" name="Google Shape;45022;p27"/>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3" name="Google Shape;45023;p27"/>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4" name="Google Shape;45024;p27"/>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5" name="Google Shape;45025;p27"/>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6" name="Google Shape;45026;p27"/>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7" name="Google Shape;45027;p27"/>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8" name="Google Shape;45028;p27"/>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9" name="Google Shape;45029;p27"/>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0" name="Google Shape;45030;p27"/>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1" name="Google Shape;45031;p27"/>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2" name="Google Shape;45032;p27"/>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3" name="Google Shape;45033;p27"/>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4" name="Google Shape;45034;p27"/>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5" name="Google Shape;45035;p27"/>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6" name="Google Shape;45036;p27"/>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7" name="Google Shape;45037;p27"/>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8" name="Google Shape;45038;p27"/>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9" name="Google Shape;45039;p27"/>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0" name="Google Shape;45040;p27"/>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1" name="Google Shape;45041;p27"/>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2" name="Google Shape;45042;p27"/>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3" name="Google Shape;45043;p27"/>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4" name="Google Shape;45044;p27"/>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5" name="Google Shape;45045;p27"/>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6" name="Google Shape;45046;p27"/>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7" name="Google Shape;45047;p27"/>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8" name="Google Shape;45048;p27"/>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9" name="Google Shape;45049;p27"/>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0" name="Google Shape;45050;p27"/>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1" name="Google Shape;45051;p27"/>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2" name="Google Shape;45052;p27"/>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3" name="Google Shape;45053;p27"/>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4" name="Google Shape;45054;p27"/>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5" name="Google Shape;45055;p27"/>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6" name="Google Shape;45056;p27"/>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7" name="Google Shape;45057;p27"/>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8" name="Google Shape;45058;p27"/>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9" name="Google Shape;45059;p27"/>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0" name="Google Shape;45060;p27"/>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1" name="Google Shape;45061;p27"/>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2" name="Google Shape;45062;p27"/>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3" name="Google Shape;45063;p27"/>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4" name="Google Shape;45064;p27"/>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5" name="Google Shape;45065;p27"/>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6" name="Google Shape;45066;p27"/>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7" name="Google Shape;45067;p27"/>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8" name="Google Shape;45068;p27"/>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9" name="Google Shape;45069;p27"/>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0" name="Google Shape;45070;p27"/>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1" name="Google Shape;45071;p27"/>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2" name="Google Shape;45072;p27"/>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3" name="Google Shape;45073;p27"/>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4" name="Google Shape;45074;p27"/>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5" name="Google Shape;45075;p27"/>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6" name="Google Shape;45076;p27"/>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7" name="Google Shape;45077;p27"/>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8" name="Google Shape;45078;p27"/>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9" name="Google Shape;45079;p27"/>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0" name="Google Shape;45080;p27"/>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1" name="Google Shape;45081;p27"/>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2" name="Google Shape;45082;p27"/>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3" name="Google Shape;45083;p27"/>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4" name="Google Shape;45084;p27"/>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5" name="Google Shape;45085;p27"/>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6" name="Google Shape;45086;p27"/>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7" name="Google Shape;45087;p27"/>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8" name="Google Shape;45088;p27"/>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9" name="Google Shape;45089;p27"/>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0" name="Google Shape;45090;p27"/>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1" name="Google Shape;45091;p27"/>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2" name="Google Shape;45092;p27"/>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3" name="Google Shape;45093;p27"/>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4" name="Google Shape;45094;p27"/>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5" name="Google Shape;45095;p27"/>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6" name="Google Shape;45096;p27"/>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7" name="Google Shape;45097;p27"/>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8" name="Google Shape;45098;p27"/>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9" name="Google Shape;45099;p27"/>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0" name="Google Shape;45100;p27"/>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1" name="Google Shape;45101;p27"/>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2" name="Google Shape;45102;p27"/>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3" name="Google Shape;45103;p27"/>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4" name="Google Shape;45104;p27"/>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5" name="Google Shape;45105;p27"/>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6" name="Google Shape;45106;p27"/>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7" name="Google Shape;45107;p27"/>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8" name="Google Shape;45108;p27"/>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9" name="Google Shape;45109;p27"/>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0" name="Google Shape;45110;p27"/>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1" name="Google Shape;45111;p27"/>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2" name="Google Shape;45112;p27"/>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3" name="Google Shape;45113;p27"/>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4" name="Google Shape;45114;p27"/>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5" name="Google Shape;45115;p27"/>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6" name="Google Shape;45116;p27"/>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7" name="Google Shape;45117;p27"/>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8" name="Google Shape;45118;p27"/>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9" name="Google Shape;45119;p27"/>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0" name="Google Shape;45120;p27"/>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1" name="Google Shape;45121;p27"/>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2" name="Google Shape;45122;p27"/>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3" name="Google Shape;45123;p27"/>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4" name="Google Shape;45124;p27"/>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5" name="Google Shape;45125;p27"/>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6" name="Google Shape;45126;p27"/>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7" name="Google Shape;45127;p27"/>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8" name="Google Shape;45128;p27"/>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9" name="Google Shape;45129;p27"/>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0" name="Google Shape;45130;p27"/>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1" name="Google Shape;45131;p27"/>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2" name="Google Shape;45132;p27"/>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3" name="Google Shape;45133;p27"/>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4" name="Google Shape;45134;p27"/>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5" name="Google Shape;45135;p27"/>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6" name="Google Shape;45136;p27"/>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7" name="Google Shape;45137;p27"/>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8" name="Google Shape;45138;p27"/>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9" name="Google Shape;45139;p27"/>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0" name="Google Shape;45140;p27"/>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1" name="Google Shape;45141;p27"/>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2" name="Google Shape;45142;p27"/>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3" name="Google Shape;45143;p27"/>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4" name="Google Shape;45144;p27"/>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5" name="Google Shape;45145;p27"/>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6" name="Google Shape;45146;p27"/>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7" name="Google Shape;45147;p27"/>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8" name="Google Shape;45148;p27"/>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9" name="Google Shape;45149;p27"/>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0" name="Google Shape;45150;p27"/>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1" name="Google Shape;45151;p27"/>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2" name="Google Shape;45152;p27"/>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3" name="Google Shape;45153;p27"/>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4" name="Google Shape;45154;p27"/>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5" name="Google Shape;45155;p27"/>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6" name="Google Shape;45156;p27"/>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7" name="Google Shape;45157;p27"/>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8" name="Google Shape;45158;p27"/>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9" name="Google Shape;45159;p27"/>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0" name="Google Shape;45160;p27"/>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1" name="Google Shape;45161;p27"/>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2" name="Google Shape;45162;p27"/>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3" name="Google Shape;45163;p27"/>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4" name="Google Shape;45164;p27"/>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5" name="Google Shape;45165;p27"/>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6" name="Google Shape;45166;p27"/>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7" name="Google Shape;45167;p27"/>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8" name="Google Shape;45168;p27"/>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9" name="Google Shape;45169;p27"/>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0" name="Google Shape;45170;p27"/>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1" name="Google Shape;45171;p27"/>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2" name="Google Shape;45172;p27"/>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3" name="Google Shape;45173;p27"/>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4" name="Google Shape;45174;p27"/>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5" name="Google Shape;45175;p27"/>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6" name="Google Shape;45176;p27"/>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7" name="Google Shape;45177;p27"/>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8" name="Google Shape;45178;p27"/>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9" name="Google Shape;45179;p27"/>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0" name="Google Shape;45180;p27"/>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1" name="Google Shape;45181;p27"/>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2" name="Google Shape;45182;p27"/>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3" name="Google Shape;45183;p27"/>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4" name="Google Shape;45184;p27"/>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5" name="Google Shape;45185;p27"/>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6" name="Google Shape;45186;p27"/>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7" name="Google Shape;45187;p27"/>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8" name="Google Shape;45188;p27"/>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9" name="Google Shape;45189;p27"/>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0" name="Google Shape;45190;p27"/>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1" name="Google Shape;45191;p27"/>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2" name="Google Shape;45192;p27"/>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3" name="Google Shape;45193;p27"/>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4" name="Google Shape;45194;p27"/>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5" name="Google Shape;45195;p27"/>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6" name="Google Shape;45196;p27"/>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7" name="Google Shape;45197;p27"/>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8" name="Google Shape;45198;p27"/>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9" name="Google Shape;45199;p27"/>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0" name="Google Shape;45200;p27"/>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1" name="Google Shape;45201;p27"/>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2" name="Google Shape;45202;p27"/>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3" name="Google Shape;45203;p27"/>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4" name="Google Shape;45204;p27"/>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5" name="Google Shape;45205;p27"/>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6" name="Google Shape;45206;p27"/>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7" name="Google Shape;45207;p27"/>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8" name="Google Shape;45208;p27"/>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9" name="Google Shape;45209;p27"/>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0" name="Google Shape;45210;p27"/>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1" name="Google Shape;45211;p27"/>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2" name="Google Shape;45212;p27"/>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3" name="Google Shape;45213;p27"/>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4" name="Google Shape;45214;p27"/>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5" name="Google Shape;45215;p27"/>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6" name="Google Shape;45216;p27"/>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7" name="Google Shape;45217;p27"/>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8" name="Google Shape;45218;p27"/>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9" name="Google Shape;45219;p27"/>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0" name="Google Shape;45220;p27"/>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1" name="Google Shape;45221;p27"/>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2" name="Google Shape;45222;p27"/>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3" name="Google Shape;45223;p27"/>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4" name="Google Shape;45224;p27"/>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5" name="Google Shape;45225;p27"/>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6" name="Google Shape;45226;p27"/>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7" name="Google Shape;45227;p27"/>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8" name="Google Shape;45228;p27"/>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9" name="Google Shape;45229;p27"/>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0" name="Google Shape;45230;p27"/>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1" name="Google Shape;45231;p27"/>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2" name="Google Shape;45232;p27"/>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3" name="Google Shape;45233;p27"/>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4" name="Google Shape;45234;p27"/>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5" name="Google Shape;45235;p27"/>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6" name="Google Shape;45236;p27"/>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7" name="Google Shape;45237;p27"/>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8" name="Google Shape;45238;p27"/>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9" name="Google Shape;45239;p27"/>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0" name="Google Shape;45240;p27"/>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1" name="Google Shape;45241;p27"/>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2" name="Google Shape;45242;p27"/>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3" name="Google Shape;45243;p27"/>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4" name="Google Shape;45244;p27"/>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5" name="Google Shape;45245;p27"/>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6" name="Google Shape;45246;p27"/>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7" name="Google Shape;45247;p27"/>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8" name="Google Shape;45248;p27"/>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9" name="Google Shape;45249;p27"/>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0" name="Google Shape;45250;p27"/>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1" name="Google Shape;45251;p27"/>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2" name="Google Shape;45252;p27"/>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3" name="Google Shape;45253;p27"/>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4" name="Google Shape;45254;p27"/>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5" name="Google Shape;45255;p27"/>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6" name="Google Shape;45256;p27"/>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7" name="Google Shape;45257;p27"/>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8" name="Google Shape;45258;p27"/>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9" name="Google Shape;45259;p27"/>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0" name="Google Shape;45260;p27"/>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1" name="Google Shape;45261;p27"/>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2" name="Google Shape;45262;p27"/>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3" name="Google Shape;45263;p27"/>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4" name="Google Shape;45264;p27"/>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5" name="Google Shape;45265;p27"/>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6" name="Google Shape;45266;p27"/>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7" name="Google Shape;45267;p27"/>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8" name="Google Shape;45268;p27"/>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9" name="Google Shape;45269;p27"/>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0" name="Google Shape;45270;p27"/>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1" name="Google Shape;45271;p27"/>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2" name="Google Shape;45272;p27"/>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3" name="Google Shape;45273;p27"/>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4" name="Google Shape;45274;p27"/>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5" name="Google Shape;45275;p27"/>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6" name="Google Shape;45276;p27"/>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7" name="Google Shape;45277;p27"/>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8" name="Google Shape;45278;p27"/>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9" name="Google Shape;45279;p27"/>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0" name="Google Shape;45280;p27"/>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1" name="Google Shape;45281;p27"/>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2" name="Google Shape;45282;p27"/>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3" name="Google Shape;45283;p27"/>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4" name="Google Shape;45284;p27"/>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5" name="Google Shape;45285;p27"/>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6" name="Google Shape;45286;p27"/>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7" name="Google Shape;45287;p27"/>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8" name="Google Shape;45288;p27"/>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9" name="Google Shape;45289;p27"/>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0" name="Google Shape;45290;p27"/>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1" name="Google Shape;45291;p27"/>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2" name="Google Shape;45292;p27"/>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3" name="Google Shape;45293;p27"/>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4" name="Google Shape;45294;p27"/>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5" name="Google Shape;45295;p27"/>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6" name="Google Shape;45296;p27"/>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7" name="Google Shape;45297;p27"/>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8" name="Google Shape;45298;p27"/>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9" name="Google Shape;45299;p27"/>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0" name="Google Shape;45300;p27"/>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1" name="Google Shape;45301;p27"/>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2" name="Google Shape;45302;p27"/>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3" name="Google Shape;45303;p27"/>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4" name="Google Shape;45304;p27"/>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5" name="Google Shape;45305;p27"/>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6" name="Google Shape;45306;p27"/>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7" name="Google Shape;45307;p27"/>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8" name="Google Shape;45308;p27"/>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9" name="Google Shape;45309;p27"/>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0" name="Google Shape;45310;p27"/>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1" name="Google Shape;45311;p27"/>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2" name="Google Shape;45312;p27"/>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3" name="Google Shape;45313;p27"/>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4" name="Google Shape;45314;p27"/>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5" name="Google Shape;45315;p27"/>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6" name="Google Shape;45316;p27"/>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7" name="Google Shape;45317;p27"/>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8" name="Google Shape;45318;p27"/>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9" name="Google Shape;45319;p27"/>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0" name="Google Shape;45320;p27"/>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1" name="Google Shape;45321;p27"/>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2" name="Google Shape;45322;p27"/>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3" name="Google Shape;45323;p27"/>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4" name="Google Shape;45324;p27"/>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5" name="Google Shape;45325;p27"/>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6" name="Google Shape;45326;p27"/>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7" name="Google Shape;45327;p27"/>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8" name="Google Shape;45328;p27"/>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9" name="Google Shape;45329;p27"/>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0" name="Google Shape;45330;p27"/>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1" name="Google Shape;45331;p27"/>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2" name="Google Shape;45332;p27"/>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3" name="Google Shape;45333;p27"/>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4" name="Google Shape;45334;p27"/>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5" name="Google Shape;45335;p27"/>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6" name="Google Shape;45336;p27"/>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7" name="Google Shape;45337;p27"/>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8" name="Google Shape;45338;p27"/>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9" name="Google Shape;45339;p27"/>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0" name="Google Shape;45340;p27"/>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1" name="Google Shape;45341;p27"/>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2" name="Google Shape;45342;p27"/>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3" name="Google Shape;45343;p27"/>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4" name="Google Shape;45344;p27"/>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5" name="Google Shape;45345;p27"/>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6" name="Google Shape;45346;p27"/>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7" name="Google Shape;45347;p27"/>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8" name="Google Shape;45348;p27"/>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9" name="Google Shape;45349;p27"/>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0" name="Google Shape;45350;p27"/>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1" name="Google Shape;45351;p27"/>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2" name="Google Shape;45352;p27"/>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3" name="Google Shape;45353;p27"/>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4" name="Google Shape;45354;p27"/>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5" name="Google Shape;45355;p27"/>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6" name="Google Shape;45356;p27"/>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7" name="Google Shape;45357;p27"/>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8" name="Google Shape;45358;p27"/>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9" name="Google Shape;45359;p27"/>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0" name="Google Shape;45360;p27"/>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1" name="Google Shape;45361;p27"/>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2" name="Google Shape;45362;p27"/>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3" name="Google Shape;45363;p27"/>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4" name="Google Shape;45364;p27"/>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5" name="Google Shape;45365;p27"/>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6" name="Google Shape;45366;p27"/>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7" name="Google Shape;45367;p27"/>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8" name="Google Shape;45368;p27"/>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9" name="Google Shape;45369;p27"/>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0" name="Google Shape;45370;p27"/>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1" name="Google Shape;45371;p27"/>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2" name="Google Shape;45372;p27"/>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3" name="Google Shape;45373;p27"/>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4" name="Google Shape;45374;p27"/>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5" name="Google Shape;45375;p27"/>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6" name="Google Shape;45376;p27"/>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7" name="Google Shape;45377;p27"/>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8" name="Google Shape;45378;p27"/>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9" name="Google Shape;45379;p27"/>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0" name="Google Shape;45380;p27"/>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1" name="Google Shape;45381;p27"/>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2" name="Google Shape;45382;p27"/>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3" name="Google Shape;45383;p27"/>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4" name="Google Shape;45384;p27"/>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5" name="Google Shape;45385;p27"/>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6" name="Google Shape;45386;p27"/>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7" name="Google Shape;45387;p27"/>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8" name="Google Shape;45388;p27"/>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9" name="Google Shape;45389;p27"/>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0" name="Google Shape;45390;p27"/>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1" name="Google Shape;45391;p27"/>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2" name="Google Shape;45392;p27"/>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3" name="Google Shape;45393;p27"/>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4" name="Google Shape;45394;p27"/>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5" name="Google Shape;45395;p27"/>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6" name="Google Shape;45396;p27"/>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7" name="Google Shape;45397;p27"/>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8" name="Google Shape;45398;p27"/>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9" name="Google Shape;45399;p27"/>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0" name="Google Shape;45400;p27"/>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1" name="Google Shape;45401;p27"/>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2" name="Google Shape;45402;p27"/>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3" name="Google Shape;45403;p27"/>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4" name="Google Shape;45404;p27"/>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5" name="Google Shape;45405;p27"/>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6" name="Google Shape;45406;p27"/>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7" name="Google Shape;45407;p27"/>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8" name="Google Shape;45408;p27"/>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9" name="Google Shape;45409;p27"/>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0" name="Google Shape;45410;p27"/>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1" name="Google Shape;45411;p27"/>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2" name="Google Shape;45412;p27"/>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3" name="Google Shape;45413;p27"/>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4" name="Google Shape;45414;p27"/>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5" name="Google Shape;45415;p27"/>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6" name="Google Shape;45416;p27"/>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7" name="Google Shape;45417;p27"/>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8" name="Google Shape;45418;p27"/>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9" name="Google Shape;45419;p27"/>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0" name="Google Shape;45420;p27"/>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1" name="Google Shape;45421;p27"/>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2" name="Google Shape;45422;p27"/>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3" name="Google Shape;45423;p27"/>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4" name="Google Shape;45424;p27"/>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5" name="Google Shape;45425;p27"/>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6" name="Google Shape;45426;p27"/>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7" name="Google Shape;45427;p27"/>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8" name="Google Shape;45428;p27"/>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9" name="Google Shape;45429;p27"/>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0" name="Google Shape;45430;p27"/>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1" name="Google Shape;45431;p27"/>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2" name="Google Shape;45432;p27"/>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3" name="Google Shape;45433;p27"/>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4" name="Google Shape;45434;p27"/>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5" name="Google Shape;45435;p27"/>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6" name="Google Shape;45436;p27"/>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7" name="Google Shape;45437;p27"/>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8" name="Google Shape;45438;p27"/>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9" name="Google Shape;45439;p27"/>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0" name="Google Shape;45440;p27"/>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1" name="Google Shape;45441;p27"/>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2" name="Google Shape;45442;p27"/>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3" name="Google Shape;45443;p27"/>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4" name="Google Shape;45444;p27"/>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5" name="Google Shape;45445;p27"/>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6" name="Google Shape;45446;p27"/>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7" name="Google Shape;45447;p27"/>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8" name="Google Shape;45448;p27"/>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9" name="Google Shape;45449;p27"/>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0" name="Google Shape;45450;p27"/>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1" name="Google Shape;45451;p27"/>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2" name="Google Shape;45452;p27"/>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3" name="Google Shape;45453;p27"/>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4" name="Google Shape;45454;p27"/>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5" name="Google Shape;45455;p27"/>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6" name="Google Shape;45456;p27"/>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7" name="Google Shape;45457;p27"/>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8" name="Google Shape;45458;p27"/>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9" name="Google Shape;45459;p27"/>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0" name="Google Shape;45460;p27"/>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1" name="Google Shape;45461;p27"/>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2" name="Google Shape;45462;p27"/>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3" name="Google Shape;45463;p27"/>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4" name="Google Shape;45464;p27"/>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5" name="Google Shape;45465;p27"/>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6" name="Google Shape;45466;p27"/>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7" name="Google Shape;45467;p27"/>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8" name="Google Shape;45468;p27"/>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9" name="Google Shape;45469;p27"/>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0" name="Google Shape;45470;p27"/>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1" name="Google Shape;45471;p27"/>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2" name="Google Shape;45472;p27"/>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3" name="Google Shape;45473;p27"/>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4" name="Google Shape;45474;p27"/>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5" name="Google Shape;45475;p27"/>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6" name="Google Shape;45476;p27"/>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7" name="Google Shape;45477;p27"/>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8" name="Google Shape;45478;p27"/>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9" name="Google Shape;45479;p27"/>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0" name="Google Shape;45480;p27"/>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1" name="Google Shape;45481;p27"/>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2" name="Google Shape;45482;p27"/>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3" name="Google Shape;45483;p27"/>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4" name="Google Shape;45484;p27"/>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5" name="Google Shape;45485;p27"/>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6" name="Google Shape;45486;p27"/>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7" name="Google Shape;45487;p27"/>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8" name="Google Shape;45488;p27"/>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9" name="Google Shape;45489;p27"/>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0" name="Google Shape;45490;p27"/>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1" name="Google Shape;45491;p27"/>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2" name="Google Shape;45492;p27"/>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3" name="Google Shape;45493;p27"/>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4" name="Google Shape;45494;p27"/>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5" name="Google Shape;45495;p27"/>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6" name="Google Shape;45496;p27"/>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7" name="Google Shape;45497;p27"/>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8" name="Google Shape;45498;p27"/>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9" name="Google Shape;45499;p27"/>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0" name="Google Shape;45500;p27"/>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1" name="Google Shape;45501;p27"/>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2" name="Google Shape;45502;p27"/>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3" name="Google Shape;45503;p27"/>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4" name="Google Shape;45504;p27"/>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5" name="Google Shape;45505;p27"/>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6" name="Google Shape;45506;p27"/>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7" name="Google Shape;45507;p27"/>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8" name="Google Shape;45508;p27"/>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9" name="Google Shape;45509;p27"/>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0" name="Google Shape;45510;p27"/>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1" name="Google Shape;45511;p27"/>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2" name="Google Shape;45512;p27"/>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3" name="Google Shape;45513;p27"/>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4" name="Google Shape;45514;p27"/>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5" name="Google Shape;45515;p27"/>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6" name="Google Shape;45516;p27"/>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7" name="Google Shape;45517;p27"/>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8" name="Google Shape;45518;p27"/>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9" name="Google Shape;45519;p27"/>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0" name="Google Shape;45520;p27"/>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1" name="Google Shape;45521;p27"/>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2" name="Google Shape;45522;p27"/>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3" name="Google Shape;45523;p27"/>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4" name="Google Shape;45524;p27"/>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5" name="Google Shape;45525;p27"/>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6" name="Google Shape;45526;p27"/>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7" name="Google Shape;45527;p27"/>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8" name="Google Shape;45528;p27"/>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9" name="Google Shape;45529;p27"/>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0" name="Google Shape;45530;p27"/>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1" name="Google Shape;45531;p27"/>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2" name="Google Shape;45532;p27"/>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3" name="Google Shape;45533;p27"/>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4" name="Google Shape;45534;p27"/>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5" name="Google Shape;45535;p27"/>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6" name="Google Shape;45536;p27"/>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7" name="Google Shape;45537;p27"/>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8" name="Google Shape;45538;p27"/>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9" name="Google Shape;45539;p27"/>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0" name="Google Shape;45540;p27"/>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1" name="Google Shape;45541;p27"/>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2" name="Google Shape;45542;p27"/>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3" name="Google Shape;45543;p27"/>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4" name="Google Shape;45544;p27"/>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5" name="Google Shape;45545;p27"/>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6" name="Google Shape;45546;p27"/>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7" name="Google Shape;45547;p27"/>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8" name="Google Shape;45548;p27"/>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9" name="Google Shape;45549;p27"/>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0" name="Google Shape;45550;p27"/>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1" name="Google Shape;45551;p27"/>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2" name="Google Shape;45552;p27"/>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3" name="Google Shape;45553;p27"/>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4" name="Google Shape;45554;p27"/>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5" name="Google Shape;45555;p27"/>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6" name="Google Shape;45556;p27"/>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7" name="Google Shape;45557;p27"/>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8" name="Google Shape;45558;p27"/>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9" name="Google Shape;45559;p27"/>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0" name="Google Shape;45560;p27"/>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1" name="Google Shape;45561;p27"/>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2" name="Google Shape;45562;p27"/>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3" name="Google Shape;45563;p27"/>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4" name="Google Shape;45564;p27"/>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5" name="Google Shape;45565;p27"/>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6" name="Google Shape;45566;p27"/>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7" name="Google Shape;45567;p27"/>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8" name="Google Shape;45568;p27"/>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9" name="Google Shape;45569;p27"/>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0" name="Google Shape;45570;p27"/>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1" name="Google Shape;45571;p27"/>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2" name="Google Shape;45572;p27"/>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3" name="Google Shape;45573;p27"/>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4" name="Google Shape;45574;p27"/>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5" name="Google Shape;45575;p27"/>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6" name="Google Shape;45576;p27"/>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7" name="Google Shape;45577;p27"/>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8" name="Google Shape;45578;p27"/>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9" name="Google Shape;45579;p27"/>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0" name="Google Shape;45580;p27"/>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1" name="Google Shape;45581;p27"/>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2" name="Google Shape;45582;p27"/>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3" name="Google Shape;45583;p27"/>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4" name="Google Shape;45584;p27"/>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5" name="Google Shape;45585;p27"/>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6" name="Google Shape;45586;p27"/>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7" name="Google Shape;45587;p27"/>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8" name="Google Shape;45588;p27"/>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9" name="Google Shape;45589;p27"/>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0" name="Google Shape;45590;p27"/>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1" name="Google Shape;45591;p27"/>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2" name="Google Shape;45592;p27"/>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3" name="Google Shape;45593;p27"/>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4" name="Google Shape;45594;p27"/>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5" name="Google Shape;45595;p27"/>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6" name="Google Shape;45596;p27"/>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7" name="Google Shape;45597;p27"/>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8" name="Google Shape;45598;p27"/>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9" name="Google Shape;45599;p27"/>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0" name="Google Shape;45600;p27"/>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1" name="Google Shape;45601;p27"/>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2" name="Google Shape;45602;p27"/>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3" name="Google Shape;45603;p27"/>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4" name="Google Shape;45604;p27"/>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5" name="Google Shape;45605;p27"/>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6" name="Google Shape;45606;p27"/>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7" name="Google Shape;45607;p27"/>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8" name="Google Shape;45608;p27"/>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9" name="Google Shape;45609;p27"/>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0" name="Google Shape;45610;p27"/>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1" name="Google Shape;45611;p27"/>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2" name="Google Shape;45612;p27"/>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3" name="Google Shape;45613;p27"/>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4" name="Google Shape;45614;p27"/>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5" name="Google Shape;45615;p27"/>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6" name="Google Shape;45616;p27"/>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7" name="Google Shape;45617;p27"/>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8" name="Google Shape;45618;p27"/>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9" name="Google Shape;45619;p27"/>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0" name="Google Shape;45620;p27"/>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1" name="Google Shape;45621;p27"/>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2" name="Google Shape;45622;p27"/>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3" name="Google Shape;45623;p27"/>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4" name="Google Shape;45624;p27"/>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5" name="Google Shape;45625;p27"/>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6" name="Google Shape;45626;p27"/>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7" name="Google Shape;45627;p27"/>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8" name="Google Shape;45628;p27"/>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9" name="Google Shape;45629;p27"/>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0" name="Google Shape;45630;p27"/>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1" name="Google Shape;45631;p27"/>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2" name="Google Shape;45632;p27"/>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3" name="Google Shape;45633;p27"/>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4" name="Google Shape;45634;p27"/>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5" name="Google Shape;45635;p27"/>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6" name="Google Shape;45636;p27"/>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7" name="Google Shape;45637;p27"/>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8" name="Google Shape;45638;p27"/>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9" name="Google Shape;45639;p27"/>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0" name="Google Shape;45640;p27"/>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1" name="Google Shape;45641;p27"/>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2" name="Google Shape;45642;p27"/>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3" name="Google Shape;45643;p27"/>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4" name="Google Shape;45644;p27"/>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5" name="Google Shape;45645;p27"/>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6" name="Google Shape;45646;p27"/>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7" name="Google Shape;45647;p27"/>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8" name="Google Shape;45648;p27"/>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9" name="Google Shape;45649;p27"/>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0" name="Google Shape;45650;p27"/>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1" name="Google Shape;45651;p27"/>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2" name="Google Shape;45652;p27"/>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3" name="Google Shape;45653;p27"/>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4" name="Google Shape;45654;p27"/>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5" name="Google Shape;45655;p27"/>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6" name="Google Shape;45656;p27"/>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7" name="Google Shape;45657;p27"/>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8" name="Google Shape;45658;p27"/>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9" name="Google Shape;45659;p27"/>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0" name="Google Shape;45660;p27"/>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1" name="Google Shape;45661;p27"/>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2" name="Google Shape;45662;p27"/>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3" name="Google Shape;45663;p27"/>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4" name="Google Shape;45664;p27"/>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5" name="Google Shape;45665;p27"/>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6" name="Google Shape;45666;p27"/>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7" name="Google Shape;45667;p27"/>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8" name="Google Shape;45668;p27"/>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9" name="Google Shape;45669;p27"/>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0" name="Google Shape;45670;p27"/>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1" name="Google Shape;45671;p27"/>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2" name="Google Shape;45672;p27"/>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3" name="Google Shape;45673;p27"/>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4" name="Google Shape;45674;p27"/>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5" name="Google Shape;45675;p27"/>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6" name="Google Shape;45676;p27"/>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7" name="Google Shape;45677;p27"/>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8" name="Google Shape;45678;p27"/>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9" name="Google Shape;45679;p27"/>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0" name="Google Shape;45680;p27"/>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1" name="Google Shape;45681;p27"/>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2" name="Google Shape;45682;p27"/>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3" name="Google Shape;45683;p27"/>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4" name="Google Shape;45684;p27"/>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5" name="Google Shape;45685;p27"/>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6" name="Google Shape;45686;p27"/>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7" name="Google Shape;45687;p27"/>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8" name="Google Shape;45688;p27"/>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9" name="Google Shape;45689;p27"/>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0" name="Google Shape;45690;p27"/>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1" name="Google Shape;45691;p27"/>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2" name="Google Shape;45692;p27"/>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3" name="Google Shape;45693;p27"/>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4" name="Google Shape;45694;p27"/>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5" name="Google Shape;45695;p27"/>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6" name="Google Shape;45696;p27"/>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7" name="Google Shape;45697;p27"/>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8" name="Google Shape;45698;p27"/>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9" name="Google Shape;45699;p27"/>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0" name="Google Shape;45700;p27"/>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1" name="Google Shape;45701;p27"/>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2" name="Google Shape;45702;p27"/>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3" name="Google Shape;45703;p27"/>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4" name="Google Shape;45704;p27"/>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5" name="Google Shape;45705;p27"/>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6" name="Google Shape;45706;p27"/>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7" name="Google Shape;45707;p27"/>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8" name="Google Shape;45708;p27"/>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9" name="Google Shape;45709;p27"/>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0" name="Google Shape;45710;p27"/>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1" name="Google Shape;45711;p27"/>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2" name="Google Shape;45712;p27"/>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3" name="Google Shape;45713;p27"/>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4" name="Google Shape;45714;p27"/>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5" name="Google Shape;45715;p27"/>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6" name="Google Shape;45716;p27"/>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7" name="Google Shape;45717;p27"/>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8" name="Google Shape;45718;p27"/>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9" name="Google Shape;45719;p27"/>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0" name="Google Shape;45720;p27"/>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1" name="Google Shape;45721;p27"/>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2" name="Google Shape;45722;p27"/>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3" name="Google Shape;45723;p27"/>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4" name="Google Shape;45724;p27"/>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5" name="Google Shape;45725;p27"/>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6" name="Google Shape;45726;p27"/>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7" name="Google Shape;45727;p27"/>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8" name="Google Shape;45728;p27"/>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9" name="Google Shape;45729;p27"/>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0" name="Google Shape;45730;p27"/>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1" name="Google Shape;45731;p27"/>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2" name="Google Shape;45732;p27"/>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3" name="Google Shape;45733;p27"/>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4" name="Google Shape;45734;p27"/>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5" name="Google Shape;45735;p27"/>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6" name="Google Shape;45736;p27"/>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7" name="Google Shape;45737;p27"/>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8" name="Google Shape;45738;p27"/>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9" name="Google Shape;45739;p27"/>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0" name="Google Shape;45740;p27"/>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1" name="Google Shape;45741;p27"/>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2" name="Google Shape;45742;p27"/>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3" name="Google Shape;45743;p27"/>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4" name="Google Shape;45744;p27"/>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5" name="Google Shape;45745;p27"/>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6" name="Google Shape;45746;p27"/>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7" name="Google Shape;45747;p27"/>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8" name="Google Shape;45748;p27"/>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9" name="Google Shape;45749;p27"/>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0" name="Google Shape;45750;p27"/>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1" name="Google Shape;45751;p27"/>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2" name="Google Shape;45752;p27"/>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3" name="Google Shape;45753;p27"/>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4" name="Google Shape;45754;p27"/>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5" name="Google Shape;45755;p27"/>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6" name="Google Shape;45756;p27"/>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7" name="Google Shape;45757;p27"/>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8" name="Google Shape;45758;p27"/>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9" name="Google Shape;45759;p27"/>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0" name="Google Shape;45760;p27"/>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1" name="Google Shape;45761;p27"/>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2" name="Google Shape;45762;p27"/>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3" name="Google Shape;45763;p27"/>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4" name="Google Shape;45764;p27"/>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5" name="Google Shape;45765;p27"/>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6" name="Google Shape;45766;p27"/>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7" name="Google Shape;45767;p27"/>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8" name="Google Shape;45768;p27"/>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9" name="Google Shape;45769;p27"/>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0" name="Google Shape;45770;p27"/>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1" name="Google Shape;45771;p27"/>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2" name="Google Shape;45772;p27"/>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3" name="Google Shape;45773;p27"/>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4" name="Google Shape;45774;p27"/>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5" name="Google Shape;45775;p27"/>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6" name="Google Shape;45776;p27"/>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7" name="Google Shape;45777;p27"/>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8" name="Google Shape;45778;p27"/>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9" name="Google Shape;45779;p27"/>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0" name="Google Shape;45780;p27"/>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1" name="Google Shape;45781;p27"/>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2" name="Google Shape;45782;p27"/>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3" name="Google Shape;45783;p27"/>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4" name="Google Shape;45784;p27"/>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5" name="Google Shape;45785;p27"/>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6" name="Google Shape;45786;p27"/>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7" name="Google Shape;45787;p27"/>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8" name="Google Shape;45788;p27"/>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9" name="Google Shape;45789;p27"/>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0" name="Google Shape;45790;p27"/>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1" name="Google Shape;45791;p27"/>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2" name="Google Shape;45792;p27"/>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3" name="Google Shape;45793;p27"/>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4" name="Google Shape;45794;p27"/>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5" name="Google Shape;45795;p27"/>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403700" y="445025"/>
            <a:ext cx="6336600" cy="5727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Clr>
                <a:schemeClr val="accent5"/>
              </a:buClr>
              <a:buSzPts val="3000"/>
              <a:buFont typeface="Quicksand"/>
              <a:buNone/>
              <a:defRPr sz="3000" b="1">
                <a:solidFill>
                  <a:schemeClr val="accent5"/>
                </a:solidFill>
                <a:latin typeface="Quicksand"/>
                <a:ea typeface="Quicksand"/>
                <a:cs typeface="Quicksand"/>
                <a:sym typeface="Quicksand"/>
              </a:defRPr>
            </a:lvl1pPr>
            <a:lvl2pPr lvl="1" algn="ctr">
              <a:spcBef>
                <a:spcPts val="0"/>
              </a:spcBef>
              <a:spcAft>
                <a:spcPts val="0"/>
              </a:spcAft>
              <a:buClr>
                <a:schemeClr val="accent5"/>
              </a:buClr>
              <a:buSzPts val="3000"/>
              <a:buFont typeface="Quicksand"/>
              <a:buNone/>
              <a:defRPr sz="3000" b="1">
                <a:solidFill>
                  <a:schemeClr val="accent5"/>
                </a:solidFill>
                <a:latin typeface="Quicksand"/>
                <a:ea typeface="Quicksand"/>
                <a:cs typeface="Quicksand"/>
                <a:sym typeface="Quicksand"/>
              </a:defRPr>
            </a:lvl2pPr>
            <a:lvl3pPr lvl="2" algn="ctr">
              <a:spcBef>
                <a:spcPts val="0"/>
              </a:spcBef>
              <a:spcAft>
                <a:spcPts val="0"/>
              </a:spcAft>
              <a:buClr>
                <a:schemeClr val="accent5"/>
              </a:buClr>
              <a:buSzPts val="3000"/>
              <a:buFont typeface="Quicksand"/>
              <a:buNone/>
              <a:defRPr sz="3000" b="1">
                <a:solidFill>
                  <a:schemeClr val="accent5"/>
                </a:solidFill>
                <a:latin typeface="Quicksand"/>
                <a:ea typeface="Quicksand"/>
                <a:cs typeface="Quicksand"/>
                <a:sym typeface="Quicksand"/>
              </a:defRPr>
            </a:lvl3pPr>
            <a:lvl4pPr lvl="3" algn="ctr">
              <a:spcBef>
                <a:spcPts val="0"/>
              </a:spcBef>
              <a:spcAft>
                <a:spcPts val="0"/>
              </a:spcAft>
              <a:buClr>
                <a:schemeClr val="accent5"/>
              </a:buClr>
              <a:buSzPts val="3000"/>
              <a:buFont typeface="Quicksand"/>
              <a:buNone/>
              <a:defRPr sz="3000" b="1">
                <a:solidFill>
                  <a:schemeClr val="accent5"/>
                </a:solidFill>
                <a:latin typeface="Quicksand"/>
                <a:ea typeface="Quicksand"/>
                <a:cs typeface="Quicksand"/>
                <a:sym typeface="Quicksand"/>
              </a:defRPr>
            </a:lvl4pPr>
            <a:lvl5pPr lvl="4" algn="ctr">
              <a:spcBef>
                <a:spcPts val="0"/>
              </a:spcBef>
              <a:spcAft>
                <a:spcPts val="0"/>
              </a:spcAft>
              <a:buClr>
                <a:schemeClr val="accent5"/>
              </a:buClr>
              <a:buSzPts val="3000"/>
              <a:buFont typeface="Quicksand"/>
              <a:buNone/>
              <a:defRPr sz="3000" b="1">
                <a:solidFill>
                  <a:schemeClr val="accent5"/>
                </a:solidFill>
                <a:latin typeface="Quicksand"/>
                <a:ea typeface="Quicksand"/>
                <a:cs typeface="Quicksand"/>
                <a:sym typeface="Quicksand"/>
              </a:defRPr>
            </a:lvl5pPr>
            <a:lvl6pPr lvl="5" algn="ctr">
              <a:spcBef>
                <a:spcPts val="0"/>
              </a:spcBef>
              <a:spcAft>
                <a:spcPts val="0"/>
              </a:spcAft>
              <a:buClr>
                <a:schemeClr val="accent5"/>
              </a:buClr>
              <a:buSzPts val="3000"/>
              <a:buFont typeface="Quicksand"/>
              <a:buNone/>
              <a:defRPr sz="3000" b="1">
                <a:solidFill>
                  <a:schemeClr val="accent5"/>
                </a:solidFill>
                <a:latin typeface="Quicksand"/>
                <a:ea typeface="Quicksand"/>
                <a:cs typeface="Quicksand"/>
                <a:sym typeface="Quicksand"/>
              </a:defRPr>
            </a:lvl6pPr>
            <a:lvl7pPr lvl="6" algn="ctr">
              <a:spcBef>
                <a:spcPts val="0"/>
              </a:spcBef>
              <a:spcAft>
                <a:spcPts val="0"/>
              </a:spcAft>
              <a:buClr>
                <a:schemeClr val="accent5"/>
              </a:buClr>
              <a:buSzPts val="3000"/>
              <a:buFont typeface="Quicksand"/>
              <a:buNone/>
              <a:defRPr sz="3000" b="1">
                <a:solidFill>
                  <a:schemeClr val="accent5"/>
                </a:solidFill>
                <a:latin typeface="Quicksand"/>
                <a:ea typeface="Quicksand"/>
                <a:cs typeface="Quicksand"/>
                <a:sym typeface="Quicksand"/>
              </a:defRPr>
            </a:lvl7pPr>
            <a:lvl8pPr lvl="7" algn="ctr">
              <a:spcBef>
                <a:spcPts val="0"/>
              </a:spcBef>
              <a:spcAft>
                <a:spcPts val="0"/>
              </a:spcAft>
              <a:buClr>
                <a:schemeClr val="accent5"/>
              </a:buClr>
              <a:buSzPts val="3000"/>
              <a:buFont typeface="Quicksand"/>
              <a:buNone/>
              <a:defRPr sz="3000" b="1">
                <a:solidFill>
                  <a:schemeClr val="accent5"/>
                </a:solidFill>
                <a:latin typeface="Quicksand"/>
                <a:ea typeface="Quicksand"/>
                <a:cs typeface="Quicksand"/>
                <a:sym typeface="Quicksand"/>
              </a:defRPr>
            </a:lvl8pPr>
            <a:lvl9pPr lvl="8" algn="ctr">
              <a:spcBef>
                <a:spcPts val="0"/>
              </a:spcBef>
              <a:spcAft>
                <a:spcPts val="0"/>
              </a:spcAft>
              <a:buClr>
                <a:schemeClr val="accent5"/>
              </a:buClr>
              <a:buSzPts val="3000"/>
              <a:buFont typeface="Quicksand"/>
              <a:buNone/>
              <a:defRPr sz="3000" b="1">
                <a:solidFill>
                  <a:schemeClr val="accent5"/>
                </a:solidFill>
                <a:latin typeface="Quicksand"/>
                <a:ea typeface="Quicksand"/>
                <a:cs typeface="Quicksand"/>
                <a:sym typeface="Quicksand"/>
              </a:defRPr>
            </a:lvl9pPr>
          </a:lstStyle>
          <a:p>
            <a:endParaRPr/>
          </a:p>
        </p:txBody>
      </p:sp>
      <p:sp>
        <p:nvSpPr>
          <p:cNvPr id="7" name="Google Shape;7;p1"/>
          <p:cNvSpPr txBox="1">
            <a:spLocks noGrp="1"/>
          </p:cNvSpPr>
          <p:nvPr>
            <p:ph type="body" idx="1"/>
          </p:nvPr>
        </p:nvSpPr>
        <p:spPr>
          <a:xfrm>
            <a:off x="1403700" y="1533475"/>
            <a:ext cx="6336600" cy="29349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2"/>
              </a:buClr>
              <a:buSzPts val="1400"/>
              <a:buFont typeface="Ubuntu"/>
              <a:buChar char="●"/>
              <a:defRPr>
                <a:solidFill>
                  <a:schemeClr val="accent2"/>
                </a:solidFill>
                <a:latin typeface="Ubuntu"/>
                <a:ea typeface="Ubuntu"/>
                <a:cs typeface="Ubuntu"/>
                <a:sym typeface="Ubuntu"/>
              </a:defRPr>
            </a:lvl1pPr>
            <a:lvl2pPr marL="914400" lvl="1" indent="-317500">
              <a:lnSpc>
                <a:spcPct val="100000"/>
              </a:lnSpc>
              <a:spcBef>
                <a:spcPts val="0"/>
              </a:spcBef>
              <a:spcAft>
                <a:spcPts val="0"/>
              </a:spcAft>
              <a:buClr>
                <a:schemeClr val="accent2"/>
              </a:buClr>
              <a:buSzPts val="1400"/>
              <a:buFont typeface="Ubuntu"/>
              <a:buChar char="○"/>
              <a:defRPr>
                <a:solidFill>
                  <a:schemeClr val="accent2"/>
                </a:solidFill>
                <a:latin typeface="Ubuntu"/>
                <a:ea typeface="Ubuntu"/>
                <a:cs typeface="Ubuntu"/>
                <a:sym typeface="Ubuntu"/>
              </a:defRPr>
            </a:lvl2pPr>
            <a:lvl3pPr marL="1371600" lvl="2" indent="-317500">
              <a:lnSpc>
                <a:spcPct val="100000"/>
              </a:lnSpc>
              <a:spcBef>
                <a:spcPts val="0"/>
              </a:spcBef>
              <a:spcAft>
                <a:spcPts val="0"/>
              </a:spcAft>
              <a:buClr>
                <a:schemeClr val="accent2"/>
              </a:buClr>
              <a:buSzPts val="1400"/>
              <a:buFont typeface="Ubuntu"/>
              <a:buChar char="■"/>
              <a:defRPr>
                <a:solidFill>
                  <a:schemeClr val="accent2"/>
                </a:solidFill>
                <a:latin typeface="Ubuntu"/>
                <a:ea typeface="Ubuntu"/>
                <a:cs typeface="Ubuntu"/>
                <a:sym typeface="Ubuntu"/>
              </a:defRPr>
            </a:lvl3pPr>
            <a:lvl4pPr marL="1828800" lvl="3" indent="-317500">
              <a:lnSpc>
                <a:spcPct val="100000"/>
              </a:lnSpc>
              <a:spcBef>
                <a:spcPts val="0"/>
              </a:spcBef>
              <a:spcAft>
                <a:spcPts val="0"/>
              </a:spcAft>
              <a:buClr>
                <a:schemeClr val="accent2"/>
              </a:buClr>
              <a:buSzPts val="1400"/>
              <a:buFont typeface="Ubuntu"/>
              <a:buChar char="●"/>
              <a:defRPr>
                <a:solidFill>
                  <a:schemeClr val="accent2"/>
                </a:solidFill>
                <a:latin typeface="Ubuntu"/>
                <a:ea typeface="Ubuntu"/>
                <a:cs typeface="Ubuntu"/>
                <a:sym typeface="Ubuntu"/>
              </a:defRPr>
            </a:lvl4pPr>
            <a:lvl5pPr marL="2286000" lvl="4" indent="-317500">
              <a:lnSpc>
                <a:spcPct val="100000"/>
              </a:lnSpc>
              <a:spcBef>
                <a:spcPts val="0"/>
              </a:spcBef>
              <a:spcAft>
                <a:spcPts val="0"/>
              </a:spcAft>
              <a:buClr>
                <a:schemeClr val="accent2"/>
              </a:buClr>
              <a:buSzPts val="1400"/>
              <a:buFont typeface="Ubuntu"/>
              <a:buChar char="○"/>
              <a:defRPr>
                <a:solidFill>
                  <a:schemeClr val="accent2"/>
                </a:solidFill>
                <a:latin typeface="Ubuntu"/>
                <a:ea typeface="Ubuntu"/>
                <a:cs typeface="Ubuntu"/>
                <a:sym typeface="Ubuntu"/>
              </a:defRPr>
            </a:lvl5pPr>
            <a:lvl6pPr marL="2743200" lvl="5" indent="-317500">
              <a:lnSpc>
                <a:spcPct val="100000"/>
              </a:lnSpc>
              <a:spcBef>
                <a:spcPts val="0"/>
              </a:spcBef>
              <a:spcAft>
                <a:spcPts val="0"/>
              </a:spcAft>
              <a:buClr>
                <a:schemeClr val="accent2"/>
              </a:buClr>
              <a:buSzPts val="1400"/>
              <a:buFont typeface="Ubuntu"/>
              <a:buChar char="■"/>
              <a:defRPr>
                <a:solidFill>
                  <a:schemeClr val="accent2"/>
                </a:solidFill>
                <a:latin typeface="Ubuntu"/>
                <a:ea typeface="Ubuntu"/>
                <a:cs typeface="Ubuntu"/>
                <a:sym typeface="Ubuntu"/>
              </a:defRPr>
            </a:lvl6pPr>
            <a:lvl7pPr marL="3200400" lvl="6" indent="-317500">
              <a:lnSpc>
                <a:spcPct val="100000"/>
              </a:lnSpc>
              <a:spcBef>
                <a:spcPts val="0"/>
              </a:spcBef>
              <a:spcAft>
                <a:spcPts val="0"/>
              </a:spcAft>
              <a:buClr>
                <a:schemeClr val="accent2"/>
              </a:buClr>
              <a:buSzPts val="1400"/>
              <a:buFont typeface="Ubuntu"/>
              <a:buChar char="●"/>
              <a:defRPr>
                <a:solidFill>
                  <a:schemeClr val="accent2"/>
                </a:solidFill>
                <a:latin typeface="Ubuntu"/>
                <a:ea typeface="Ubuntu"/>
                <a:cs typeface="Ubuntu"/>
                <a:sym typeface="Ubuntu"/>
              </a:defRPr>
            </a:lvl7pPr>
            <a:lvl8pPr marL="3657600" lvl="7" indent="-317500">
              <a:lnSpc>
                <a:spcPct val="100000"/>
              </a:lnSpc>
              <a:spcBef>
                <a:spcPts val="0"/>
              </a:spcBef>
              <a:spcAft>
                <a:spcPts val="0"/>
              </a:spcAft>
              <a:buClr>
                <a:schemeClr val="accent2"/>
              </a:buClr>
              <a:buSzPts val="1400"/>
              <a:buFont typeface="Ubuntu"/>
              <a:buChar char="○"/>
              <a:defRPr>
                <a:solidFill>
                  <a:schemeClr val="accent2"/>
                </a:solidFill>
                <a:latin typeface="Ubuntu"/>
                <a:ea typeface="Ubuntu"/>
                <a:cs typeface="Ubuntu"/>
                <a:sym typeface="Ubuntu"/>
              </a:defRPr>
            </a:lvl8pPr>
            <a:lvl9pPr marL="4114800" lvl="8" indent="-317500">
              <a:lnSpc>
                <a:spcPct val="100000"/>
              </a:lnSpc>
              <a:spcBef>
                <a:spcPts val="0"/>
              </a:spcBef>
              <a:spcAft>
                <a:spcPts val="0"/>
              </a:spcAft>
              <a:buClr>
                <a:schemeClr val="accent2"/>
              </a:buClr>
              <a:buSzPts val="1400"/>
              <a:buFont typeface="Ubuntu"/>
              <a:buChar char="■"/>
              <a:defRPr>
                <a:solidFill>
                  <a:schemeClr val="accent2"/>
                </a:solidFill>
                <a:latin typeface="Ubuntu"/>
                <a:ea typeface="Ubuntu"/>
                <a:cs typeface="Ubuntu"/>
                <a:sym typeface="Ubuntu"/>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5" r:id="rId4"/>
    <p:sldLayoutId id="2147483656" r:id="rId5"/>
    <p:sldLayoutId id="2147483658" r:id="rId6"/>
    <p:sldLayoutId id="2147483659" r:id="rId7"/>
    <p:sldLayoutId id="2147483672" r:id="rId8"/>
    <p:sldLayoutId id="2147483673" r:id="rId9"/>
    <p:sldLayoutId id="2147483674" r:id="rId10"/>
    <p:sldLayoutId id="2147483676" r:id="rId11"/>
    <p:sldLayoutId id="2147483677" r:id="rId12"/>
    <p:sldLayoutId id="2147483692" r:id="rId13"/>
    <p:sldLayoutId id="2147483695" r:id="rId14"/>
    <p:sldLayoutId id="2147483699" r:id="rId15"/>
    <p:sldLayoutId id="2147483700"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hyperlink" Target="mailto:3-4030Ucpu@1.90GHZ"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90204"/>
        <p:cNvGrpSpPr/>
        <p:nvPr/>
      </p:nvGrpSpPr>
      <p:grpSpPr>
        <a:xfrm>
          <a:off x="0" y="0"/>
          <a:ext cx="0" cy="0"/>
          <a:chOff x="0" y="0"/>
          <a:chExt cx="0" cy="0"/>
        </a:xfrm>
      </p:grpSpPr>
      <p:sp>
        <p:nvSpPr>
          <p:cNvPr id="90205" name="Google Shape;90205;p60"/>
          <p:cNvSpPr txBox="1">
            <a:spLocks noGrp="1"/>
          </p:cNvSpPr>
          <p:nvPr>
            <p:ph type="ctrTitle"/>
          </p:nvPr>
        </p:nvSpPr>
        <p:spPr>
          <a:xfrm>
            <a:off x="3470888" y="808347"/>
            <a:ext cx="4776300" cy="2764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2"/>
                </a:solidFill>
              </a:rPr>
              <a:t>SIGN </a:t>
            </a:r>
            <a:r>
              <a:rPr lang="en" dirty="0">
                <a:solidFill>
                  <a:schemeClr val="accent4"/>
                </a:solidFill>
              </a:rPr>
              <a:t>LANGUAGE</a:t>
            </a:r>
            <a:br>
              <a:rPr lang="en" dirty="0">
                <a:solidFill>
                  <a:schemeClr val="accent4"/>
                </a:solidFill>
              </a:rPr>
            </a:br>
            <a:r>
              <a:rPr lang="en" dirty="0">
                <a:solidFill>
                  <a:schemeClr val="accent2"/>
                </a:solidFill>
              </a:rPr>
              <a:t>DETECTION</a:t>
            </a:r>
            <a:endParaRPr dirty="0">
              <a:solidFill>
                <a:schemeClr val="accent2"/>
              </a:solidFill>
            </a:endParaRPr>
          </a:p>
        </p:txBody>
      </p:sp>
      <p:sp>
        <p:nvSpPr>
          <p:cNvPr id="90206" name="Google Shape;90206;p60"/>
          <p:cNvSpPr txBox="1">
            <a:spLocks noGrp="1"/>
          </p:cNvSpPr>
          <p:nvPr>
            <p:ph type="subTitle" idx="1"/>
          </p:nvPr>
        </p:nvSpPr>
        <p:spPr>
          <a:xfrm>
            <a:off x="3396342" y="3635830"/>
            <a:ext cx="6502248" cy="947056"/>
          </a:xfrm>
          <a:prstGeom prst="rect">
            <a:avLst/>
          </a:prstGeom>
        </p:spPr>
        <p:txBody>
          <a:bodyPr spcFirstLastPara="1" wrap="square" lIns="91425" tIns="91425" rIns="91425" bIns="91425" anchor="t" anchorCtr="0">
            <a:noAutofit/>
          </a:bodyPr>
          <a:lstStyle/>
          <a:p>
            <a:pPr algn="l">
              <a:lnSpc>
                <a:spcPct val="150000"/>
              </a:lnSpc>
            </a:pPr>
            <a:r>
              <a:rPr lang="en-IN" sz="1400" b="1" dirty="0">
                <a:solidFill>
                  <a:schemeClr val="accent1"/>
                </a:solidFill>
              </a:rPr>
              <a:t>Guided by</a:t>
            </a:r>
          </a:p>
          <a:p>
            <a:pPr algn="l">
              <a:lnSpc>
                <a:spcPct val="150000"/>
              </a:lnSpc>
            </a:pPr>
            <a:r>
              <a:rPr lang="en-IN" sz="1050" dirty="0"/>
              <a:t>Prof. </a:t>
            </a:r>
            <a:r>
              <a:rPr lang="en-IN" sz="1050" dirty="0" err="1"/>
              <a:t>I.Ramasamy</a:t>
            </a:r>
            <a:r>
              <a:rPr lang="en-IN" sz="1050" dirty="0"/>
              <a:t> M.E.,</a:t>
            </a:r>
          </a:p>
          <a:p>
            <a:pPr algn="l">
              <a:lnSpc>
                <a:spcPct val="150000"/>
              </a:lnSpc>
            </a:pPr>
            <a:r>
              <a:rPr lang="en-IN" sz="1050" dirty="0"/>
              <a:t>Assistant professor,</a:t>
            </a:r>
          </a:p>
          <a:p>
            <a:pPr algn="l">
              <a:lnSpc>
                <a:spcPct val="150000"/>
              </a:lnSpc>
            </a:pPr>
            <a:r>
              <a:rPr lang="en-IN" sz="1050" dirty="0"/>
              <a:t>Department of Computer  Science and Engineering,</a:t>
            </a:r>
          </a:p>
          <a:p>
            <a:pPr algn="l">
              <a:lnSpc>
                <a:spcPct val="150000"/>
              </a:lnSpc>
            </a:pPr>
            <a:r>
              <a:rPr lang="en-IN" sz="1050" dirty="0" err="1"/>
              <a:t>Chendhuran</a:t>
            </a:r>
            <a:r>
              <a:rPr lang="en-IN" sz="1050" dirty="0"/>
              <a:t> College of engineering and technology</a:t>
            </a:r>
            <a:endParaRPr sz="1050" dirty="0"/>
          </a:p>
        </p:txBody>
      </p:sp>
      <p:grpSp>
        <p:nvGrpSpPr>
          <p:cNvPr id="90207" name="Google Shape;90207;p60"/>
          <p:cNvGrpSpPr/>
          <p:nvPr/>
        </p:nvGrpSpPr>
        <p:grpSpPr>
          <a:xfrm>
            <a:off x="-22191850" y="4740771"/>
            <a:ext cx="17946372" cy="17498461"/>
            <a:chOff x="3395350" y="1176175"/>
            <a:chExt cx="1678800" cy="1636900"/>
          </a:xfrm>
        </p:grpSpPr>
        <p:sp>
          <p:nvSpPr>
            <p:cNvPr id="90208" name="Google Shape;90208;p60"/>
            <p:cNvSpPr/>
            <p:nvPr/>
          </p:nvSpPr>
          <p:spPr>
            <a:xfrm>
              <a:off x="3966850" y="2482275"/>
              <a:ext cx="1525" cy="1825"/>
            </a:xfrm>
            <a:custGeom>
              <a:avLst/>
              <a:gdLst/>
              <a:ahLst/>
              <a:cxnLst/>
              <a:rect l="l" t="t" r="r" b="b"/>
              <a:pathLst>
                <a:path w="61" h="73" extrusionOk="0">
                  <a:moveTo>
                    <a:pt x="60" y="1"/>
                  </a:moveTo>
                  <a:lnTo>
                    <a:pt x="1" y="72"/>
                  </a:lnTo>
                  <a:cubicBezTo>
                    <a:pt x="24" y="48"/>
                    <a:pt x="48" y="25"/>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09" name="Google Shape;90209;p60"/>
            <p:cNvSpPr/>
            <p:nvPr/>
          </p:nvSpPr>
          <p:spPr>
            <a:xfrm>
              <a:off x="4347250" y="2033425"/>
              <a:ext cx="925" cy="900"/>
            </a:xfrm>
            <a:custGeom>
              <a:avLst/>
              <a:gdLst/>
              <a:ahLst/>
              <a:cxnLst/>
              <a:rect l="l" t="t" r="r" b="b"/>
              <a:pathLst>
                <a:path w="37" h="36" extrusionOk="0">
                  <a:moveTo>
                    <a:pt x="1" y="36"/>
                  </a:moveTo>
                  <a:lnTo>
                    <a:pt x="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10" name="Google Shape;90210;p60"/>
            <p:cNvSpPr/>
            <p:nvPr/>
          </p:nvSpPr>
          <p:spPr>
            <a:xfrm>
              <a:off x="4620800" y="1615800"/>
              <a:ext cx="27125" cy="23025"/>
            </a:xfrm>
            <a:custGeom>
              <a:avLst/>
              <a:gdLst/>
              <a:ahLst/>
              <a:cxnLst/>
              <a:rect l="l" t="t" r="r" b="b"/>
              <a:pathLst>
                <a:path w="1085" h="921" extrusionOk="0">
                  <a:moveTo>
                    <a:pt x="465" y="1"/>
                  </a:moveTo>
                  <a:cubicBezTo>
                    <a:pt x="215" y="1"/>
                    <a:pt x="13" y="203"/>
                    <a:pt x="13" y="453"/>
                  </a:cubicBezTo>
                  <a:lnTo>
                    <a:pt x="1" y="465"/>
                  </a:lnTo>
                  <a:cubicBezTo>
                    <a:pt x="1" y="739"/>
                    <a:pt x="230" y="920"/>
                    <a:pt x="466" y="920"/>
                  </a:cubicBezTo>
                  <a:cubicBezTo>
                    <a:pt x="579" y="920"/>
                    <a:pt x="694" y="879"/>
                    <a:pt x="786" y="786"/>
                  </a:cubicBezTo>
                  <a:cubicBezTo>
                    <a:pt x="1084" y="489"/>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11" name="Google Shape;90211;p60"/>
            <p:cNvSpPr/>
            <p:nvPr/>
          </p:nvSpPr>
          <p:spPr>
            <a:xfrm>
              <a:off x="4620800" y="1684850"/>
              <a:ext cx="19375" cy="20575"/>
            </a:xfrm>
            <a:custGeom>
              <a:avLst/>
              <a:gdLst/>
              <a:ahLst/>
              <a:cxnLst/>
              <a:rect l="l" t="t" r="r" b="b"/>
              <a:pathLst>
                <a:path w="775" h="823" extrusionOk="0">
                  <a:moveTo>
                    <a:pt x="465" y="1"/>
                  </a:moveTo>
                  <a:cubicBezTo>
                    <a:pt x="203" y="1"/>
                    <a:pt x="1" y="203"/>
                    <a:pt x="1" y="453"/>
                  </a:cubicBezTo>
                  <a:cubicBezTo>
                    <a:pt x="1" y="608"/>
                    <a:pt x="72" y="739"/>
                    <a:pt x="191" y="822"/>
                  </a:cubicBezTo>
                  <a:lnTo>
                    <a:pt x="465" y="513"/>
                  </a:lnTo>
                  <a:lnTo>
                    <a:pt x="501" y="453"/>
                  </a:lnTo>
                  <a:lnTo>
                    <a:pt x="775" y="132"/>
                  </a:lnTo>
                  <a:cubicBezTo>
                    <a:pt x="691" y="49"/>
                    <a:pt x="584"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12" name="Google Shape;90212;p60"/>
            <p:cNvSpPr/>
            <p:nvPr/>
          </p:nvSpPr>
          <p:spPr>
            <a:xfrm>
              <a:off x="4655325" y="1650325"/>
              <a:ext cx="16100" cy="17600"/>
            </a:xfrm>
            <a:custGeom>
              <a:avLst/>
              <a:gdLst/>
              <a:ahLst/>
              <a:cxnLst/>
              <a:rect l="l" t="t" r="r" b="b"/>
              <a:pathLst>
                <a:path w="644" h="704" extrusionOk="0">
                  <a:moveTo>
                    <a:pt x="465" y="1"/>
                  </a:moveTo>
                  <a:cubicBezTo>
                    <a:pt x="203" y="1"/>
                    <a:pt x="1" y="203"/>
                    <a:pt x="1" y="453"/>
                  </a:cubicBezTo>
                  <a:cubicBezTo>
                    <a:pt x="1" y="548"/>
                    <a:pt x="36" y="632"/>
                    <a:pt x="84" y="703"/>
                  </a:cubicBezTo>
                  <a:lnTo>
                    <a:pt x="644" y="37"/>
                  </a:lnTo>
                  <a:cubicBezTo>
                    <a:pt x="584" y="13"/>
                    <a:pt x="52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13" name="Google Shape;90213;p60"/>
            <p:cNvSpPr/>
            <p:nvPr/>
          </p:nvSpPr>
          <p:spPr>
            <a:xfrm>
              <a:off x="4655325" y="1235700"/>
              <a:ext cx="27125" cy="23300"/>
            </a:xfrm>
            <a:custGeom>
              <a:avLst/>
              <a:gdLst/>
              <a:ahLst/>
              <a:cxnLst/>
              <a:rect l="l" t="t" r="r" b="b"/>
              <a:pathLst>
                <a:path w="1085" h="932" extrusionOk="0">
                  <a:moveTo>
                    <a:pt x="465" y="0"/>
                  </a:moveTo>
                  <a:cubicBezTo>
                    <a:pt x="215" y="0"/>
                    <a:pt x="1" y="203"/>
                    <a:pt x="1" y="465"/>
                  </a:cubicBezTo>
                  <a:cubicBezTo>
                    <a:pt x="1" y="747"/>
                    <a:pt x="231" y="931"/>
                    <a:pt x="468" y="931"/>
                  </a:cubicBezTo>
                  <a:cubicBezTo>
                    <a:pt x="581" y="931"/>
                    <a:pt x="695" y="890"/>
                    <a:pt x="787" y="798"/>
                  </a:cubicBezTo>
                  <a:cubicBezTo>
                    <a:pt x="1084"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14" name="Google Shape;90214;p60"/>
            <p:cNvSpPr/>
            <p:nvPr/>
          </p:nvSpPr>
          <p:spPr>
            <a:xfrm>
              <a:off x="4655325" y="1305050"/>
              <a:ext cx="27125" cy="23000"/>
            </a:xfrm>
            <a:custGeom>
              <a:avLst/>
              <a:gdLst/>
              <a:ahLst/>
              <a:cxnLst/>
              <a:rect l="l" t="t" r="r" b="b"/>
              <a:pathLst>
                <a:path w="1085" h="920" extrusionOk="0">
                  <a:moveTo>
                    <a:pt x="465" y="1"/>
                  </a:moveTo>
                  <a:cubicBezTo>
                    <a:pt x="215" y="1"/>
                    <a:pt x="13" y="203"/>
                    <a:pt x="13" y="453"/>
                  </a:cubicBezTo>
                  <a:lnTo>
                    <a:pt x="1" y="453"/>
                  </a:lnTo>
                  <a:cubicBezTo>
                    <a:pt x="1" y="736"/>
                    <a:pt x="231" y="920"/>
                    <a:pt x="468" y="920"/>
                  </a:cubicBezTo>
                  <a:cubicBezTo>
                    <a:pt x="581" y="920"/>
                    <a:pt x="695" y="878"/>
                    <a:pt x="787" y="786"/>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15" name="Google Shape;90215;p60"/>
            <p:cNvSpPr/>
            <p:nvPr/>
          </p:nvSpPr>
          <p:spPr>
            <a:xfrm>
              <a:off x="4655325" y="1372975"/>
              <a:ext cx="22950" cy="23075"/>
            </a:xfrm>
            <a:custGeom>
              <a:avLst/>
              <a:gdLst/>
              <a:ahLst/>
              <a:cxnLst/>
              <a:rect l="l" t="t" r="r" b="b"/>
              <a:pathLst>
                <a:path w="918" h="923" extrusionOk="0">
                  <a:moveTo>
                    <a:pt x="454" y="0"/>
                  </a:moveTo>
                  <a:cubicBezTo>
                    <a:pt x="241" y="0"/>
                    <a:pt x="29" y="135"/>
                    <a:pt x="1" y="415"/>
                  </a:cubicBezTo>
                  <a:cubicBezTo>
                    <a:pt x="1" y="451"/>
                    <a:pt x="1" y="474"/>
                    <a:pt x="1" y="498"/>
                  </a:cubicBezTo>
                  <a:cubicBezTo>
                    <a:pt x="29" y="785"/>
                    <a:pt x="244" y="923"/>
                    <a:pt x="458" y="923"/>
                  </a:cubicBezTo>
                  <a:cubicBezTo>
                    <a:pt x="688" y="923"/>
                    <a:pt x="918" y="765"/>
                    <a:pt x="918" y="463"/>
                  </a:cubicBezTo>
                  <a:cubicBezTo>
                    <a:pt x="918" y="159"/>
                    <a:pt x="685" y="0"/>
                    <a:pt x="4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16" name="Google Shape;90216;p60"/>
            <p:cNvSpPr/>
            <p:nvPr/>
          </p:nvSpPr>
          <p:spPr>
            <a:xfrm>
              <a:off x="4758925" y="1408625"/>
              <a:ext cx="27100" cy="23025"/>
            </a:xfrm>
            <a:custGeom>
              <a:avLst/>
              <a:gdLst/>
              <a:ahLst/>
              <a:cxnLst/>
              <a:rect l="l" t="t" r="r" b="b"/>
              <a:pathLst>
                <a:path w="1084" h="921" extrusionOk="0">
                  <a:moveTo>
                    <a:pt x="444" y="0"/>
                  </a:moveTo>
                  <a:cubicBezTo>
                    <a:pt x="203" y="0"/>
                    <a:pt x="0" y="199"/>
                    <a:pt x="0" y="453"/>
                  </a:cubicBezTo>
                  <a:cubicBezTo>
                    <a:pt x="0" y="736"/>
                    <a:pt x="230" y="920"/>
                    <a:pt x="467" y="920"/>
                  </a:cubicBezTo>
                  <a:cubicBezTo>
                    <a:pt x="580" y="920"/>
                    <a:pt x="694" y="879"/>
                    <a:pt x="786" y="787"/>
                  </a:cubicBezTo>
                  <a:cubicBezTo>
                    <a:pt x="1084" y="489"/>
                    <a:pt x="869" y="1"/>
                    <a:pt x="464" y="1"/>
                  </a:cubicBezTo>
                  <a:cubicBezTo>
                    <a:pt x="457" y="1"/>
                    <a:pt x="450" y="0"/>
                    <a:pt x="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17" name="Google Shape;90217;p60"/>
            <p:cNvSpPr/>
            <p:nvPr/>
          </p:nvSpPr>
          <p:spPr>
            <a:xfrm>
              <a:off x="4827975" y="1206825"/>
              <a:ext cx="23250" cy="16700"/>
            </a:xfrm>
            <a:custGeom>
              <a:avLst/>
              <a:gdLst/>
              <a:ahLst/>
              <a:cxnLst/>
              <a:rect l="l" t="t" r="r" b="b"/>
              <a:pathLst>
                <a:path w="930" h="668" extrusionOk="0">
                  <a:moveTo>
                    <a:pt x="846" y="1"/>
                  </a:moveTo>
                  <a:lnTo>
                    <a:pt x="465" y="48"/>
                  </a:lnTo>
                  <a:lnTo>
                    <a:pt x="24" y="108"/>
                  </a:lnTo>
                  <a:cubicBezTo>
                    <a:pt x="12" y="155"/>
                    <a:pt x="0" y="191"/>
                    <a:pt x="0" y="239"/>
                  </a:cubicBezTo>
                  <a:cubicBezTo>
                    <a:pt x="24" y="524"/>
                    <a:pt x="244" y="667"/>
                    <a:pt x="465" y="667"/>
                  </a:cubicBezTo>
                  <a:cubicBezTo>
                    <a:pt x="685" y="667"/>
                    <a:pt x="905" y="524"/>
                    <a:pt x="929" y="239"/>
                  </a:cubicBezTo>
                  <a:cubicBezTo>
                    <a:pt x="917" y="155"/>
                    <a:pt x="893" y="72"/>
                    <a:pt x="8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18" name="Google Shape;90218;p60"/>
            <p:cNvSpPr/>
            <p:nvPr/>
          </p:nvSpPr>
          <p:spPr>
            <a:xfrm>
              <a:off x="4931550" y="1235700"/>
              <a:ext cx="27125" cy="23300"/>
            </a:xfrm>
            <a:custGeom>
              <a:avLst/>
              <a:gdLst/>
              <a:ahLst/>
              <a:cxnLst/>
              <a:rect l="l" t="t" r="r" b="b"/>
              <a:pathLst>
                <a:path w="1085" h="932" extrusionOk="0">
                  <a:moveTo>
                    <a:pt x="465" y="0"/>
                  </a:moveTo>
                  <a:cubicBezTo>
                    <a:pt x="215" y="0"/>
                    <a:pt x="1" y="215"/>
                    <a:pt x="1" y="465"/>
                  </a:cubicBezTo>
                  <a:cubicBezTo>
                    <a:pt x="1" y="747"/>
                    <a:pt x="231" y="931"/>
                    <a:pt x="472" y="931"/>
                  </a:cubicBezTo>
                  <a:cubicBezTo>
                    <a:pt x="586" y="931"/>
                    <a:pt x="703" y="890"/>
                    <a:pt x="798" y="798"/>
                  </a:cubicBezTo>
                  <a:cubicBezTo>
                    <a:pt x="1084"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19" name="Google Shape;90219;p60"/>
            <p:cNvSpPr/>
            <p:nvPr/>
          </p:nvSpPr>
          <p:spPr>
            <a:xfrm>
              <a:off x="4794050" y="1305050"/>
              <a:ext cx="26800" cy="23000"/>
            </a:xfrm>
            <a:custGeom>
              <a:avLst/>
              <a:gdLst/>
              <a:ahLst/>
              <a:cxnLst/>
              <a:rect l="l" t="t" r="r" b="b"/>
              <a:pathLst>
                <a:path w="1072" h="920" extrusionOk="0">
                  <a:moveTo>
                    <a:pt x="445" y="0"/>
                  </a:moveTo>
                  <a:cubicBezTo>
                    <a:pt x="203" y="0"/>
                    <a:pt x="0" y="210"/>
                    <a:pt x="0" y="453"/>
                  </a:cubicBezTo>
                  <a:cubicBezTo>
                    <a:pt x="0" y="736"/>
                    <a:pt x="225" y="920"/>
                    <a:pt x="462" y="920"/>
                  </a:cubicBezTo>
                  <a:cubicBezTo>
                    <a:pt x="575" y="920"/>
                    <a:pt x="690" y="878"/>
                    <a:pt x="786" y="786"/>
                  </a:cubicBezTo>
                  <a:cubicBezTo>
                    <a:pt x="1072" y="501"/>
                    <a:pt x="869" y="1"/>
                    <a:pt x="464" y="1"/>
                  </a:cubicBezTo>
                  <a:cubicBezTo>
                    <a:pt x="458" y="0"/>
                    <a:pt x="451" y="0"/>
                    <a:pt x="4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20" name="Google Shape;90220;p60"/>
            <p:cNvSpPr/>
            <p:nvPr/>
          </p:nvSpPr>
          <p:spPr>
            <a:xfrm>
              <a:off x="4966075" y="1201175"/>
              <a:ext cx="27125" cy="23125"/>
            </a:xfrm>
            <a:custGeom>
              <a:avLst/>
              <a:gdLst/>
              <a:ahLst/>
              <a:cxnLst/>
              <a:rect l="l" t="t" r="r" b="b"/>
              <a:pathLst>
                <a:path w="1085" h="925" extrusionOk="0">
                  <a:moveTo>
                    <a:pt x="465" y="0"/>
                  </a:moveTo>
                  <a:cubicBezTo>
                    <a:pt x="215" y="0"/>
                    <a:pt x="13" y="191"/>
                    <a:pt x="1" y="441"/>
                  </a:cubicBezTo>
                  <a:lnTo>
                    <a:pt x="1" y="453"/>
                  </a:lnTo>
                  <a:cubicBezTo>
                    <a:pt x="1" y="735"/>
                    <a:pt x="231" y="925"/>
                    <a:pt x="472" y="925"/>
                  </a:cubicBezTo>
                  <a:cubicBezTo>
                    <a:pt x="586" y="925"/>
                    <a:pt x="703" y="882"/>
                    <a:pt x="799" y="786"/>
                  </a:cubicBezTo>
                  <a:cubicBezTo>
                    <a:pt x="1084" y="488"/>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21" name="Google Shape;90221;p60"/>
            <p:cNvSpPr/>
            <p:nvPr/>
          </p:nvSpPr>
          <p:spPr>
            <a:xfrm>
              <a:off x="4897025" y="1339275"/>
              <a:ext cx="27125" cy="23000"/>
            </a:xfrm>
            <a:custGeom>
              <a:avLst/>
              <a:gdLst/>
              <a:ahLst/>
              <a:cxnLst/>
              <a:rect l="l" t="t" r="r" b="b"/>
              <a:pathLst>
                <a:path w="1085" h="920" extrusionOk="0">
                  <a:moveTo>
                    <a:pt x="465" y="1"/>
                  </a:moveTo>
                  <a:cubicBezTo>
                    <a:pt x="215" y="1"/>
                    <a:pt x="13" y="203"/>
                    <a:pt x="13" y="465"/>
                  </a:cubicBezTo>
                  <a:lnTo>
                    <a:pt x="1" y="453"/>
                  </a:lnTo>
                  <a:lnTo>
                    <a:pt x="1" y="453"/>
                  </a:lnTo>
                  <a:cubicBezTo>
                    <a:pt x="1" y="736"/>
                    <a:pt x="231" y="920"/>
                    <a:pt x="468" y="920"/>
                  </a:cubicBezTo>
                  <a:cubicBezTo>
                    <a:pt x="580" y="920"/>
                    <a:pt x="695" y="879"/>
                    <a:pt x="786" y="787"/>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22" name="Google Shape;90222;p60"/>
            <p:cNvSpPr/>
            <p:nvPr/>
          </p:nvSpPr>
          <p:spPr>
            <a:xfrm>
              <a:off x="4794050" y="1443150"/>
              <a:ext cx="26725" cy="23025"/>
            </a:xfrm>
            <a:custGeom>
              <a:avLst/>
              <a:gdLst/>
              <a:ahLst/>
              <a:cxnLst/>
              <a:rect l="l" t="t" r="r" b="b"/>
              <a:pathLst>
                <a:path w="1069" h="921" extrusionOk="0">
                  <a:moveTo>
                    <a:pt x="444" y="1"/>
                  </a:moveTo>
                  <a:cubicBezTo>
                    <a:pt x="192" y="1"/>
                    <a:pt x="0" y="210"/>
                    <a:pt x="0" y="454"/>
                  </a:cubicBezTo>
                  <a:cubicBezTo>
                    <a:pt x="0" y="736"/>
                    <a:pt x="225" y="920"/>
                    <a:pt x="462" y="920"/>
                  </a:cubicBezTo>
                  <a:cubicBezTo>
                    <a:pt x="575" y="920"/>
                    <a:pt x="690" y="879"/>
                    <a:pt x="786" y="787"/>
                  </a:cubicBezTo>
                  <a:cubicBezTo>
                    <a:pt x="1068" y="493"/>
                    <a:pt x="874" y="1"/>
                    <a:pt x="479" y="1"/>
                  </a:cubicBezTo>
                  <a:cubicBezTo>
                    <a:pt x="474" y="1"/>
                    <a:pt x="469" y="1"/>
                    <a:pt x="464" y="1"/>
                  </a:cubicBezTo>
                  <a:cubicBezTo>
                    <a:pt x="457" y="1"/>
                    <a:pt x="451"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23" name="Google Shape;90223;p60"/>
            <p:cNvSpPr/>
            <p:nvPr/>
          </p:nvSpPr>
          <p:spPr>
            <a:xfrm>
              <a:off x="5003875" y="1182725"/>
              <a:ext cx="19375" cy="7150"/>
            </a:xfrm>
            <a:custGeom>
              <a:avLst/>
              <a:gdLst/>
              <a:ahLst/>
              <a:cxnLst/>
              <a:rect l="l" t="t" r="r" b="b"/>
              <a:pathLst>
                <a:path w="775" h="286" extrusionOk="0">
                  <a:moveTo>
                    <a:pt x="775" y="0"/>
                  </a:moveTo>
                  <a:lnTo>
                    <a:pt x="1" y="107"/>
                  </a:lnTo>
                  <a:cubicBezTo>
                    <a:pt x="84" y="214"/>
                    <a:pt x="203" y="274"/>
                    <a:pt x="334" y="286"/>
                  </a:cubicBezTo>
                  <a:lnTo>
                    <a:pt x="346" y="286"/>
                  </a:lnTo>
                  <a:cubicBezTo>
                    <a:pt x="537" y="274"/>
                    <a:pt x="703" y="167"/>
                    <a:pt x="7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24" name="Google Shape;90224;p60"/>
            <p:cNvSpPr/>
            <p:nvPr/>
          </p:nvSpPr>
          <p:spPr>
            <a:xfrm>
              <a:off x="4655625" y="1580150"/>
              <a:ext cx="23250" cy="23125"/>
            </a:xfrm>
            <a:custGeom>
              <a:avLst/>
              <a:gdLst/>
              <a:ahLst/>
              <a:cxnLst/>
              <a:rect l="l" t="t" r="r" b="b"/>
              <a:pathLst>
                <a:path w="930" h="925" extrusionOk="0">
                  <a:moveTo>
                    <a:pt x="462" y="0"/>
                  </a:moveTo>
                  <a:cubicBezTo>
                    <a:pt x="247" y="0"/>
                    <a:pt x="35" y="135"/>
                    <a:pt x="13" y="415"/>
                  </a:cubicBezTo>
                  <a:cubicBezTo>
                    <a:pt x="1" y="450"/>
                    <a:pt x="1" y="474"/>
                    <a:pt x="13" y="510"/>
                  </a:cubicBezTo>
                  <a:cubicBezTo>
                    <a:pt x="35" y="790"/>
                    <a:pt x="247" y="924"/>
                    <a:pt x="462" y="924"/>
                  </a:cubicBezTo>
                  <a:cubicBezTo>
                    <a:pt x="694" y="924"/>
                    <a:pt x="929" y="766"/>
                    <a:pt x="929" y="462"/>
                  </a:cubicBezTo>
                  <a:cubicBezTo>
                    <a:pt x="929" y="159"/>
                    <a:pt x="694" y="0"/>
                    <a:pt x="4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25" name="Google Shape;90225;p60"/>
            <p:cNvSpPr/>
            <p:nvPr/>
          </p:nvSpPr>
          <p:spPr>
            <a:xfrm>
              <a:off x="4761300" y="1216050"/>
              <a:ext cx="20550" cy="8300"/>
            </a:xfrm>
            <a:custGeom>
              <a:avLst/>
              <a:gdLst/>
              <a:ahLst/>
              <a:cxnLst/>
              <a:rect l="l" t="t" r="r" b="b"/>
              <a:pathLst>
                <a:path w="822" h="332" extrusionOk="0">
                  <a:moveTo>
                    <a:pt x="822" y="1"/>
                  </a:moveTo>
                  <a:lnTo>
                    <a:pt x="381" y="60"/>
                  </a:lnTo>
                  <a:lnTo>
                    <a:pt x="0" y="120"/>
                  </a:lnTo>
                  <a:cubicBezTo>
                    <a:pt x="85" y="258"/>
                    <a:pt x="229" y="332"/>
                    <a:pt x="377" y="332"/>
                  </a:cubicBezTo>
                  <a:cubicBezTo>
                    <a:pt x="460" y="332"/>
                    <a:pt x="543" y="309"/>
                    <a:pt x="620" y="263"/>
                  </a:cubicBezTo>
                  <a:cubicBezTo>
                    <a:pt x="715" y="203"/>
                    <a:pt x="786" y="120"/>
                    <a:pt x="810" y="13"/>
                  </a:cubicBezTo>
                  <a:lnTo>
                    <a:pt x="8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26" name="Google Shape;90226;p60"/>
            <p:cNvSpPr/>
            <p:nvPr/>
          </p:nvSpPr>
          <p:spPr>
            <a:xfrm>
              <a:off x="4897025" y="1201175"/>
              <a:ext cx="27125" cy="23200"/>
            </a:xfrm>
            <a:custGeom>
              <a:avLst/>
              <a:gdLst/>
              <a:ahLst/>
              <a:cxnLst/>
              <a:rect l="l" t="t" r="r" b="b"/>
              <a:pathLst>
                <a:path w="1085" h="928" extrusionOk="0">
                  <a:moveTo>
                    <a:pt x="465" y="0"/>
                  </a:moveTo>
                  <a:cubicBezTo>
                    <a:pt x="215" y="0"/>
                    <a:pt x="13" y="203"/>
                    <a:pt x="1" y="453"/>
                  </a:cubicBezTo>
                  <a:lnTo>
                    <a:pt x="1" y="465"/>
                  </a:lnTo>
                  <a:cubicBezTo>
                    <a:pt x="1" y="745"/>
                    <a:pt x="226" y="928"/>
                    <a:pt x="464" y="928"/>
                  </a:cubicBezTo>
                  <a:cubicBezTo>
                    <a:pt x="581" y="928"/>
                    <a:pt x="701" y="884"/>
                    <a:pt x="798" y="786"/>
                  </a:cubicBezTo>
                  <a:cubicBezTo>
                    <a:pt x="1084"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27" name="Google Shape;90227;p60"/>
            <p:cNvSpPr/>
            <p:nvPr/>
          </p:nvSpPr>
          <p:spPr>
            <a:xfrm>
              <a:off x="4707125" y="1430375"/>
              <a:ext cx="34250" cy="24125"/>
            </a:xfrm>
            <a:custGeom>
              <a:avLst/>
              <a:gdLst/>
              <a:ahLst/>
              <a:cxnLst/>
              <a:rect l="l" t="t" r="r" b="b"/>
              <a:pathLst>
                <a:path w="1370" h="965" extrusionOk="0">
                  <a:moveTo>
                    <a:pt x="691" y="0"/>
                  </a:moveTo>
                  <a:cubicBezTo>
                    <a:pt x="84" y="0"/>
                    <a:pt x="0" y="953"/>
                    <a:pt x="679" y="965"/>
                  </a:cubicBezTo>
                  <a:lnTo>
                    <a:pt x="691" y="965"/>
                  </a:lnTo>
                  <a:cubicBezTo>
                    <a:pt x="1370" y="953"/>
                    <a:pt x="1286" y="0"/>
                    <a:pt x="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28" name="Google Shape;90228;p60"/>
            <p:cNvSpPr/>
            <p:nvPr/>
          </p:nvSpPr>
          <p:spPr>
            <a:xfrm>
              <a:off x="4931250" y="1304975"/>
              <a:ext cx="23250" cy="23025"/>
            </a:xfrm>
            <a:custGeom>
              <a:avLst/>
              <a:gdLst/>
              <a:ahLst/>
              <a:cxnLst/>
              <a:rect l="l" t="t" r="r" b="b"/>
              <a:pathLst>
                <a:path w="930" h="921" extrusionOk="0">
                  <a:moveTo>
                    <a:pt x="471" y="1"/>
                  </a:moveTo>
                  <a:cubicBezTo>
                    <a:pt x="242" y="1"/>
                    <a:pt x="13" y="152"/>
                    <a:pt x="13" y="456"/>
                  </a:cubicBezTo>
                  <a:lnTo>
                    <a:pt x="1" y="456"/>
                  </a:lnTo>
                  <a:cubicBezTo>
                    <a:pt x="1" y="706"/>
                    <a:pt x="203" y="920"/>
                    <a:pt x="465" y="920"/>
                  </a:cubicBezTo>
                  <a:cubicBezTo>
                    <a:pt x="489" y="920"/>
                    <a:pt x="525" y="908"/>
                    <a:pt x="549" y="897"/>
                  </a:cubicBezTo>
                  <a:lnTo>
                    <a:pt x="930" y="456"/>
                  </a:lnTo>
                  <a:cubicBezTo>
                    <a:pt x="930" y="152"/>
                    <a:pt x="700" y="1"/>
                    <a:pt x="4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29" name="Google Shape;90229;p60"/>
            <p:cNvSpPr/>
            <p:nvPr/>
          </p:nvSpPr>
          <p:spPr>
            <a:xfrm>
              <a:off x="4827675" y="1407500"/>
              <a:ext cx="22950" cy="23100"/>
            </a:xfrm>
            <a:custGeom>
              <a:avLst/>
              <a:gdLst/>
              <a:ahLst/>
              <a:cxnLst/>
              <a:rect l="l" t="t" r="r" b="b"/>
              <a:pathLst>
                <a:path w="918" h="924" extrusionOk="0">
                  <a:moveTo>
                    <a:pt x="454" y="1"/>
                  </a:moveTo>
                  <a:cubicBezTo>
                    <a:pt x="241" y="1"/>
                    <a:pt x="29" y="135"/>
                    <a:pt x="0" y="415"/>
                  </a:cubicBezTo>
                  <a:cubicBezTo>
                    <a:pt x="0" y="439"/>
                    <a:pt x="0" y="475"/>
                    <a:pt x="0" y="498"/>
                  </a:cubicBezTo>
                  <a:cubicBezTo>
                    <a:pt x="29" y="786"/>
                    <a:pt x="244" y="923"/>
                    <a:pt x="458" y="923"/>
                  </a:cubicBezTo>
                  <a:cubicBezTo>
                    <a:pt x="688" y="923"/>
                    <a:pt x="917" y="765"/>
                    <a:pt x="917" y="463"/>
                  </a:cubicBezTo>
                  <a:cubicBezTo>
                    <a:pt x="917" y="159"/>
                    <a:pt x="685" y="1"/>
                    <a:pt x="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30" name="Google Shape;90230;p60"/>
            <p:cNvSpPr/>
            <p:nvPr/>
          </p:nvSpPr>
          <p:spPr>
            <a:xfrm>
              <a:off x="4654725" y="1443150"/>
              <a:ext cx="26750" cy="23025"/>
            </a:xfrm>
            <a:custGeom>
              <a:avLst/>
              <a:gdLst/>
              <a:ahLst/>
              <a:cxnLst/>
              <a:rect l="l" t="t" r="r" b="b"/>
              <a:pathLst>
                <a:path w="1070" h="921" extrusionOk="0">
                  <a:moveTo>
                    <a:pt x="468" y="1"/>
                  </a:moveTo>
                  <a:cubicBezTo>
                    <a:pt x="463" y="1"/>
                    <a:pt x="458" y="1"/>
                    <a:pt x="453" y="1"/>
                  </a:cubicBezTo>
                  <a:cubicBezTo>
                    <a:pt x="215" y="13"/>
                    <a:pt x="25" y="215"/>
                    <a:pt x="25" y="454"/>
                  </a:cubicBezTo>
                  <a:lnTo>
                    <a:pt x="1" y="454"/>
                  </a:lnTo>
                  <a:cubicBezTo>
                    <a:pt x="1" y="736"/>
                    <a:pt x="226" y="920"/>
                    <a:pt x="463" y="920"/>
                  </a:cubicBezTo>
                  <a:cubicBezTo>
                    <a:pt x="576" y="920"/>
                    <a:pt x="691" y="879"/>
                    <a:pt x="787" y="787"/>
                  </a:cubicBezTo>
                  <a:cubicBezTo>
                    <a:pt x="1069" y="493"/>
                    <a:pt x="875" y="1"/>
                    <a:pt x="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31" name="Google Shape;90231;p60"/>
            <p:cNvSpPr/>
            <p:nvPr/>
          </p:nvSpPr>
          <p:spPr>
            <a:xfrm>
              <a:off x="4688475" y="1478500"/>
              <a:ext cx="23725" cy="23225"/>
            </a:xfrm>
            <a:custGeom>
              <a:avLst/>
              <a:gdLst/>
              <a:ahLst/>
              <a:cxnLst/>
              <a:rect l="l" t="t" r="r" b="b"/>
              <a:pathLst>
                <a:path w="949" h="929" extrusionOk="0">
                  <a:moveTo>
                    <a:pt x="486" y="1"/>
                  </a:moveTo>
                  <a:cubicBezTo>
                    <a:pt x="267" y="1"/>
                    <a:pt x="50" y="141"/>
                    <a:pt x="32" y="421"/>
                  </a:cubicBezTo>
                  <a:cubicBezTo>
                    <a:pt x="0" y="751"/>
                    <a:pt x="246" y="929"/>
                    <a:pt x="492" y="929"/>
                  </a:cubicBezTo>
                  <a:cubicBezTo>
                    <a:pt x="707" y="929"/>
                    <a:pt x="921" y="793"/>
                    <a:pt x="949" y="504"/>
                  </a:cubicBezTo>
                  <a:cubicBezTo>
                    <a:pt x="949" y="480"/>
                    <a:pt x="949" y="456"/>
                    <a:pt x="949" y="421"/>
                  </a:cubicBezTo>
                  <a:cubicBezTo>
                    <a:pt x="925" y="141"/>
                    <a:pt x="705" y="1"/>
                    <a:pt x="4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32" name="Google Shape;90232;p60"/>
            <p:cNvSpPr/>
            <p:nvPr/>
          </p:nvSpPr>
          <p:spPr>
            <a:xfrm>
              <a:off x="5000025" y="1235900"/>
              <a:ext cx="19650" cy="20350"/>
            </a:xfrm>
            <a:custGeom>
              <a:avLst/>
              <a:gdLst/>
              <a:ahLst/>
              <a:cxnLst/>
              <a:rect l="l" t="t" r="r" b="b"/>
              <a:pathLst>
                <a:path w="786" h="814" extrusionOk="0">
                  <a:moveTo>
                    <a:pt x="476" y="0"/>
                  </a:moveTo>
                  <a:cubicBezTo>
                    <a:pt x="238" y="0"/>
                    <a:pt x="12" y="186"/>
                    <a:pt x="12" y="457"/>
                  </a:cubicBezTo>
                  <a:lnTo>
                    <a:pt x="0" y="457"/>
                  </a:lnTo>
                  <a:cubicBezTo>
                    <a:pt x="0" y="600"/>
                    <a:pt x="72" y="731"/>
                    <a:pt x="191" y="814"/>
                  </a:cubicBezTo>
                  <a:lnTo>
                    <a:pt x="786" y="123"/>
                  </a:lnTo>
                  <a:cubicBezTo>
                    <a:pt x="693" y="38"/>
                    <a:pt x="583" y="0"/>
                    <a:pt x="4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33" name="Google Shape;90233;p60"/>
            <p:cNvSpPr/>
            <p:nvPr/>
          </p:nvSpPr>
          <p:spPr>
            <a:xfrm>
              <a:off x="5035450" y="1201175"/>
              <a:ext cx="16075" cy="17575"/>
            </a:xfrm>
            <a:custGeom>
              <a:avLst/>
              <a:gdLst/>
              <a:ahLst/>
              <a:cxnLst/>
              <a:rect l="l" t="t" r="r" b="b"/>
              <a:pathLst>
                <a:path w="643" h="703" extrusionOk="0">
                  <a:moveTo>
                    <a:pt x="452" y="0"/>
                  </a:moveTo>
                  <a:cubicBezTo>
                    <a:pt x="202" y="0"/>
                    <a:pt x="0" y="203"/>
                    <a:pt x="0" y="453"/>
                  </a:cubicBezTo>
                  <a:cubicBezTo>
                    <a:pt x="0" y="548"/>
                    <a:pt x="24" y="631"/>
                    <a:pt x="71" y="703"/>
                  </a:cubicBezTo>
                  <a:lnTo>
                    <a:pt x="286" y="453"/>
                  </a:lnTo>
                  <a:lnTo>
                    <a:pt x="452" y="250"/>
                  </a:lnTo>
                  <a:lnTo>
                    <a:pt x="643" y="36"/>
                  </a:lnTo>
                  <a:cubicBezTo>
                    <a:pt x="583" y="12"/>
                    <a:pt x="512" y="0"/>
                    <a:pt x="4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34" name="Google Shape;90234;p60"/>
            <p:cNvSpPr/>
            <p:nvPr/>
          </p:nvSpPr>
          <p:spPr>
            <a:xfrm>
              <a:off x="4862200" y="1304750"/>
              <a:ext cx="27125" cy="23000"/>
            </a:xfrm>
            <a:custGeom>
              <a:avLst/>
              <a:gdLst/>
              <a:ahLst/>
              <a:cxnLst/>
              <a:rect l="l" t="t" r="r" b="b"/>
              <a:pathLst>
                <a:path w="1085" h="920" extrusionOk="0">
                  <a:moveTo>
                    <a:pt x="465" y="1"/>
                  </a:moveTo>
                  <a:cubicBezTo>
                    <a:pt x="215" y="13"/>
                    <a:pt x="13" y="215"/>
                    <a:pt x="24" y="465"/>
                  </a:cubicBezTo>
                  <a:lnTo>
                    <a:pt x="1" y="453"/>
                  </a:lnTo>
                  <a:lnTo>
                    <a:pt x="1" y="453"/>
                  </a:lnTo>
                  <a:cubicBezTo>
                    <a:pt x="1" y="736"/>
                    <a:pt x="231" y="920"/>
                    <a:pt x="468" y="920"/>
                  </a:cubicBezTo>
                  <a:cubicBezTo>
                    <a:pt x="580" y="920"/>
                    <a:pt x="694" y="878"/>
                    <a:pt x="786" y="786"/>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35" name="Google Shape;90235;p60"/>
            <p:cNvSpPr/>
            <p:nvPr/>
          </p:nvSpPr>
          <p:spPr>
            <a:xfrm>
              <a:off x="4965600" y="1269825"/>
              <a:ext cx="22250" cy="22750"/>
            </a:xfrm>
            <a:custGeom>
              <a:avLst/>
              <a:gdLst/>
              <a:ahLst/>
              <a:cxnLst/>
              <a:rect l="l" t="t" r="r" b="b"/>
              <a:pathLst>
                <a:path w="890" h="910" extrusionOk="0">
                  <a:moveTo>
                    <a:pt x="473" y="1"/>
                  </a:moveTo>
                  <a:cubicBezTo>
                    <a:pt x="236" y="1"/>
                    <a:pt x="1" y="175"/>
                    <a:pt x="8" y="469"/>
                  </a:cubicBezTo>
                  <a:cubicBezTo>
                    <a:pt x="8" y="683"/>
                    <a:pt x="151" y="862"/>
                    <a:pt x="353" y="910"/>
                  </a:cubicBezTo>
                  <a:lnTo>
                    <a:pt x="472" y="767"/>
                  </a:lnTo>
                  <a:lnTo>
                    <a:pt x="722" y="469"/>
                  </a:lnTo>
                  <a:lnTo>
                    <a:pt x="889" y="278"/>
                  </a:lnTo>
                  <a:cubicBezTo>
                    <a:pt x="806" y="87"/>
                    <a:pt x="639"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36" name="Google Shape;90236;p60"/>
            <p:cNvSpPr/>
            <p:nvPr/>
          </p:nvSpPr>
          <p:spPr>
            <a:xfrm>
              <a:off x="4724400" y="1374100"/>
              <a:ext cx="27100" cy="23150"/>
            </a:xfrm>
            <a:custGeom>
              <a:avLst/>
              <a:gdLst/>
              <a:ahLst/>
              <a:cxnLst/>
              <a:rect l="l" t="t" r="r" b="b"/>
              <a:pathLst>
                <a:path w="1084" h="926" extrusionOk="0">
                  <a:moveTo>
                    <a:pt x="464" y="1"/>
                  </a:moveTo>
                  <a:cubicBezTo>
                    <a:pt x="214" y="1"/>
                    <a:pt x="12" y="203"/>
                    <a:pt x="0" y="453"/>
                  </a:cubicBezTo>
                  <a:lnTo>
                    <a:pt x="0" y="465"/>
                  </a:lnTo>
                  <a:cubicBezTo>
                    <a:pt x="0" y="739"/>
                    <a:pt x="229" y="926"/>
                    <a:pt x="465" y="926"/>
                  </a:cubicBezTo>
                  <a:cubicBezTo>
                    <a:pt x="578" y="926"/>
                    <a:pt x="693" y="883"/>
                    <a:pt x="786" y="787"/>
                  </a:cubicBezTo>
                  <a:cubicBezTo>
                    <a:pt x="1083" y="501"/>
                    <a:pt x="869" y="1"/>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37" name="Google Shape;90237;p60"/>
            <p:cNvSpPr/>
            <p:nvPr/>
          </p:nvSpPr>
          <p:spPr>
            <a:xfrm>
              <a:off x="4897025" y="1270500"/>
              <a:ext cx="27400" cy="23050"/>
            </a:xfrm>
            <a:custGeom>
              <a:avLst/>
              <a:gdLst/>
              <a:ahLst/>
              <a:cxnLst/>
              <a:rect l="l" t="t" r="r" b="b"/>
              <a:pathLst>
                <a:path w="1096" h="922" extrusionOk="0">
                  <a:moveTo>
                    <a:pt x="456" y="1"/>
                  </a:moveTo>
                  <a:cubicBezTo>
                    <a:pt x="215" y="1"/>
                    <a:pt x="12" y="199"/>
                    <a:pt x="1" y="442"/>
                  </a:cubicBezTo>
                  <a:lnTo>
                    <a:pt x="24" y="466"/>
                  </a:lnTo>
                  <a:cubicBezTo>
                    <a:pt x="24" y="740"/>
                    <a:pt x="248" y="921"/>
                    <a:pt x="485" y="921"/>
                  </a:cubicBezTo>
                  <a:cubicBezTo>
                    <a:pt x="598" y="921"/>
                    <a:pt x="714" y="880"/>
                    <a:pt x="810" y="787"/>
                  </a:cubicBezTo>
                  <a:cubicBezTo>
                    <a:pt x="1096" y="490"/>
                    <a:pt x="894" y="1"/>
                    <a:pt x="477" y="1"/>
                  </a:cubicBezTo>
                  <a:cubicBezTo>
                    <a:pt x="470" y="1"/>
                    <a:pt x="463" y="1"/>
                    <a:pt x="4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38" name="Google Shape;90238;p60"/>
            <p:cNvSpPr/>
            <p:nvPr/>
          </p:nvSpPr>
          <p:spPr>
            <a:xfrm>
              <a:off x="4828275" y="1339575"/>
              <a:ext cx="27100" cy="23250"/>
            </a:xfrm>
            <a:custGeom>
              <a:avLst/>
              <a:gdLst/>
              <a:ahLst/>
              <a:cxnLst/>
              <a:rect l="l" t="t" r="r" b="b"/>
              <a:pathLst>
                <a:path w="1084" h="930" extrusionOk="0">
                  <a:moveTo>
                    <a:pt x="455" y="0"/>
                  </a:moveTo>
                  <a:cubicBezTo>
                    <a:pt x="203" y="0"/>
                    <a:pt x="12" y="199"/>
                    <a:pt x="0" y="453"/>
                  </a:cubicBezTo>
                  <a:lnTo>
                    <a:pt x="12" y="465"/>
                  </a:lnTo>
                  <a:cubicBezTo>
                    <a:pt x="4" y="742"/>
                    <a:pt x="235" y="929"/>
                    <a:pt x="477" y="929"/>
                  </a:cubicBezTo>
                  <a:cubicBezTo>
                    <a:pt x="589" y="929"/>
                    <a:pt x="704" y="889"/>
                    <a:pt x="798" y="798"/>
                  </a:cubicBezTo>
                  <a:cubicBezTo>
                    <a:pt x="1084" y="501"/>
                    <a:pt x="881" y="1"/>
                    <a:pt x="477" y="1"/>
                  </a:cubicBezTo>
                  <a:cubicBezTo>
                    <a:pt x="469" y="0"/>
                    <a:pt x="462" y="0"/>
                    <a:pt x="4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39" name="Google Shape;90239;p60"/>
            <p:cNvSpPr/>
            <p:nvPr/>
          </p:nvSpPr>
          <p:spPr>
            <a:xfrm>
              <a:off x="4689850" y="1339575"/>
              <a:ext cx="27425" cy="23250"/>
            </a:xfrm>
            <a:custGeom>
              <a:avLst/>
              <a:gdLst/>
              <a:ahLst/>
              <a:cxnLst/>
              <a:rect l="l" t="t" r="r" b="b"/>
              <a:pathLst>
                <a:path w="1097" h="930" extrusionOk="0">
                  <a:moveTo>
                    <a:pt x="467" y="0"/>
                  </a:moveTo>
                  <a:cubicBezTo>
                    <a:pt x="215" y="0"/>
                    <a:pt x="12" y="199"/>
                    <a:pt x="1" y="453"/>
                  </a:cubicBezTo>
                  <a:lnTo>
                    <a:pt x="13" y="465"/>
                  </a:lnTo>
                  <a:cubicBezTo>
                    <a:pt x="13" y="742"/>
                    <a:pt x="246" y="929"/>
                    <a:pt x="489" y="929"/>
                  </a:cubicBezTo>
                  <a:cubicBezTo>
                    <a:pt x="602" y="929"/>
                    <a:pt x="716" y="889"/>
                    <a:pt x="811" y="798"/>
                  </a:cubicBezTo>
                  <a:cubicBezTo>
                    <a:pt x="1096" y="501"/>
                    <a:pt x="894" y="1"/>
                    <a:pt x="489" y="1"/>
                  </a:cubicBezTo>
                  <a:cubicBezTo>
                    <a:pt x="482" y="0"/>
                    <a:pt x="474" y="0"/>
                    <a:pt x="4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40" name="Google Shape;90240;p60"/>
            <p:cNvSpPr/>
            <p:nvPr/>
          </p:nvSpPr>
          <p:spPr>
            <a:xfrm>
              <a:off x="4724050" y="1513625"/>
              <a:ext cx="23875" cy="23225"/>
            </a:xfrm>
            <a:custGeom>
              <a:avLst/>
              <a:gdLst/>
              <a:ahLst/>
              <a:cxnLst/>
              <a:rect l="l" t="t" r="r" b="b"/>
              <a:pathLst>
                <a:path w="955" h="929" extrusionOk="0">
                  <a:moveTo>
                    <a:pt x="490" y="1"/>
                  </a:moveTo>
                  <a:cubicBezTo>
                    <a:pt x="270" y="1"/>
                    <a:pt x="50" y="141"/>
                    <a:pt x="26" y="421"/>
                  </a:cubicBezTo>
                  <a:cubicBezTo>
                    <a:pt x="1" y="751"/>
                    <a:pt x="250" y="929"/>
                    <a:pt x="497" y="929"/>
                  </a:cubicBezTo>
                  <a:cubicBezTo>
                    <a:pt x="713" y="929"/>
                    <a:pt x="927" y="793"/>
                    <a:pt x="955" y="504"/>
                  </a:cubicBezTo>
                  <a:cubicBezTo>
                    <a:pt x="955" y="480"/>
                    <a:pt x="955" y="444"/>
                    <a:pt x="955" y="421"/>
                  </a:cubicBezTo>
                  <a:cubicBezTo>
                    <a:pt x="931" y="141"/>
                    <a:pt x="711" y="1"/>
                    <a:pt x="4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41" name="Google Shape;90241;p60"/>
            <p:cNvSpPr/>
            <p:nvPr/>
          </p:nvSpPr>
          <p:spPr>
            <a:xfrm>
              <a:off x="4724400" y="1236275"/>
              <a:ext cx="27400" cy="23325"/>
            </a:xfrm>
            <a:custGeom>
              <a:avLst/>
              <a:gdLst/>
              <a:ahLst/>
              <a:cxnLst/>
              <a:rect l="l" t="t" r="r" b="b"/>
              <a:pathLst>
                <a:path w="1096" h="933" extrusionOk="0">
                  <a:moveTo>
                    <a:pt x="455" y="1"/>
                  </a:moveTo>
                  <a:cubicBezTo>
                    <a:pt x="214" y="1"/>
                    <a:pt x="12" y="199"/>
                    <a:pt x="0" y="442"/>
                  </a:cubicBezTo>
                  <a:lnTo>
                    <a:pt x="12" y="466"/>
                  </a:lnTo>
                  <a:cubicBezTo>
                    <a:pt x="12" y="748"/>
                    <a:pt x="242" y="932"/>
                    <a:pt x="483" y="932"/>
                  </a:cubicBezTo>
                  <a:cubicBezTo>
                    <a:pt x="597" y="932"/>
                    <a:pt x="714" y="891"/>
                    <a:pt x="810" y="799"/>
                  </a:cubicBezTo>
                  <a:cubicBezTo>
                    <a:pt x="1095" y="501"/>
                    <a:pt x="893" y="1"/>
                    <a:pt x="476" y="1"/>
                  </a:cubicBezTo>
                  <a:cubicBezTo>
                    <a:pt x="469" y="1"/>
                    <a:pt x="462" y="1"/>
                    <a:pt x="4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42" name="Google Shape;90242;p60"/>
            <p:cNvSpPr/>
            <p:nvPr/>
          </p:nvSpPr>
          <p:spPr>
            <a:xfrm>
              <a:off x="4828275" y="1270800"/>
              <a:ext cx="27400" cy="23325"/>
            </a:xfrm>
            <a:custGeom>
              <a:avLst/>
              <a:gdLst/>
              <a:ahLst/>
              <a:cxnLst/>
              <a:rect l="l" t="t" r="r" b="b"/>
              <a:pathLst>
                <a:path w="1096" h="933" extrusionOk="0">
                  <a:moveTo>
                    <a:pt x="444" y="1"/>
                  </a:moveTo>
                  <a:cubicBezTo>
                    <a:pt x="203" y="1"/>
                    <a:pt x="12" y="199"/>
                    <a:pt x="0" y="442"/>
                  </a:cubicBezTo>
                  <a:lnTo>
                    <a:pt x="12" y="466"/>
                  </a:lnTo>
                  <a:cubicBezTo>
                    <a:pt x="12" y="748"/>
                    <a:pt x="237" y="932"/>
                    <a:pt x="474" y="932"/>
                  </a:cubicBezTo>
                  <a:cubicBezTo>
                    <a:pt x="587" y="932"/>
                    <a:pt x="702" y="891"/>
                    <a:pt x="798" y="799"/>
                  </a:cubicBezTo>
                  <a:cubicBezTo>
                    <a:pt x="1096" y="501"/>
                    <a:pt x="881" y="1"/>
                    <a:pt x="465" y="1"/>
                  </a:cubicBezTo>
                  <a:cubicBezTo>
                    <a:pt x="458" y="1"/>
                    <a:pt x="451"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43" name="Google Shape;90243;p60"/>
            <p:cNvSpPr/>
            <p:nvPr/>
          </p:nvSpPr>
          <p:spPr>
            <a:xfrm>
              <a:off x="5070550" y="1176175"/>
              <a:ext cx="3600" cy="4175"/>
            </a:xfrm>
            <a:custGeom>
              <a:avLst/>
              <a:gdLst/>
              <a:ahLst/>
              <a:cxnLst/>
              <a:rect l="l" t="t" r="r" b="b"/>
              <a:pathLst>
                <a:path w="144" h="167" extrusionOk="0">
                  <a:moveTo>
                    <a:pt x="144" y="0"/>
                  </a:moveTo>
                  <a:lnTo>
                    <a:pt x="1" y="24"/>
                  </a:lnTo>
                  <a:cubicBezTo>
                    <a:pt x="1" y="48"/>
                    <a:pt x="1" y="72"/>
                    <a:pt x="1" y="95"/>
                  </a:cubicBezTo>
                  <a:cubicBezTo>
                    <a:pt x="1" y="119"/>
                    <a:pt x="1" y="143"/>
                    <a:pt x="1" y="167"/>
                  </a:cubicBezTo>
                  <a:lnTo>
                    <a:pt x="1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44" name="Google Shape;90244;p60"/>
            <p:cNvSpPr/>
            <p:nvPr/>
          </p:nvSpPr>
          <p:spPr>
            <a:xfrm>
              <a:off x="4862500" y="1236275"/>
              <a:ext cx="27400" cy="23025"/>
            </a:xfrm>
            <a:custGeom>
              <a:avLst/>
              <a:gdLst/>
              <a:ahLst/>
              <a:cxnLst/>
              <a:rect l="l" t="t" r="r" b="b"/>
              <a:pathLst>
                <a:path w="1096" h="921" extrusionOk="0">
                  <a:moveTo>
                    <a:pt x="456" y="1"/>
                  </a:moveTo>
                  <a:cubicBezTo>
                    <a:pt x="215" y="1"/>
                    <a:pt x="12" y="199"/>
                    <a:pt x="1" y="442"/>
                  </a:cubicBezTo>
                  <a:lnTo>
                    <a:pt x="24" y="454"/>
                  </a:lnTo>
                  <a:cubicBezTo>
                    <a:pt x="24" y="736"/>
                    <a:pt x="249" y="920"/>
                    <a:pt x="486" y="920"/>
                  </a:cubicBezTo>
                  <a:cubicBezTo>
                    <a:pt x="599" y="920"/>
                    <a:pt x="714" y="879"/>
                    <a:pt x="810" y="787"/>
                  </a:cubicBezTo>
                  <a:cubicBezTo>
                    <a:pt x="1096" y="489"/>
                    <a:pt x="893" y="1"/>
                    <a:pt x="477" y="1"/>
                  </a:cubicBezTo>
                  <a:cubicBezTo>
                    <a:pt x="470" y="1"/>
                    <a:pt x="463" y="1"/>
                    <a:pt x="4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45" name="Google Shape;90245;p60"/>
            <p:cNvSpPr/>
            <p:nvPr/>
          </p:nvSpPr>
          <p:spPr>
            <a:xfrm>
              <a:off x="4655625" y="1512500"/>
              <a:ext cx="27125" cy="23025"/>
            </a:xfrm>
            <a:custGeom>
              <a:avLst/>
              <a:gdLst/>
              <a:ahLst/>
              <a:cxnLst/>
              <a:rect l="l" t="t" r="r" b="b"/>
              <a:pathLst>
                <a:path w="1085" h="921" extrusionOk="0">
                  <a:moveTo>
                    <a:pt x="444" y="1"/>
                  </a:moveTo>
                  <a:cubicBezTo>
                    <a:pt x="203" y="1"/>
                    <a:pt x="1" y="199"/>
                    <a:pt x="1" y="442"/>
                  </a:cubicBezTo>
                  <a:lnTo>
                    <a:pt x="13" y="454"/>
                  </a:lnTo>
                  <a:cubicBezTo>
                    <a:pt x="4" y="736"/>
                    <a:pt x="232" y="920"/>
                    <a:pt x="468" y="920"/>
                  </a:cubicBezTo>
                  <a:cubicBezTo>
                    <a:pt x="580" y="920"/>
                    <a:pt x="695" y="879"/>
                    <a:pt x="786" y="787"/>
                  </a:cubicBezTo>
                  <a:cubicBezTo>
                    <a:pt x="1084" y="501"/>
                    <a:pt x="882" y="1"/>
                    <a:pt x="465" y="1"/>
                  </a:cubicBezTo>
                  <a:cubicBezTo>
                    <a:pt x="458" y="1"/>
                    <a:pt x="451"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46" name="Google Shape;90246;p60"/>
            <p:cNvSpPr/>
            <p:nvPr/>
          </p:nvSpPr>
          <p:spPr>
            <a:xfrm>
              <a:off x="4793750" y="1373025"/>
              <a:ext cx="23225" cy="23075"/>
            </a:xfrm>
            <a:custGeom>
              <a:avLst/>
              <a:gdLst/>
              <a:ahLst/>
              <a:cxnLst/>
              <a:rect l="l" t="t" r="r" b="b"/>
              <a:pathLst>
                <a:path w="929" h="923" extrusionOk="0">
                  <a:moveTo>
                    <a:pt x="465" y="0"/>
                  </a:moveTo>
                  <a:cubicBezTo>
                    <a:pt x="249" y="0"/>
                    <a:pt x="35" y="138"/>
                    <a:pt x="12" y="425"/>
                  </a:cubicBezTo>
                  <a:cubicBezTo>
                    <a:pt x="0" y="449"/>
                    <a:pt x="0" y="484"/>
                    <a:pt x="12" y="508"/>
                  </a:cubicBezTo>
                  <a:cubicBezTo>
                    <a:pt x="35" y="788"/>
                    <a:pt x="247" y="923"/>
                    <a:pt x="461" y="923"/>
                  </a:cubicBezTo>
                  <a:cubicBezTo>
                    <a:pt x="693" y="923"/>
                    <a:pt x="929" y="764"/>
                    <a:pt x="929" y="461"/>
                  </a:cubicBezTo>
                  <a:cubicBezTo>
                    <a:pt x="929" y="159"/>
                    <a:pt x="696"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47" name="Google Shape;90247;p60"/>
            <p:cNvSpPr/>
            <p:nvPr/>
          </p:nvSpPr>
          <p:spPr>
            <a:xfrm>
              <a:off x="4724050" y="1305950"/>
              <a:ext cx="23875" cy="23225"/>
            </a:xfrm>
            <a:custGeom>
              <a:avLst/>
              <a:gdLst/>
              <a:ahLst/>
              <a:cxnLst/>
              <a:rect l="l" t="t" r="r" b="b"/>
              <a:pathLst>
                <a:path w="955" h="929" extrusionOk="0">
                  <a:moveTo>
                    <a:pt x="490" y="0"/>
                  </a:moveTo>
                  <a:cubicBezTo>
                    <a:pt x="270" y="0"/>
                    <a:pt x="50" y="143"/>
                    <a:pt x="26" y="429"/>
                  </a:cubicBezTo>
                  <a:cubicBezTo>
                    <a:pt x="0" y="753"/>
                    <a:pt x="250" y="928"/>
                    <a:pt x="497" y="928"/>
                  </a:cubicBezTo>
                  <a:cubicBezTo>
                    <a:pt x="713" y="928"/>
                    <a:pt x="927" y="795"/>
                    <a:pt x="955" y="512"/>
                  </a:cubicBezTo>
                  <a:cubicBezTo>
                    <a:pt x="955" y="477"/>
                    <a:pt x="955" y="453"/>
                    <a:pt x="955" y="429"/>
                  </a:cubicBezTo>
                  <a:cubicBezTo>
                    <a:pt x="931" y="143"/>
                    <a:pt x="711" y="0"/>
                    <a:pt x="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48" name="Google Shape;90248;p60"/>
            <p:cNvSpPr/>
            <p:nvPr/>
          </p:nvSpPr>
          <p:spPr>
            <a:xfrm>
              <a:off x="4689850" y="1270500"/>
              <a:ext cx="27425" cy="23175"/>
            </a:xfrm>
            <a:custGeom>
              <a:avLst/>
              <a:gdLst/>
              <a:ahLst/>
              <a:cxnLst/>
              <a:rect l="l" t="t" r="r" b="b"/>
              <a:pathLst>
                <a:path w="1097" h="927" extrusionOk="0">
                  <a:moveTo>
                    <a:pt x="456" y="1"/>
                  </a:moveTo>
                  <a:cubicBezTo>
                    <a:pt x="215" y="1"/>
                    <a:pt x="12" y="199"/>
                    <a:pt x="1" y="442"/>
                  </a:cubicBezTo>
                  <a:lnTo>
                    <a:pt x="13" y="466"/>
                  </a:lnTo>
                  <a:cubicBezTo>
                    <a:pt x="13" y="740"/>
                    <a:pt x="242" y="926"/>
                    <a:pt x="482" y="926"/>
                  </a:cubicBezTo>
                  <a:cubicBezTo>
                    <a:pt x="597" y="926"/>
                    <a:pt x="714" y="884"/>
                    <a:pt x="811" y="787"/>
                  </a:cubicBezTo>
                  <a:cubicBezTo>
                    <a:pt x="1096" y="502"/>
                    <a:pt x="894" y="1"/>
                    <a:pt x="477" y="1"/>
                  </a:cubicBezTo>
                  <a:cubicBezTo>
                    <a:pt x="470" y="1"/>
                    <a:pt x="463" y="1"/>
                    <a:pt x="4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49" name="Google Shape;90249;p60"/>
            <p:cNvSpPr/>
            <p:nvPr/>
          </p:nvSpPr>
          <p:spPr>
            <a:xfrm>
              <a:off x="4759225" y="1339575"/>
              <a:ext cx="27100" cy="23150"/>
            </a:xfrm>
            <a:custGeom>
              <a:avLst/>
              <a:gdLst/>
              <a:ahLst/>
              <a:cxnLst/>
              <a:rect l="l" t="t" r="r" b="b"/>
              <a:pathLst>
                <a:path w="1084" h="926" extrusionOk="0">
                  <a:moveTo>
                    <a:pt x="454" y="0"/>
                  </a:moveTo>
                  <a:cubicBezTo>
                    <a:pt x="202" y="0"/>
                    <a:pt x="0" y="199"/>
                    <a:pt x="0" y="453"/>
                  </a:cubicBezTo>
                  <a:lnTo>
                    <a:pt x="0" y="465"/>
                  </a:lnTo>
                  <a:cubicBezTo>
                    <a:pt x="0" y="739"/>
                    <a:pt x="229" y="926"/>
                    <a:pt x="465" y="926"/>
                  </a:cubicBezTo>
                  <a:cubicBezTo>
                    <a:pt x="578" y="926"/>
                    <a:pt x="693" y="883"/>
                    <a:pt x="786" y="787"/>
                  </a:cubicBezTo>
                  <a:cubicBezTo>
                    <a:pt x="1084" y="501"/>
                    <a:pt x="881" y="1"/>
                    <a:pt x="476" y="1"/>
                  </a:cubicBezTo>
                  <a:cubicBezTo>
                    <a:pt x="469" y="0"/>
                    <a:pt x="462" y="0"/>
                    <a:pt x="4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50" name="Google Shape;90250;p60"/>
            <p:cNvSpPr/>
            <p:nvPr/>
          </p:nvSpPr>
          <p:spPr>
            <a:xfrm>
              <a:off x="4759225" y="1477700"/>
              <a:ext cx="27100" cy="23225"/>
            </a:xfrm>
            <a:custGeom>
              <a:avLst/>
              <a:gdLst/>
              <a:ahLst/>
              <a:cxnLst/>
              <a:rect l="l" t="t" r="r" b="b"/>
              <a:pathLst>
                <a:path w="1084" h="929" extrusionOk="0">
                  <a:moveTo>
                    <a:pt x="476" y="0"/>
                  </a:moveTo>
                  <a:cubicBezTo>
                    <a:pt x="214" y="0"/>
                    <a:pt x="0" y="191"/>
                    <a:pt x="0" y="453"/>
                  </a:cubicBezTo>
                  <a:lnTo>
                    <a:pt x="0" y="465"/>
                  </a:lnTo>
                  <a:cubicBezTo>
                    <a:pt x="0" y="741"/>
                    <a:pt x="233" y="929"/>
                    <a:pt x="472" y="929"/>
                  </a:cubicBezTo>
                  <a:cubicBezTo>
                    <a:pt x="583" y="929"/>
                    <a:pt x="695" y="888"/>
                    <a:pt x="786" y="798"/>
                  </a:cubicBezTo>
                  <a:cubicBezTo>
                    <a:pt x="1084" y="512"/>
                    <a:pt x="881" y="12"/>
                    <a:pt x="4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51" name="Google Shape;90251;p60"/>
            <p:cNvSpPr/>
            <p:nvPr/>
          </p:nvSpPr>
          <p:spPr>
            <a:xfrm>
              <a:off x="4689850" y="1546750"/>
              <a:ext cx="27425" cy="23300"/>
            </a:xfrm>
            <a:custGeom>
              <a:avLst/>
              <a:gdLst/>
              <a:ahLst/>
              <a:cxnLst/>
              <a:rect l="l" t="t" r="r" b="b"/>
              <a:pathLst>
                <a:path w="1097" h="932" extrusionOk="0">
                  <a:moveTo>
                    <a:pt x="477" y="0"/>
                  </a:moveTo>
                  <a:cubicBezTo>
                    <a:pt x="227" y="0"/>
                    <a:pt x="13" y="191"/>
                    <a:pt x="1" y="441"/>
                  </a:cubicBezTo>
                  <a:lnTo>
                    <a:pt x="1" y="465"/>
                  </a:lnTo>
                  <a:lnTo>
                    <a:pt x="13" y="465"/>
                  </a:lnTo>
                  <a:cubicBezTo>
                    <a:pt x="13" y="747"/>
                    <a:pt x="243" y="931"/>
                    <a:pt x="484" y="931"/>
                  </a:cubicBezTo>
                  <a:cubicBezTo>
                    <a:pt x="598" y="931"/>
                    <a:pt x="715" y="890"/>
                    <a:pt x="811" y="798"/>
                  </a:cubicBezTo>
                  <a:cubicBezTo>
                    <a:pt x="1096" y="501"/>
                    <a:pt x="894" y="0"/>
                    <a:pt x="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52" name="Google Shape;90252;p60"/>
            <p:cNvSpPr/>
            <p:nvPr/>
          </p:nvSpPr>
          <p:spPr>
            <a:xfrm>
              <a:off x="4689850" y="1408625"/>
              <a:ext cx="27425" cy="23325"/>
            </a:xfrm>
            <a:custGeom>
              <a:avLst/>
              <a:gdLst/>
              <a:ahLst/>
              <a:cxnLst/>
              <a:rect l="l" t="t" r="r" b="b"/>
              <a:pathLst>
                <a:path w="1097" h="933" extrusionOk="0">
                  <a:moveTo>
                    <a:pt x="456" y="0"/>
                  </a:moveTo>
                  <a:cubicBezTo>
                    <a:pt x="215" y="0"/>
                    <a:pt x="12" y="198"/>
                    <a:pt x="1" y="441"/>
                  </a:cubicBezTo>
                  <a:lnTo>
                    <a:pt x="1" y="453"/>
                  </a:lnTo>
                  <a:lnTo>
                    <a:pt x="13" y="465"/>
                  </a:lnTo>
                  <a:cubicBezTo>
                    <a:pt x="13" y="748"/>
                    <a:pt x="243" y="932"/>
                    <a:pt x="484" y="932"/>
                  </a:cubicBezTo>
                  <a:cubicBezTo>
                    <a:pt x="598" y="932"/>
                    <a:pt x="715" y="891"/>
                    <a:pt x="811" y="799"/>
                  </a:cubicBezTo>
                  <a:cubicBezTo>
                    <a:pt x="1096" y="501"/>
                    <a:pt x="894" y="1"/>
                    <a:pt x="477" y="1"/>
                  </a:cubicBezTo>
                  <a:cubicBezTo>
                    <a:pt x="470" y="1"/>
                    <a:pt x="463" y="0"/>
                    <a:pt x="4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53" name="Google Shape;90253;p60"/>
            <p:cNvSpPr/>
            <p:nvPr/>
          </p:nvSpPr>
          <p:spPr>
            <a:xfrm>
              <a:off x="4794050" y="1235700"/>
              <a:ext cx="26800" cy="23000"/>
            </a:xfrm>
            <a:custGeom>
              <a:avLst/>
              <a:gdLst/>
              <a:ahLst/>
              <a:cxnLst/>
              <a:rect l="l" t="t" r="r" b="b"/>
              <a:pathLst>
                <a:path w="1072" h="920" extrusionOk="0">
                  <a:moveTo>
                    <a:pt x="464" y="0"/>
                  </a:moveTo>
                  <a:cubicBezTo>
                    <a:pt x="202" y="0"/>
                    <a:pt x="0" y="203"/>
                    <a:pt x="0" y="453"/>
                  </a:cubicBezTo>
                  <a:cubicBezTo>
                    <a:pt x="0" y="736"/>
                    <a:pt x="225" y="920"/>
                    <a:pt x="462" y="920"/>
                  </a:cubicBezTo>
                  <a:cubicBezTo>
                    <a:pt x="575" y="920"/>
                    <a:pt x="690" y="878"/>
                    <a:pt x="786" y="786"/>
                  </a:cubicBezTo>
                  <a:cubicBezTo>
                    <a:pt x="1072" y="489"/>
                    <a:pt x="869"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54" name="Google Shape;90254;p60"/>
            <p:cNvSpPr/>
            <p:nvPr/>
          </p:nvSpPr>
          <p:spPr>
            <a:xfrm>
              <a:off x="4758925" y="1270225"/>
              <a:ext cx="27400" cy="23000"/>
            </a:xfrm>
            <a:custGeom>
              <a:avLst/>
              <a:gdLst/>
              <a:ahLst/>
              <a:cxnLst/>
              <a:rect l="l" t="t" r="r" b="b"/>
              <a:pathLst>
                <a:path w="1096" h="920" extrusionOk="0">
                  <a:moveTo>
                    <a:pt x="455" y="0"/>
                  </a:moveTo>
                  <a:cubicBezTo>
                    <a:pt x="214" y="0"/>
                    <a:pt x="12" y="198"/>
                    <a:pt x="0" y="441"/>
                  </a:cubicBezTo>
                  <a:lnTo>
                    <a:pt x="0" y="477"/>
                  </a:lnTo>
                  <a:lnTo>
                    <a:pt x="12" y="453"/>
                  </a:lnTo>
                  <a:cubicBezTo>
                    <a:pt x="12" y="736"/>
                    <a:pt x="242" y="920"/>
                    <a:pt x="483" y="920"/>
                  </a:cubicBezTo>
                  <a:cubicBezTo>
                    <a:pt x="597" y="920"/>
                    <a:pt x="714" y="878"/>
                    <a:pt x="810" y="786"/>
                  </a:cubicBezTo>
                  <a:cubicBezTo>
                    <a:pt x="1096" y="489"/>
                    <a:pt x="893" y="1"/>
                    <a:pt x="476" y="1"/>
                  </a:cubicBezTo>
                  <a:cubicBezTo>
                    <a:pt x="469" y="0"/>
                    <a:pt x="462" y="0"/>
                    <a:pt x="4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55" name="Google Shape;90255;p60"/>
            <p:cNvSpPr/>
            <p:nvPr/>
          </p:nvSpPr>
          <p:spPr>
            <a:xfrm>
              <a:off x="4862500" y="1374100"/>
              <a:ext cx="27100" cy="23150"/>
            </a:xfrm>
            <a:custGeom>
              <a:avLst/>
              <a:gdLst/>
              <a:ahLst/>
              <a:cxnLst/>
              <a:rect l="l" t="t" r="r" b="b"/>
              <a:pathLst>
                <a:path w="1084" h="926" extrusionOk="0">
                  <a:moveTo>
                    <a:pt x="465" y="1"/>
                  </a:moveTo>
                  <a:cubicBezTo>
                    <a:pt x="215" y="1"/>
                    <a:pt x="12" y="203"/>
                    <a:pt x="1" y="453"/>
                  </a:cubicBezTo>
                  <a:lnTo>
                    <a:pt x="1" y="465"/>
                  </a:lnTo>
                  <a:cubicBezTo>
                    <a:pt x="1" y="739"/>
                    <a:pt x="229" y="926"/>
                    <a:pt x="470" y="926"/>
                  </a:cubicBezTo>
                  <a:cubicBezTo>
                    <a:pt x="584" y="926"/>
                    <a:pt x="702" y="883"/>
                    <a:pt x="798" y="787"/>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56" name="Google Shape;90256;p60"/>
            <p:cNvSpPr/>
            <p:nvPr/>
          </p:nvSpPr>
          <p:spPr>
            <a:xfrm>
              <a:off x="4689550" y="1616100"/>
              <a:ext cx="11050" cy="13125"/>
            </a:xfrm>
            <a:custGeom>
              <a:avLst/>
              <a:gdLst/>
              <a:ahLst/>
              <a:cxnLst/>
              <a:rect l="l" t="t" r="r" b="b"/>
              <a:pathLst>
                <a:path w="442" h="525" extrusionOk="0">
                  <a:moveTo>
                    <a:pt x="442" y="1"/>
                  </a:moveTo>
                  <a:lnTo>
                    <a:pt x="442" y="1"/>
                  </a:lnTo>
                  <a:cubicBezTo>
                    <a:pt x="203" y="12"/>
                    <a:pt x="25" y="203"/>
                    <a:pt x="13" y="441"/>
                  </a:cubicBezTo>
                  <a:lnTo>
                    <a:pt x="1" y="453"/>
                  </a:lnTo>
                  <a:cubicBezTo>
                    <a:pt x="1" y="477"/>
                    <a:pt x="1" y="501"/>
                    <a:pt x="1" y="524"/>
                  </a:cubicBezTo>
                  <a:lnTo>
                    <a:pt x="61" y="453"/>
                  </a:lnTo>
                  <a:lnTo>
                    <a:pt x="4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57" name="Google Shape;90257;p60"/>
            <p:cNvSpPr/>
            <p:nvPr/>
          </p:nvSpPr>
          <p:spPr>
            <a:xfrm>
              <a:off x="4620800" y="1545625"/>
              <a:ext cx="22950" cy="23125"/>
            </a:xfrm>
            <a:custGeom>
              <a:avLst/>
              <a:gdLst/>
              <a:ahLst/>
              <a:cxnLst/>
              <a:rect l="l" t="t" r="r" b="b"/>
              <a:pathLst>
                <a:path w="918" h="925" extrusionOk="0">
                  <a:moveTo>
                    <a:pt x="454" y="0"/>
                  </a:moveTo>
                  <a:cubicBezTo>
                    <a:pt x="241" y="0"/>
                    <a:pt x="29" y="135"/>
                    <a:pt x="1" y="415"/>
                  </a:cubicBezTo>
                  <a:cubicBezTo>
                    <a:pt x="1" y="450"/>
                    <a:pt x="1" y="474"/>
                    <a:pt x="1" y="510"/>
                  </a:cubicBezTo>
                  <a:cubicBezTo>
                    <a:pt x="29" y="790"/>
                    <a:pt x="241" y="924"/>
                    <a:pt x="454" y="924"/>
                  </a:cubicBezTo>
                  <a:cubicBezTo>
                    <a:pt x="685" y="924"/>
                    <a:pt x="917" y="766"/>
                    <a:pt x="917" y="462"/>
                  </a:cubicBezTo>
                  <a:cubicBezTo>
                    <a:pt x="917" y="159"/>
                    <a:pt x="685" y="0"/>
                    <a:pt x="4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58" name="Google Shape;90258;p60"/>
            <p:cNvSpPr/>
            <p:nvPr/>
          </p:nvSpPr>
          <p:spPr>
            <a:xfrm>
              <a:off x="4620800" y="1477700"/>
              <a:ext cx="27125" cy="23125"/>
            </a:xfrm>
            <a:custGeom>
              <a:avLst/>
              <a:gdLst/>
              <a:ahLst/>
              <a:cxnLst/>
              <a:rect l="l" t="t" r="r" b="b"/>
              <a:pathLst>
                <a:path w="1085" h="925" extrusionOk="0">
                  <a:moveTo>
                    <a:pt x="465" y="0"/>
                  </a:moveTo>
                  <a:cubicBezTo>
                    <a:pt x="215" y="0"/>
                    <a:pt x="13" y="203"/>
                    <a:pt x="13" y="453"/>
                  </a:cubicBezTo>
                  <a:lnTo>
                    <a:pt x="1" y="453"/>
                  </a:lnTo>
                  <a:cubicBezTo>
                    <a:pt x="1" y="735"/>
                    <a:pt x="230" y="925"/>
                    <a:pt x="468" y="925"/>
                  </a:cubicBezTo>
                  <a:cubicBezTo>
                    <a:pt x="580" y="925"/>
                    <a:pt x="694" y="882"/>
                    <a:pt x="786" y="786"/>
                  </a:cubicBezTo>
                  <a:cubicBezTo>
                    <a:pt x="1084"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59" name="Google Shape;90259;p60"/>
            <p:cNvSpPr/>
            <p:nvPr/>
          </p:nvSpPr>
          <p:spPr>
            <a:xfrm>
              <a:off x="4620800" y="1407500"/>
              <a:ext cx="22950" cy="23100"/>
            </a:xfrm>
            <a:custGeom>
              <a:avLst/>
              <a:gdLst/>
              <a:ahLst/>
              <a:cxnLst/>
              <a:rect l="l" t="t" r="r" b="b"/>
              <a:pathLst>
                <a:path w="918" h="924" extrusionOk="0">
                  <a:moveTo>
                    <a:pt x="454" y="1"/>
                  </a:moveTo>
                  <a:cubicBezTo>
                    <a:pt x="241" y="1"/>
                    <a:pt x="29" y="135"/>
                    <a:pt x="1" y="415"/>
                  </a:cubicBezTo>
                  <a:cubicBezTo>
                    <a:pt x="1" y="439"/>
                    <a:pt x="1" y="475"/>
                    <a:pt x="1" y="498"/>
                  </a:cubicBezTo>
                  <a:cubicBezTo>
                    <a:pt x="29" y="786"/>
                    <a:pt x="244" y="923"/>
                    <a:pt x="458" y="923"/>
                  </a:cubicBezTo>
                  <a:cubicBezTo>
                    <a:pt x="688" y="923"/>
                    <a:pt x="917" y="765"/>
                    <a:pt x="917" y="463"/>
                  </a:cubicBezTo>
                  <a:cubicBezTo>
                    <a:pt x="917" y="159"/>
                    <a:pt x="685" y="1"/>
                    <a:pt x="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60" name="Google Shape;90260;p60"/>
            <p:cNvSpPr/>
            <p:nvPr/>
          </p:nvSpPr>
          <p:spPr>
            <a:xfrm>
              <a:off x="4620800" y="1339575"/>
              <a:ext cx="27125" cy="23000"/>
            </a:xfrm>
            <a:custGeom>
              <a:avLst/>
              <a:gdLst/>
              <a:ahLst/>
              <a:cxnLst/>
              <a:rect l="l" t="t" r="r" b="b"/>
              <a:pathLst>
                <a:path w="1085" h="920" extrusionOk="0">
                  <a:moveTo>
                    <a:pt x="465" y="1"/>
                  </a:moveTo>
                  <a:cubicBezTo>
                    <a:pt x="215" y="1"/>
                    <a:pt x="13" y="203"/>
                    <a:pt x="13" y="453"/>
                  </a:cubicBezTo>
                  <a:lnTo>
                    <a:pt x="1" y="453"/>
                  </a:lnTo>
                  <a:cubicBezTo>
                    <a:pt x="1" y="736"/>
                    <a:pt x="231" y="920"/>
                    <a:pt x="468" y="920"/>
                  </a:cubicBezTo>
                  <a:cubicBezTo>
                    <a:pt x="580" y="920"/>
                    <a:pt x="695" y="878"/>
                    <a:pt x="786" y="787"/>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61" name="Google Shape;90261;p60"/>
            <p:cNvSpPr/>
            <p:nvPr/>
          </p:nvSpPr>
          <p:spPr>
            <a:xfrm>
              <a:off x="4620800" y="1270525"/>
              <a:ext cx="27125" cy="23150"/>
            </a:xfrm>
            <a:custGeom>
              <a:avLst/>
              <a:gdLst/>
              <a:ahLst/>
              <a:cxnLst/>
              <a:rect l="l" t="t" r="r" b="b"/>
              <a:pathLst>
                <a:path w="1085" h="926" extrusionOk="0">
                  <a:moveTo>
                    <a:pt x="465" y="0"/>
                  </a:moveTo>
                  <a:cubicBezTo>
                    <a:pt x="215" y="0"/>
                    <a:pt x="13" y="203"/>
                    <a:pt x="13" y="453"/>
                  </a:cubicBezTo>
                  <a:lnTo>
                    <a:pt x="1" y="465"/>
                  </a:lnTo>
                  <a:cubicBezTo>
                    <a:pt x="1" y="739"/>
                    <a:pt x="229" y="925"/>
                    <a:pt x="466" y="925"/>
                  </a:cubicBezTo>
                  <a:cubicBezTo>
                    <a:pt x="579" y="925"/>
                    <a:pt x="694" y="883"/>
                    <a:pt x="786" y="786"/>
                  </a:cubicBezTo>
                  <a:cubicBezTo>
                    <a:pt x="1084" y="501"/>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62" name="Google Shape;90262;p60"/>
            <p:cNvSpPr/>
            <p:nvPr/>
          </p:nvSpPr>
          <p:spPr>
            <a:xfrm>
              <a:off x="4586275" y="1650325"/>
              <a:ext cx="26825" cy="23150"/>
            </a:xfrm>
            <a:custGeom>
              <a:avLst/>
              <a:gdLst/>
              <a:ahLst/>
              <a:cxnLst/>
              <a:rect l="l" t="t" r="r" b="b"/>
              <a:pathLst>
                <a:path w="1073" h="926" extrusionOk="0">
                  <a:moveTo>
                    <a:pt x="465" y="1"/>
                  </a:moveTo>
                  <a:cubicBezTo>
                    <a:pt x="215" y="1"/>
                    <a:pt x="1" y="203"/>
                    <a:pt x="1" y="453"/>
                  </a:cubicBezTo>
                  <a:cubicBezTo>
                    <a:pt x="1" y="736"/>
                    <a:pt x="225" y="925"/>
                    <a:pt x="462" y="925"/>
                  </a:cubicBezTo>
                  <a:cubicBezTo>
                    <a:pt x="575" y="925"/>
                    <a:pt x="690" y="882"/>
                    <a:pt x="786" y="787"/>
                  </a:cubicBezTo>
                  <a:cubicBezTo>
                    <a:pt x="1072"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63" name="Google Shape;90263;p60"/>
            <p:cNvSpPr/>
            <p:nvPr/>
          </p:nvSpPr>
          <p:spPr>
            <a:xfrm>
              <a:off x="4586275" y="1581275"/>
              <a:ext cx="26825" cy="23025"/>
            </a:xfrm>
            <a:custGeom>
              <a:avLst/>
              <a:gdLst/>
              <a:ahLst/>
              <a:cxnLst/>
              <a:rect l="l" t="t" r="r" b="b"/>
              <a:pathLst>
                <a:path w="1073" h="921" extrusionOk="0">
                  <a:moveTo>
                    <a:pt x="465" y="1"/>
                  </a:moveTo>
                  <a:cubicBezTo>
                    <a:pt x="203" y="1"/>
                    <a:pt x="1" y="203"/>
                    <a:pt x="1" y="453"/>
                  </a:cubicBezTo>
                  <a:lnTo>
                    <a:pt x="1" y="465"/>
                  </a:lnTo>
                  <a:cubicBezTo>
                    <a:pt x="1" y="739"/>
                    <a:pt x="230" y="920"/>
                    <a:pt x="466" y="920"/>
                  </a:cubicBezTo>
                  <a:cubicBezTo>
                    <a:pt x="579" y="920"/>
                    <a:pt x="694" y="879"/>
                    <a:pt x="786" y="786"/>
                  </a:cubicBezTo>
                  <a:cubicBezTo>
                    <a:pt x="1072" y="489"/>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64" name="Google Shape;90264;p60"/>
            <p:cNvSpPr/>
            <p:nvPr/>
          </p:nvSpPr>
          <p:spPr>
            <a:xfrm>
              <a:off x="4586275" y="1512225"/>
              <a:ext cx="26825" cy="23000"/>
            </a:xfrm>
            <a:custGeom>
              <a:avLst/>
              <a:gdLst/>
              <a:ahLst/>
              <a:cxnLst/>
              <a:rect l="l" t="t" r="r" b="b"/>
              <a:pathLst>
                <a:path w="1073" h="920" extrusionOk="0">
                  <a:moveTo>
                    <a:pt x="465" y="0"/>
                  </a:moveTo>
                  <a:cubicBezTo>
                    <a:pt x="215" y="0"/>
                    <a:pt x="1" y="203"/>
                    <a:pt x="1" y="453"/>
                  </a:cubicBezTo>
                  <a:cubicBezTo>
                    <a:pt x="1" y="735"/>
                    <a:pt x="225" y="919"/>
                    <a:pt x="462" y="919"/>
                  </a:cubicBezTo>
                  <a:cubicBezTo>
                    <a:pt x="575" y="919"/>
                    <a:pt x="691" y="878"/>
                    <a:pt x="786" y="786"/>
                  </a:cubicBezTo>
                  <a:cubicBezTo>
                    <a:pt x="1072" y="500"/>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65" name="Google Shape;90265;p60"/>
            <p:cNvSpPr/>
            <p:nvPr/>
          </p:nvSpPr>
          <p:spPr>
            <a:xfrm>
              <a:off x="4586275" y="1443150"/>
              <a:ext cx="26725" cy="23025"/>
            </a:xfrm>
            <a:custGeom>
              <a:avLst/>
              <a:gdLst/>
              <a:ahLst/>
              <a:cxnLst/>
              <a:rect l="l" t="t" r="r" b="b"/>
              <a:pathLst>
                <a:path w="1069" h="921" extrusionOk="0">
                  <a:moveTo>
                    <a:pt x="479" y="1"/>
                  </a:moveTo>
                  <a:cubicBezTo>
                    <a:pt x="474" y="1"/>
                    <a:pt x="470" y="1"/>
                    <a:pt x="465" y="1"/>
                  </a:cubicBezTo>
                  <a:cubicBezTo>
                    <a:pt x="203" y="1"/>
                    <a:pt x="1" y="203"/>
                    <a:pt x="1" y="454"/>
                  </a:cubicBezTo>
                  <a:cubicBezTo>
                    <a:pt x="1" y="736"/>
                    <a:pt x="231" y="920"/>
                    <a:pt x="468" y="920"/>
                  </a:cubicBezTo>
                  <a:cubicBezTo>
                    <a:pt x="580" y="920"/>
                    <a:pt x="694" y="879"/>
                    <a:pt x="786" y="787"/>
                  </a:cubicBezTo>
                  <a:cubicBezTo>
                    <a:pt x="1069" y="493"/>
                    <a:pt x="874"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66" name="Google Shape;90266;p60"/>
            <p:cNvSpPr/>
            <p:nvPr/>
          </p:nvSpPr>
          <p:spPr>
            <a:xfrm>
              <a:off x="4586275" y="1374100"/>
              <a:ext cx="26825" cy="23000"/>
            </a:xfrm>
            <a:custGeom>
              <a:avLst/>
              <a:gdLst/>
              <a:ahLst/>
              <a:cxnLst/>
              <a:rect l="l" t="t" r="r" b="b"/>
              <a:pathLst>
                <a:path w="1073" h="920" extrusionOk="0">
                  <a:moveTo>
                    <a:pt x="443" y="0"/>
                  </a:moveTo>
                  <a:cubicBezTo>
                    <a:pt x="192" y="0"/>
                    <a:pt x="1" y="199"/>
                    <a:pt x="1" y="453"/>
                  </a:cubicBezTo>
                  <a:cubicBezTo>
                    <a:pt x="1" y="736"/>
                    <a:pt x="231" y="920"/>
                    <a:pt x="468" y="920"/>
                  </a:cubicBezTo>
                  <a:cubicBezTo>
                    <a:pt x="580" y="920"/>
                    <a:pt x="694" y="879"/>
                    <a:pt x="786" y="787"/>
                  </a:cubicBezTo>
                  <a:cubicBezTo>
                    <a:pt x="1072" y="489"/>
                    <a:pt x="870" y="1"/>
                    <a:pt x="465" y="1"/>
                  </a:cubicBezTo>
                  <a:cubicBezTo>
                    <a:pt x="458" y="0"/>
                    <a:pt x="450" y="0"/>
                    <a:pt x="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67" name="Google Shape;90267;p60"/>
            <p:cNvSpPr/>
            <p:nvPr/>
          </p:nvSpPr>
          <p:spPr>
            <a:xfrm>
              <a:off x="4586275" y="1305050"/>
              <a:ext cx="26825" cy="22950"/>
            </a:xfrm>
            <a:custGeom>
              <a:avLst/>
              <a:gdLst/>
              <a:ahLst/>
              <a:cxnLst/>
              <a:rect l="l" t="t" r="r" b="b"/>
              <a:pathLst>
                <a:path w="1073" h="918" extrusionOk="0">
                  <a:moveTo>
                    <a:pt x="445" y="0"/>
                  </a:moveTo>
                  <a:cubicBezTo>
                    <a:pt x="204" y="0"/>
                    <a:pt x="1" y="210"/>
                    <a:pt x="1" y="453"/>
                  </a:cubicBezTo>
                  <a:cubicBezTo>
                    <a:pt x="1" y="730"/>
                    <a:pt x="228" y="917"/>
                    <a:pt x="468" y="917"/>
                  </a:cubicBezTo>
                  <a:cubicBezTo>
                    <a:pt x="579" y="917"/>
                    <a:pt x="692" y="877"/>
                    <a:pt x="786" y="786"/>
                  </a:cubicBezTo>
                  <a:cubicBezTo>
                    <a:pt x="1072" y="501"/>
                    <a:pt x="870" y="1"/>
                    <a:pt x="465" y="1"/>
                  </a:cubicBezTo>
                  <a:cubicBezTo>
                    <a:pt x="458" y="0"/>
                    <a:pt x="452" y="0"/>
                    <a:pt x="4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68" name="Google Shape;90268;p60"/>
            <p:cNvSpPr/>
            <p:nvPr/>
          </p:nvSpPr>
          <p:spPr>
            <a:xfrm>
              <a:off x="4586100" y="1719300"/>
              <a:ext cx="22225" cy="22450"/>
            </a:xfrm>
            <a:custGeom>
              <a:avLst/>
              <a:gdLst/>
              <a:ahLst/>
              <a:cxnLst/>
              <a:rect l="l" t="t" r="r" b="b"/>
              <a:pathLst>
                <a:path w="889" h="898" extrusionOk="0">
                  <a:moveTo>
                    <a:pt x="467" y="0"/>
                  </a:moveTo>
                  <a:cubicBezTo>
                    <a:pt x="232" y="0"/>
                    <a:pt x="1" y="175"/>
                    <a:pt x="8" y="468"/>
                  </a:cubicBezTo>
                  <a:cubicBezTo>
                    <a:pt x="8" y="671"/>
                    <a:pt x="150" y="849"/>
                    <a:pt x="353" y="897"/>
                  </a:cubicBezTo>
                  <a:lnTo>
                    <a:pt x="889" y="278"/>
                  </a:lnTo>
                  <a:cubicBezTo>
                    <a:pt x="800" y="86"/>
                    <a:pt x="633" y="0"/>
                    <a:pt x="4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69" name="Google Shape;90269;p60"/>
            <p:cNvSpPr/>
            <p:nvPr/>
          </p:nvSpPr>
          <p:spPr>
            <a:xfrm>
              <a:off x="4584500" y="1240175"/>
              <a:ext cx="24725" cy="18725"/>
            </a:xfrm>
            <a:custGeom>
              <a:avLst/>
              <a:gdLst/>
              <a:ahLst/>
              <a:cxnLst/>
              <a:rect l="l" t="t" r="r" b="b"/>
              <a:pathLst>
                <a:path w="989" h="749" extrusionOk="0">
                  <a:moveTo>
                    <a:pt x="881" y="0"/>
                  </a:moveTo>
                  <a:lnTo>
                    <a:pt x="107" y="107"/>
                  </a:lnTo>
                  <a:cubicBezTo>
                    <a:pt x="0" y="381"/>
                    <a:pt x="155" y="679"/>
                    <a:pt x="441" y="738"/>
                  </a:cubicBezTo>
                  <a:cubicBezTo>
                    <a:pt x="473" y="745"/>
                    <a:pt x="505" y="748"/>
                    <a:pt x="536" y="748"/>
                  </a:cubicBezTo>
                  <a:cubicBezTo>
                    <a:pt x="782" y="748"/>
                    <a:pt x="988" y="550"/>
                    <a:pt x="988" y="286"/>
                  </a:cubicBezTo>
                  <a:cubicBezTo>
                    <a:pt x="988" y="191"/>
                    <a:pt x="953" y="83"/>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70" name="Google Shape;90270;p60"/>
            <p:cNvSpPr/>
            <p:nvPr/>
          </p:nvSpPr>
          <p:spPr>
            <a:xfrm>
              <a:off x="4551750" y="1753425"/>
              <a:ext cx="23725" cy="23425"/>
            </a:xfrm>
            <a:custGeom>
              <a:avLst/>
              <a:gdLst/>
              <a:ahLst/>
              <a:cxnLst/>
              <a:rect l="l" t="t" r="r" b="b"/>
              <a:pathLst>
                <a:path w="949" h="937" extrusionOk="0">
                  <a:moveTo>
                    <a:pt x="452" y="0"/>
                  </a:moveTo>
                  <a:cubicBezTo>
                    <a:pt x="237" y="0"/>
                    <a:pt x="23" y="136"/>
                    <a:pt x="0" y="425"/>
                  </a:cubicBezTo>
                  <a:cubicBezTo>
                    <a:pt x="0" y="443"/>
                    <a:pt x="0" y="461"/>
                    <a:pt x="0" y="485"/>
                  </a:cubicBezTo>
                  <a:cubicBezTo>
                    <a:pt x="0" y="735"/>
                    <a:pt x="203" y="937"/>
                    <a:pt x="453" y="937"/>
                  </a:cubicBezTo>
                  <a:lnTo>
                    <a:pt x="548" y="937"/>
                  </a:lnTo>
                  <a:lnTo>
                    <a:pt x="917" y="508"/>
                  </a:lnTo>
                  <a:cubicBezTo>
                    <a:pt x="949" y="178"/>
                    <a:pt x="699" y="0"/>
                    <a:pt x="4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71" name="Google Shape;90271;p60"/>
            <p:cNvSpPr/>
            <p:nvPr/>
          </p:nvSpPr>
          <p:spPr>
            <a:xfrm>
              <a:off x="4550950" y="1685675"/>
              <a:ext cx="23750" cy="23275"/>
            </a:xfrm>
            <a:custGeom>
              <a:avLst/>
              <a:gdLst/>
              <a:ahLst/>
              <a:cxnLst/>
              <a:rect l="l" t="t" r="r" b="b"/>
              <a:pathLst>
                <a:path w="950" h="931" extrusionOk="0">
                  <a:moveTo>
                    <a:pt x="491" y="1"/>
                  </a:moveTo>
                  <a:cubicBezTo>
                    <a:pt x="273" y="1"/>
                    <a:pt x="56" y="141"/>
                    <a:pt x="32" y="420"/>
                  </a:cubicBezTo>
                  <a:cubicBezTo>
                    <a:pt x="0" y="752"/>
                    <a:pt x="249" y="930"/>
                    <a:pt x="496" y="930"/>
                  </a:cubicBezTo>
                  <a:cubicBezTo>
                    <a:pt x="710" y="930"/>
                    <a:pt x="922" y="797"/>
                    <a:pt x="949" y="516"/>
                  </a:cubicBezTo>
                  <a:cubicBezTo>
                    <a:pt x="949" y="480"/>
                    <a:pt x="949" y="456"/>
                    <a:pt x="949" y="420"/>
                  </a:cubicBezTo>
                  <a:cubicBezTo>
                    <a:pt x="925" y="141"/>
                    <a:pt x="708" y="1"/>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72" name="Google Shape;90272;p60"/>
            <p:cNvSpPr/>
            <p:nvPr/>
          </p:nvSpPr>
          <p:spPr>
            <a:xfrm>
              <a:off x="4551750" y="1615800"/>
              <a:ext cx="27100" cy="23025"/>
            </a:xfrm>
            <a:custGeom>
              <a:avLst/>
              <a:gdLst/>
              <a:ahLst/>
              <a:cxnLst/>
              <a:rect l="l" t="t" r="r" b="b"/>
              <a:pathLst>
                <a:path w="1084" h="921" extrusionOk="0">
                  <a:moveTo>
                    <a:pt x="465" y="1"/>
                  </a:moveTo>
                  <a:cubicBezTo>
                    <a:pt x="203" y="1"/>
                    <a:pt x="0" y="203"/>
                    <a:pt x="0" y="465"/>
                  </a:cubicBezTo>
                  <a:cubicBezTo>
                    <a:pt x="0" y="739"/>
                    <a:pt x="229" y="920"/>
                    <a:pt x="466" y="920"/>
                  </a:cubicBezTo>
                  <a:cubicBezTo>
                    <a:pt x="579" y="920"/>
                    <a:pt x="694" y="879"/>
                    <a:pt x="786" y="786"/>
                  </a:cubicBezTo>
                  <a:cubicBezTo>
                    <a:pt x="1084" y="489"/>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73" name="Google Shape;90273;p60"/>
            <p:cNvSpPr/>
            <p:nvPr/>
          </p:nvSpPr>
          <p:spPr>
            <a:xfrm>
              <a:off x="4551750" y="1546750"/>
              <a:ext cx="27100" cy="23150"/>
            </a:xfrm>
            <a:custGeom>
              <a:avLst/>
              <a:gdLst/>
              <a:ahLst/>
              <a:cxnLst/>
              <a:rect l="l" t="t" r="r" b="b"/>
              <a:pathLst>
                <a:path w="1084" h="926" extrusionOk="0">
                  <a:moveTo>
                    <a:pt x="465" y="0"/>
                  </a:moveTo>
                  <a:cubicBezTo>
                    <a:pt x="203" y="0"/>
                    <a:pt x="0" y="203"/>
                    <a:pt x="0" y="453"/>
                  </a:cubicBezTo>
                  <a:lnTo>
                    <a:pt x="0" y="465"/>
                  </a:lnTo>
                  <a:cubicBezTo>
                    <a:pt x="0" y="739"/>
                    <a:pt x="229" y="925"/>
                    <a:pt x="466" y="925"/>
                  </a:cubicBezTo>
                  <a:cubicBezTo>
                    <a:pt x="579" y="925"/>
                    <a:pt x="694" y="883"/>
                    <a:pt x="786" y="786"/>
                  </a:cubicBezTo>
                  <a:cubicBezTo>
                    <a:pt x="1084" y="501"/>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74" name="Google Shape;90274;p60"/>
            <p:cNvSpPr/>
            <p:nvPr/>
          </p:nvSpPr>
          <p:spPr>
            <a:xfrm>
              <a:off x="4550950" y="1478500"/>
              <a:ext cx="23750" cy="23225"/>
            </a:xfrm>
            <a:custGeom>
              <a:avLst/>
              <a:gdLst/>
              <a:ahLst/>
              <a:cxnLst/>
              <a:rect l="l" t="t" r="r" b="b"/>
              <a:pathLst>
                <a:path w="950" h="929" extrusionOk="0">
                  <a:moveTo>
                    <a:pt x="491" y="1"/>
                  </a:moveTo>
                  <a:cubicBezTo>
                    <a:pt x="273" y="1"/>
                    <a:pt x="56" y="141"/>
                    <a:pt x="32" y="421"/>
                  </a:cubicBezTo>
                  <a:cubicBezTo>
                    <a:pt x="1" y="751"/>
                    <a:pt x="247" y="929"/>
                    <a:pt x="492" y="929"/>
                  </a:cubicBezTo>
                  <a:cubicBezTo>
                    <a:pt x="707" y="929"/>
                    <a:pt x="921" y="793"/>
                    <a:pt x="949" y="504"/>
                  </a:cubicBezTo>
                  <a:cubicBezTo>
                    <a:pt x="949" y="480"/>
                    <a:pt x="949" y="456"/>
                    <a:pt x="949" y="421"/>
                  </a:cubicBezTo>
                  <a:cubicBezTo>
                    <a:pt x="925" y="141"/>
                    <a:pt x="708" y="1"/>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75" name="Google Shape;90275;p60"/>
            <p:cNvSpPr/>
            <p:nvPr/>
          </p:nvSpPr>
          <p:spPr>
            <a:xfrm>
              <a:off x="4551750" y="1408625"/>
              <a:ext cx="27025" cy="23025"/>
            </a:xfrm>
            <a:custGeom>
              <a:avLst/>
              <a:gdLst/>
              <a:ahLst/>
              <a:cxnLst/>
              <a:rect l="l" t="t" r="r" b="b"/>
              <a:pathLst>
                <a:path w="1081" h="921" extrusionOk="0">
                  <a:moveTo>
                    <a:pt x="443" y="0"/>
                  </a:moveTo>
                  <a:cubicBezTo>
                    <a:pt x="192" y="0"/>
                    <a:pt x="0" y="199"/>
                    <a:pt x="0" y="453"/>
                  </a:cubicBezTo>
                  <a:cubicBezTo>
                    <a:pt x="0" y="736"/>
                    <a:pt x="230" y="920"/>
                    <a:pt x="468" y="920"/>
                  </a:cubicBezTo>
                  <a:cubicBezTo>
                    <a:pt x="580" y="920"/>
                    <a:pt x="694" y="879"/>
                    <a:pt x="786" y="787"/>
                  </a:cubicBezTo>
                  <a:cubicBezTo>
                    <a:pt x="1080" y="493"/>
                    <a:pt x="874" y="1"/>
                    <a:pt x="479" y="1"/>
                  </a:cubicBezTo>
                  <a:cubicBezTo>
                    <a:pt x="474" y="1"/>
                    <a:pt x="469" y="1"/>
                    <a:pt x="465" y="1"/>
                  </a:cubicBezTo>
                  <a:cubicBezTo>
                    <a:pt x="457" y="1"/>
                    <a:pt x="450" y="0"/>
                    <a:pt x="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76" name="Google Shape;90276;p60"/>
            <p:cNvSpPr/>
            <p:nvPr/>
          </p:nvSpPr>
          <p:spPr>
            <a:xfrm>
              <a:off x="4551750" y="1339575"/>
              <a:ext cx="27100" cy="23000"/>
            </a:xfrm>
            <a:custGeom>
              <a:avLst/>
              <a:gdLst/>
              <a:ahLst/>
              <a:cxnLst/>
              <a:rect l="l" t="t" r="r" b="b"/>
              <a:pathLst>
                <a:path w="1084" h="920" extrusionOk="0">
                  <a:moveTo>
                    <a:pt x="465" y="1"/>
                  </a:moveTo>
                  <a:cubicBezTo>
                    <a:pt x="215" y="1"/>
                    <a:pt x="0" y="203"/>
                    <a:pt x="0" y="453"/>
                  </a:cubicBezTo>
                  <a:cubicBezTo>
                    <a:pt x="0" y="736"/>
                    <a:pt x="225" y="920"/>
                    <a:pt x="462" y="920"/>
                  </a:cubicBezTo>
                  <a:cubicBezTo>
                    <a:pt x="575" y="920"/>
                    <a:pt x="690" y="878"/>
                    <a:pt x="786" y="787"/>
                  </a:cubicBezTo>
                  <a:cubicBezTo>
                    <a:pt x="1084" y="501"/>
                    <a:pt x="881"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77" name="Google Shape;90277;p60"/>
            <p:cNvSpPr/>
            <p:nvPr/>
          </p:nvSpPr>
          <p:spPr>
            <a:xfrm>
              <a:off x="4551750" y="1270525"/>
              <a:ext cx="27100" cy="23150"/>
            </a:xfrm>
            <a:custGeom>
              <a:avLst/>
              <a:gdLst/>
              <a:ahLst/>
              <a:cxnLst/>
              <a:rect l="l" t="t" r="r" b="b"/>
              <a:pathLst>
                <a:path w="1084" h="926" extrusionOk="0">
                  <a:moveTo>
                    <a:pt x="465" y="0"/>
                  </a:moveTo>
                  <a:cubicBezTo>
                    <a:pt x="203" y="0"/>
                    <a:pt x="0" y="203"/>
                    <a:pt x="0" y="465"/>
                  </a:cubicBezTo>
                  <a:cubicBezTo>
                    <a:pt x="0" y="739"/>
                    <a:pt x="229" y="925"/>
                    <a:pt x="466" y="925"/>
                  </a:cubicBezTo>
                  <a:cubicBezTo>
                    <a:pt x="579" y="925"/>
                    <a:pt x="694" y="883"/>
                    <a:pt x="786" y="786"/>
                  </a:cubicBezTo>
                  <a:cubicBezTo>
                    <a:pt x="1084" y="501"/>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78" name="Google Shape;90278;p60"/>
            <p:cNvSpPr/>
            <p:nvPr/>
          </p:nvSpPr>
          <p:spPr>
            <a:xfrm>
              <a:off x="4517225" y="1788450"/>
              <a:ext cx="27100" cy="23150"/>
            </a:xfrm>
            <a:custGeom>
              <a:avLst/>
              <a:gdLst/>
              <a:ahLst/>
              <a:cxnLst/>
              <a:rect l="l" t="t" r="r" b="b"/>
              <a:pathLst>
                <a:path w="1084" h="926" extrusionOk="0">
                  <a:moveTo>
                    <a:pt x="465" y="0"/>
                  </a:moveTo>
                  <a:cubicBezTo>
                    <a:pt x="203" y="0"/>
                    <a:pt x="0" y="203"/>
                    <a:pt x="0" y="465"/>
                  </a:cubicBezTo>
                  <a:cubicBezTo>
                    <a:pt x="0" y="738"/>
                    <a:pt x="229" y="925"/>
                    <a:pt x="466" y="925"/>
                  </a:cubicBezTo>
                  <a:cubicBezTo>
                    <a:pt x="579" y="925"/>
                    <a:pt x="694" y="882"/>
                    <a:pt x="786" y="786"/>
                  </a:cubicBezTo>
                  <a:cubicBezTo>
                    <a:pt x="1084" y="500"/>
                    <a:pt x="869"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79" name="Google Shape;90279;p60"/>
            <p:cNvSpPr/>
            <p:nvPr/>
          </p:nvSpPr>
          <p:spPr>
            <a:xfrm>
              <a:off x="4517225" y="1719400"/>
              <a:ext cx="22950" cy="22875"/>
            </a:xfrm>
            <a:custGeom>
              <a:avLst/>
              <a:gdLst/>
              <a:ahLst/>
              <a:cxnLst/>
              <a:rect l="l" t="t" r="r" b="b"/>
              <a:pathLst>
                <a:path w="918" h="915" extrusionOk="0">
                  <a:moveTo>
                    <a:pt x="428" y="1"/>
                  </a:moveTo>
                  <a:cubicBezTo>
                    <a:pt x="210" y="1"/>
                    <a:pt x="0" y="140"/>
                    <a:pt x="0" y="452"/>
                  </a:cubicBezTo>
                  <a:lnTo>
                    <a:pt x="0" y="464"/>
                  </a:lnTo>
                  <a:cubicBezTo>
                    <a:pt x="0" y="776"/>
                    <a:pt x="208" y="915"/>
                    <a:pt x="425" y="915"/>
                  </a:cubicBezTo>
                  <a:cubicBezTo>
                    <a:pt x="665" y="915"/>
                    <a:pt x="917" y="746"/>
                    <a:pt x="917" y="452"/>
                  </a:cubicBezTo>
                  <a:cubicBezTo>
                    <a:pt x="917" y="167"/>
                    <a:pt x="667" y="1"/>
                    <a:pt x="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80" name="Google Shape;90280;p60"/>
            <p:cNvSpPr/>
            <p:nvPr/>
          </p:nvSpPr>
          <p:spPr>
            <a:xfrm>
              <a:off x="4516425" y="1651150"/>
              <a:ext cx="23750" cy="23275"/>
            </a:xfrm>
            <a:custGeom>
              <a:avLst/>
              <a:gdLst/>
              <a:ahLst/>
              <a:cxnLst/>
              <a:rect l="l" t="t" r="r" b="b"/>
              <a:pathLst>
                <a:path w="950" h="931" extrusionOk="0">
                  <a:moveTo>
                    <a:pt x="491" y="1"/>
                  </a:moveTo>
                  <a:cubicBezTo>
                    <a:pt x="273" y="1"/>
                    <a:pt x="56" y="140"/>
                    <a:pt x="32" y="420"/>
                  </a:cubicBezTo>
                  <a:cubicBezTo>
                    <a:pt x="0" y="752"/>
                    <a:pt x="249" y="930"/>
                    <a:pt x="496" y="930"/>
                  </a:cubicBezTo>
                  <a:cubicBezTo>
                    <a:pt x="709" y="930"/>
                    <a:pt x="921" y="797"/>
                    <a:pt x="949" y="515"/>
                  </a:cubicBezTo>
                  <a:cubicBezTo>
                    <a:pt x="949" y="480"/>
                    <a:pt x="949" y="456"/>
                    <a:pt x="949" y="420"/>
                  </a:cubicBezTo>
                  <a:cubicBezTo>
                    <a:pt x="925" y="140"/>
                    <a:pt x="708" y="1"/>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81" name="Google Shape;90281;p60"/>
            <p:cNvSpPr/>
            <p:nvPr/>
          </p:nvSpPr>
          <p:spPr>
            <a:xfrm>
              <a:off x="4517225" y="1581275"/>
              <a:ext cx="27100" cy="23150"/>
            </a:xfrm>
            <a:custGeom>
              <a:avLst/>
              <a:gdLst/>
              <a:ahLst/>
              <a:cxnLst/>
              <a:rect l="l" t="t" r="r" b="b"/>
              <a:pathLst>
                <a:path w="1084" h="926" extrusionOk="0">
                  <a:moveTo>
                    <a:pt x="465" y="1"/>
                  </a:moveTo>
                  <a:cubicBezTo>
                    <a:pt x="203" y="1"/>
                    <a:pt x="0" y="203"/>
                    <a:pt x="0" y="453"/>
                  </a:cubicBezTo>
                  <a:lnTo>
                    <a:pt x="0" y="465"/>
                  </a:lnTo>
                  <a:cubicBezTo>
                    <a:pt x="0" y="739"/>
                    <a:pt x="229" y="925"/>
                    <a:pt x="466" y="925"/>
                  </a:cubicBezTo>
                  <a:cubicBezTo>
                    <a:pt x="579" y="925"/>
                    <a:pt x="694" y="883"/>
                    <a:pt x="786" y="786"/>
                  </a:cubicBezTo>
                  <a:cubicBezTo>
                    <a:pt x="1084" y="501"/>
                    <a:pt x="869"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82" name="Google Shape;90282;p60"/>
            <p:cNvSpPr/>
            <p:nvPr/>
          </p:nvSpPr>
          <p:spPr>
            <a:xfrm>
              <a:off x="4516425" y="1513050"/>
              <a:ext cx="23750" cy="23200"/>
            </a:xfrm>
            <a:custGeom>
              <a:avLst/>
              <a:gdLst/>
              <a:ahLst/>
              <a:cxnLst/>
              <a:rect l="l" t="t" r="r" b="b"/>
              <a:pathLst>
                <a:path w="950" h="928" extrusionOk="0">
                  <a:moveTo>
                    <a:pt x="491" y="0"/>
                  </a:moveTo>
                  <a:cubicBezTo>
                    <a:pt x="273" y="0"/>
                    <a:pt x="56" y="140"/>
                    <a:pt x="32" y="420"/>
                  </a:cubicBezTo>
                  <a:cubicBezTo>
                    <a:pt x="0" y="750"/>
                    <a:pt x="247" y="928"/>
                    <a:pt x="492" y="928"/>
                  </a:cubicBezTo>
                  <a:cubicBezTo>
                    <a:pt x="707" y="928"/>
                    <a:pt x="921" y="792"/>
                    <a:pt x="949" y="503"/>
                  </a:cubicBezTo>
                  <a:cubicBezTo>
                    <a:pt x="949" y="479"/>
                    <a:pt x="949" y="455"/>
                    <a:pt x="949" y="420"/>
                  </a:cubicBezTo>
                  <a:cubicBezTo>
                    <a:pt x="925" y="140"/>
                    <a:pt x="708" y="0"/>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83" name="Google Shape;90283;p60"/>
            <p:cNvSpPr/>
            <p:nvPr/>
          </p:nvSpPr>
          <p:spPr>
            <a:xfrm>
              <a:off x="4517225" y="1443150"/>
              <a:ext cx="27100" cy="23025"/>
            </a:xfrm>
            <a:custGeom>
              <a:avLst/>
              <a:gdLst/>
              <a:ahLst/>
              <a:cxnLst/>
              <a:rect l="l" t="t" r="r" b="b"/>
              <a:pathLst>
                <a:path w="1084" h="921" extrusionOk="0">
                  <a:moveTo>
                    <a:pt x="444" y="1"/>
                  </a:moveTo>
                  <a:cubicBezTo>
                    <a:pt x="192" y="1"/>
                    <a:pt x="0" y="210"/>
                    <a:pt x="0" y="454"/>
                  </a:cubicBezTo>
                  <a:cubicBezTo>
                    <a:pt x="0" y="736"/>
                    <a:pt x="230" y="920"/>
                    <a:pt x="468" y="920"/>
                  </a:cubicBezTo>
                  <a:cubicBezTo>
                    <a:pt x="580" y="920"/>
                    <a:pt x="694" y="879"/>
                    <a:pt x="786" y="787"/>
                  </a:cubicBezTo>
                  <a:cubicBezTo>
                    <a:pt x="1084" y="489"/>
                    <a:pt x="869" y="1"/>
                    <a:pt x="465" y="1"/>
                  </a:cubicBezTo>
                  <a:cubicBezTo>
                    <a:pt x="458" y="1"/>
                    <a:pt x="451"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84" name="Google Shape;90284;p60"/>
            <p:cNvSpPr/>
            <p:nvPr/>
          </p:nvSpPr>
          <p:spPr>
            <a:xfrm>
              <a:off x="4517225" y="1374100"/>
              <a:ext cx="27100" cy="23000"/>
            </a:xfrm>
            <a:custGeom>
              <a:avLst/>
              <a:gdLst/>
              <a:ahLst/>
              <a:cxnLst/>
              <a:rect l="l" t="t" r="r" b="b"/>
              <a:pathLst>
                <a:path w="1084" h="920" extrusionOk="0">
                  <a:moveTo>
                    <a:pt x="444" y="0"/>
                  </a:moveTo>
                  <a:cubicBezTo>
                    <a:pt x="203" y="0"/>
                    <a:pt x="0" y="199"/>
                    <a:pt x="0" y="453"/>
                  </a:cubicBezTo>
                  <a:cubicBezTo>
                    <a:pt x="0" y="736"/>
                    <a:pt x="230" y="920"/>
                    <a:pt x="468" y="920"/>
                  </a:cubicBezTo>
                  <a:cubicBezTo>
                    <a:pt x="580" y="920"/>
                    <a:pt x="694" y="879"/>
                    <a:pt x="786" y="787"/>
                  </a:cubicBezTo>
                  <a:cubicBezTo>
                    <a:pt x="1084" y="489"/>
                    <a:pt x="869" y="1"/>
                    <a:pt x="465" y="1"/>
                  </a:cubicBezTo>
                  <a:cubicBezTo>
                    <a:pt x="458" y="0"/>
                    <a:pt x="451" y="0"/>
                    <a:pt x="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85" name="Google Shape;90285;p60"/>
            <p:cNvSpPr/>
            <p:nvPr/>
          </p:nvSpPr>
          <p:spPr>
            <a:xfrm>
              <a:off x="4516425" y="1305650"/>
              <a:ext cx="23750" cy="23325"/>
            </a:xfrm>
            <a:custGeom>
              <a:avLst/>
              <a:gdLst/>
              <a:ahLst/>
              <a:cxnLst/>
              <a:rect l="l" t="t" r="r" b="b"/>
              <a:pathLst>
                <a:path w="950" h="933" extrusionOk="0">
                  <a:moveTo>
                    <a:pt x="491" y="0"/>
                  </a:moveTo>
                  <a:cubicBezTo>
                    <a:pt x="273" y="0"/>
                    <a:pt x="56" y="143"/>
                    <a:pt x="32" y="429"/>
                  </a:cubicBezTo>
                  <a:cubicBezTo>
                    <a:pt x="0" y="755"/>
                    <a:pt x="249" y="933"/>
                    <a:pt x="496" y="933"/>
                  </a:cubicBezTo>
                  <a:cubicBezTo>
                    <a:pt x="709" y="933"/>
                    <a:pt x="921" y="800"/>
                    <a:pt x="949" y="512"/>
                  </a:cubicBezTo>
                  <a:cubicBezTo>
                    <a:pt x="949" y="489"/>
                    <a:pt x="949" y="453"/>
                    <a:pt x="949" y="429"/>
                  </a:cubicBezTo>
                  <a:cubicBezTo>
                    <a:pt x="925" y="143"/>
                    <a:pt x="708" y="0"/>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86" name="Google Shape;90286;p60"/>
            <p:cNvSpPr/>
            <p:nvPr/>
          </p:nvSpPr>
          <p:spPr>
            <a:xfrm>
              <a:off x="4518700" y="1249100"/>
              <a:ext cx="21175" cy="9450"/>
            </a:xfrm>
            <a:custGeom>
              <a:avLst/>
              <a:gdLst/>
              <a:ahLst/>
              <a:cxnLst/>
              <a:rect l="l" t="t" r="r" b="b"/>
              <a:pathLst>
                <a:path w="847" h="378" extrusionOk="0">
                  <a:moveTo>
                    <a:pt x="846" y="0"/>
                  </a:moveTo>
                  <a:lnTo>
                    <a:pt x="1" y="119"/>
                  </a:lnTo>
                  <a:cubicBezTo>
                    <a:pt x="70" y="283"/>
                    <a:pt x="231" y="378"/>
                    <a:pt x="401" y="378"/>
                  </a:cubicBezTo>
                  <a:cubicBezTo>
                    <a:pt x="466" y="378"/>
                    <a:pt x="533" y="363"/>
                    <a:pt x="596" y="334"/>
                  </a:cubicBezTo>
                  <a:cubicBezTo>
                    <a:pt x="727" y="262"/>
                    <a:pt x="822" y="143"/>
                    <a:pt x="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87" name="Google Shape;90287;p60"/>
            <p:cNvSpPr/>
            <p:nvPr/>
          </p:nvSpPr>
          <p:spPr>
            <a:xfrm>
              <a:off x="4482700" y="1822675"/>
              <a:ext cx="27100" cy="23000"/>
            </a:xfrm>
            <a:custGeom>
              <a:avLst/>
              <a:gdLst/>
              <a:ahLst/>
              <a:cxnLst/>
              <a:rect l="l" t="t" r="r" b="b"/>
              <a:pathLst>
                <a:path w="1084" h="920" extrusionOk="0">
                  <a:moveTo>
                    <a:pt x="453" y="1"/>
                  </a:moveTo>
                  <a:cubicBezTo>
                    <a:pt x="203" y="1"/>
                    <a:pt x="0" y="203"/>
                    <a:pt x="0" y="453"/>
                  </a:cubicBezTo>
                  <a:cubicBezTo>
                    <a:pt x="0" y="736"/>
                    <a:pt x="225" y="920"/>
                    <a:pt x="462" y="920"/>
                  </a:cubicBezTo>
                  <a:cubicBezTo>
                    <a:pt x="575" y="920"/>
                    <a:pt x="690" y="878"/>
                    <a:pt x="786" y="786"/>
                  </a:cubicBezTo>
                  <a:cubicBezTo>
                    <a:pt x="1084" y="501"/>
                    <a:pt x="881" y="1"/>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88" name="Google Shape;90288;p60"/>
            <p:cNvSpPr/>
            <p:nvPr/>
          </p:nvSpPr>
          <p:spPr>
            <a:xfrm>
              <a:off x="4482700" y="1753625"/>
              <a:ext cx="27100" cy="23000"/>
            </a:xfrm>
            <a:custGeom>
              <a:avLst/>
              <a:gdLst/>
              <a:ahLst/>
              <a:cxnLst/>
              <a:rect l="l" t="t" r="r" b="b"/>
              <a:pathLst>
                <a:path w="1084" h="920" extrusionOk="0">
                  <a:moveTo>
                    <a:pt x="464" y="0"/>
                  </a:moveTo>
                  <a:cubicBezTo>
                    <a:pt x="214" y="0"/>
                    <a:pt x="0" y="203"/>
                    <a:pt x="0" y="453"/>
                  </a:cubicBezTo>
                  <a:cubicBezTo>
                    <a:pt x="0" y="735"/>
                    <a:pt x="230" y="919"/>
                    <a:pt x="467" y="919"/>
                  </a:cubicBezTo>
                  <a:cubicBezTo>
                    <a:pt x="580" y="919"/>
                    <a:pt x="694" y="878"/>
                    <a:pt x="786" y="786"/>
                  </a:cubicBezTo>
                  <a:cubicBezTo>
                    <a:pt x="1084" y="488"/>
                    <a:pt x="869"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89" name="Google Shape;90289;p60"/>
            <p:cNvSpPr/>
            <p:nvPr/>
          </p:nvSpPr>
          <p:spPr>
            <a:xfrm>
              <a:off x="4482700" y="1684575"/>
              <a:ext cx="27100" cy="23000"/>
            </a:xfrm>
            <a:custGeom>
              <a:avLst/>
              <a:gdLst/>
              <a:ahLst/>
              <a:cxnLst/>
              <a:rect l="l" t="t" r="r" b="b"/>
              <a:pathLst>
                <a:path w="1084" h="920" extrusionOk="0">
                  <a:moveTo>
                    <a:pt x="453" y="0"/>
                  </a:moveTo>
                  <a:cubicBezTo>
                    <a:pt x="203" y="0"/>
                    <a:pt x="0" y="202"/>
                    <a:pt x="0" y="452"/>
                  </a:cubicBezTo>
                  <a:cubicBezTo>
                    <a:pt x="0" y="735"/>
                    <a:pt x="225" y="919"/>
                    <a:pt x="462" y="919"/>
                  </a:cubicBezTo>
                  <a:cubicBezTo>
                    <a:pt x="575" y="919"/>
                    <a:pt x="690" y="878"/>
                    <a:pt x="786" y="786"/>
                  </a:cubicBezTo>
                  <a:cubicBezTo>
                    <a:pt x="1084" y="500"/>
                    <a:pt x="881"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90" name="Google Shape;90290;p60"/>
            <p:cNvSpPr/>
            <p:nvPr/>
          </p:nvSpPr>
          <p:spPr>
            <a:xfrm>
              <a:off x="4482700" y="1615200"/>
              <a:ext cx="27100" cy="23300"/>
            </a:xfrm>
            <a:custGeom>
              <a:avLst/>
              <a:gdLst/>
              <a:ahLst/>
              <a:cxnLst/>
              <a:rect l="l" t="t" r="r" b="b"/>
              <a:pathLst>
                <a:path w="1084" h="932" extrusionOk="0">
                  <a:moveTo>
                    <a:pt x="464" y="1"/>
                  </a:moveTo>
                  <a:cubicBezTo>
                    <a:pt x="214" y="1"/>
                    <a:pt x="0" y="215"/>
                    <a:pt x="0" y="465"/>
                  </a:cubicBezTo>
                  <a:cubicBezTo>
                    <a:pt x="0" y="748"/>
                    <a:pt x="230" y="932"/>
                    <a:pt x="467" y="932"/>
                  </a:cubicBezTo>
                  <a:cubicBezTo>
                    <a:pt x="580" y="932"/>
                    <a:pt x="694" y="891"/>
                    <a:pt x="786" y="799"/>
                  </a:cubicBezTo>
                  <a:cubicBezTo>
                    <a:pt x="1084" y="501"/>
                    <a:pt x="869" y="1"/>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91" name="Google Shape;90291;p60"/>
            <p:cNvSpPr/>
            <p:nvPr/>
          </p:nvSpPr>
          <p:spPr>
            <a:xfrm>
              <a:off x="4482700" y="1546150"/>
              <a:ext cx="27100" cy="23225"/>
            </a:xfrm>
            <a:custGeom>
              <a:avLst/>
              <a:gdLst/>
              <a:ahLst/>
              <a:cxnLst/>
              <a:rect l="l" t="t" r="r" b="b"/>
              <a:pathLst>
                <a:path w="1084" h="929" extrusionOk="0">
                  <a:moveTo>
                    <a:pt x="464" y="1"/>
                  </a:moveTo>
                  <a:cubicBezTo>
                    <a:pt x="203" y="1"/>
                    <a:pt x="0" y="215"/>
                    <a:pt x="0" y="465"/>
                  </a:cubicBezTo>
                  <a:cubicBezTo>
                    <a:pt x="0" y="745"/>
                    <a:pt x="226" y="928"/>
                    <a:pt x="460" y="928"/>
                  </a:cubicBezTo>
                  <a:cubicBezTo>
                    <a:pt x="575" y="928"/>
                    <a:pt x="692" y="884"/>
                    <a:pt x="786" y="786"/>
                  </a:cubicBezTo>
                  <a:cubicBezTo>
                    <a:pt x="1084" y="501"/>
                    <a:pt x="869" y="1"/>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92" name="Google Shape;90292;p60"/>
            <p:cNvSpPr/>
            <p:nvPr/>
          </p:nvSpPr>
          <p:spPr>
            <a:xfrm>
              <a:off x="4482700" y="1477375"/>
              <a:ext cx="27100" cy="22950"/>
            </a:xfrm>
            <a:custGeom>
              <a:avLst/>
              <a:gdLst/>
              <a:ahLst/>
              <a:cxnLst/>
              <a:rect l="l" t="t" r="r" b="b"/>
              <a:pathLst>
                <a:path w="1084" h="918" extrusionOk="0">
                  <a:moveTo>
                    <a:pt x="433" y="1"/>
                  </a:moveTo>
                  <a:cubicBezTo>
                    <a:pt x="192" y="1"/>
                    <a:pt x="0" y="210"/>
                    <a:pt x="0" y="454"/>
                  </a:cubicBezTo>
                  <a:cubicBezTo>
                    <a:pt x="0" y="730"/>
                    <a:pt x="228" y="918"/>
                    <a:pt x="467" y="918"/>
                  </a:cubicBezTo>
                  <a:cubicBezTo>
                    <a:pt x="578" y="918"/>
                    <a:pt x="692" y="878"/>
                    <a:pt x="786" y="787"/>
                  </a:cubicBezTo>
                  <a:cubicBezTo>
                    <a:pt x="1084" y="501"/>
                    <a:pt x="881" y="1"/>
                    <a:pt x="464" y="1"/>
                  </a:cubicBezTo>
                  <a:lnTo>
                    <a:pt x="453" y="1"/>
                  </a:lnTo>
                  <a:cubicBezTo>
                    <a:pt x="446" y="1"/>
                    <a:pt x="439" y="1"/>
                    <a:pt x="4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93" name="Google Shape;90293;p60"/>
            <p:cNvSpPr/>
            <p:nvPr/>
          </p:nvSpPr>
          <p:spPr>
            <a:xfrm>
              <a:off x="4482700" y="1408050"/>
              <a:ext cx="27100" cy="23200"/>
            </a:xfrm>
            <a:custGeom>
              <a:avLst/>
              <a:gdLst/>
              <a:ahLst/>
              <a:cxnLst/>
              <a:rect l="l" t="t" r="r" b="b"/>
              <a:pathLst>
                <a:path w="1084" h="928" extrusionOk="0">
                  <a:moveTo>
                    <a:pt x="464" y="0"/>
                  </a:moveTo>
                  <a:cubicBezTo>
                    <a:pt x="214" y="0"/>
                    <a:pt x="0" y="203"/>
                    <a:pt x="0" y="464"/>
                  </a:cubicBezTo>
                  <a:cubicBezTo>
                    <a:pt x="0" y="744"/>
                    <a:pt x="226" y="928"/>
                    <a:pt x="460" y="928"/>
                  </a:cubicBezTo>
                  <a:cubicBezTo>
                    <a:pt x="575" y="928"/>
                    <a:pt x="692" y="884"/>
                    <a:pt x="786" y="786"/>
                  </a:cubicBezTo>
                  <a:cubicBezTo>
                    <a:pt x="1084" y="500"/>
                    <a:pt x="869"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94" name="Google Shape;90294;p60"/>
            <p:cNvSpPr/>
            <p:nvPr/>
          </p:nvSpPr>
          <p:spPr>
            <a:xfrm>
              <a:off x="4482700" y="1338975"/>
              <a:ext cx="27100" cy="23250"/>
            </a:xfrm>
            <a:custGeom>
              <a:avLst/>
              <a:gdLst/>
              <a:ahLst/>
              <a:cxnLst/>
              <a:rect l="l" t="t" r="r" b="b"/>
              <a:pathLst>
                <a:path w="1084" h="930" extrusionOk="0">
                  <a:moveTo>
                    <a:pt x="453" y="1"/>
                  </a:moveTo>
                  <a:cubicBezTo>
                    <a:pt x="203" y="1"/>
                    <a:pt x="0" y="203"/>
                    <a:pt x="0" y="465"/>
                  </a:cubicBezTo>
                  <a:cubicBezTo>
                    <a:pt x="0" y="742"/>
                    <a:pt x="228" y="929"/>
                    <a:pt x="467" y="929"/>
                  </a:cubicBezTo>
                  <a:cubicBezTo>
                    <a:pt x="578" y="929"/>
                    <a:pt x="692" y="889"/>
                    <a:pt x="786" y="799"/>
                  </a:cubicBezTo>
                  <a:cubicBezTo>
                    <a:pt x="1084" y="501"/>
                    <a:pt x="881" y="1"/>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95" name="Google Shape;90295;p60"/>
            <p:cNvSpPr/>
            <p:nvPr/>
          </p:nvSpPr>
          <p:spPr>
            <a:xfrm>
              <a:off x="4482700" y="1269925"/>
              <a:ext cx="27100" cy="23150"/>
            </a:xfrm>
            <a:custGeom>
              <a:avLst/>
              <a:gdLst/>
              <a:ahLst/>
              <a:cxnLst/>
              <a:rect l="l" t="t" r="r" b="b"/>
              <a:pathLst>
                <a:path w="1084" h="926" extrusionOk="0">
                  <a:moveTo>
                    <a:pt x="464" y="1"/>
                  </a:moveTo>
                  <a:cubicBezTo>
                    <a:pt x="214" y="1"/>
                    <a:pt x="0" y="203"/>
                    <a:pt x="0" y="453"/>
                  </a:cubicBezTo>
                  <a:cubicBezTo>
                    <a:pt x="0" y="459"/>
                    <a:pt x="0" y="462"/>
                    <a:pt x="0" y="465"/>
                  </a:cubicBezTo>
                  <a:cubicBezTo>
                    <a:pt x="0" y="739"/>
                    <a:pt x="229" y="925"/>
                    <a:pt x="465" y="925"/>
                  </a:cubicBezTo>
                  <a:cubicBezTo>
                    <a:pt x="579" y="925"/>
                    <a:pt x="693" y="883"/>
                    <a:pt x="786" y="786"/>
                  </a:cubicBezTo>
                  <a:cubicBezTo>
                    <a:pt x="1084" y="501"/>
                    <a:pt x="869" y="1"/>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96" name="Google Shape;90296;p60"/>
            <p:cNvSpPr/>
            <p:nvPr/>
          </p:nvSpPr>
          <p:spPr>
            <a:xfrm>
              <a:off x="4447650" y="1857500"/>
              <a:ext cx="27025" cy="23250"/>
            </a:xfrm>
            <a:custGeom>
              <a:avLst/>
              <a:gdLst/>
              <a:ahLst/>
              <a:cxnLst/>
              <a:rect l="l" t="t" r="r" b="b"/>
              <a:pathLst>
                <a:path w="1081" h="930" extrusionOk="0">
                  <a:moveTo>
                    <a:pt x="473" y="1"/>
                  </a:moveTo>
                  <a:cubicBezTo>
                    <a:pt x="212" y="1"/>
                    <a:pt x="9" y="203"/>
                    <a:pt x="9" y="465"/>
                  </a:cubicBezTo>
                  <a:cubicBezTo>
                    <a:pt x="1" y="741"/>
                    <a:pt x="232" y="929"/>
                    <a:pt x="474" y="929"/>
                  </a:cubicBezTo>
                  <a:cubicBezTo>
                    <a:pt x="586" y="929"/>
                    <a:pt x="701" y="889"/>
                    <a:pt x="795" y="798"/>
                  </a:cubicBezTo>
                  <a:cubicBezTo>
                    <a:pt x="1081" y="501"/>
                    <a:pt x="878"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97" name="Google Shape;90297;p60"/>
            <p:cNvSpPr/>
            <p:nvPr/>
          </p:nvSpPr>
          <p:spPr>
            <a:xfrm>
              <a:off x="4447875" y="1788450"/>
              <a:ext cx="26800" cy="23150"/>
            </a:xfrm>
            <a:custGeom>
              <a:avLst/>
              <a:gdLst/>
              <a:ahLst/>
              <a:cxnLst/>
              <a:rect l="l" t="t" r="r" b="b"/>
              <a:pathLst>
                <a:path w="1072" h="926" extrusionOk="0">
                  <a:moveTo>
                    <a:pt x="464" y="0"/>
                  </a:moveTo>
                  <a:cubicBezTo>
                    <a:pt x="203" y="0"/>
                    <a:pt x="0" y="203"/>
                    <a:pt x="0" y="453"/>
                  </a:cubicBezTo>
                  <a:lnTo>
                    <a:pt x="0" y="465"/>
                  </a:lnTo>
                  <a:cubicBezTo>
                    <a:pt x="0" y="738"/>
                    <a:pt x="223" y="925"/>
                    <a:pt x="460" y="925"/>
                  </a:cubicBezTo>
                  <a:cubicBezTo>
                    <a:pt x="573" y="925"/>
                    <a:pt x="690" y="882"/>
                    <a:pt x="786" y="786"/>
                  </a:cubicBezTo>
                  <a:cubicBezTo>
                    <a:pt x="1072" y="500"/>
                    <a:pt x="869"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98" name="Google Shape;90298;p60"/>
            <p:cNvSpPr/>
            <p:nvPr/>
          </p:nvSpPr>
          <p:spPr>
            <a:xfrm>
              <a:off x="4447875" y="1719400"/>
              <a:ext cx="26800" cy="23125"/>
            </a:xfrm>
            <a:custGeom>
              <a:avLst/>
              <a:gdLst/>
              <a:ahLst/>
              <a:cxnLst/>
              <a:rect l="l" t="t" r="r" b="b"/>
              <a:pathLst>
                <a:path w="1072" h="925" extrusionOk="0">
                  <a:moveTo>
                    <a:pt x="464" y="0"/>
                  </a:moveTo>
                  <a:cubicBezTo>
                    <a:pt x="203" y="0"/>
                    <a:pt x="0" y="202"/>
                    <a:pt x="0" y="452"/>
                  </a:cubicBezTo>
                  <a:lnTo>
                    <a:pt x="0" y="464"/>
                  </a:lnTo>
                  <a:cubicBezTo>
                    <a:pt x="0" y="738"/>
                    <a:pt x="223" y="925"/>
                    <a:pt x="460" y="925"/>
                  </a:cubicBezTo>
                  <a:cubicBezTo>
                    <a:pt x="573" y="925"/>
                    <a:pt x="690" y="882"/>
                    <a:pt x="786" y="786"/>
                  </a:cubicBezTo>
                  <a:cubicBezTo>
                    <a:pt x="1072" y="500"/>
                    <a:pt x="869"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299" name="Google Shape;90299;p60"/>
            <p:cNvSpPr/>
            <p:nvPr/>
          </p:nvSpPr>
          <p:spPr>
            <a:xfrm>
              <a:off x="4447650" y="1650325"/>
              <a:ext cx="27025" cy="23250"/>
            </a:xfrm>
            <a:custGeom>
              <a:avLst/>
              <a:gdLst/>
              <a:ahLst/>
              <a:cxnLst/>
              <a:rect l="l" t="t" r="r" b="b"/>
              <a:pathLst>
                <a:path w="1081" h="930" extrusionOk="0">
                  <a:moveTo>
                    <a:pt x="473" y="1"/>
                  </a:moveTo>
                  <a:cubicBezTo>
                    <a:pt x="223" y="1"/>
                    <a:pt x="9" y="203"/>
                    <a:pt x="9" y="453"/>
                  </a:cubicBezTo>
                  <a:cubicBezTo>
                    <a:pt x="1" y="739"/>
                    <a:pt x="233" y="929"/>
                    <a:pt x="475" y="929"/>
                  </a:cubicBezTo>
                  <a:cubicBezTo>
                    <a:pt x="587" y="929"/>
                    <a:pt x="701" y="889"/>
                    <a:pt x="795" y="799"/>
                  </a:cubicBezTo>
                  <a:cubicBezTo>
                    <a:pt x="1081" y="501"/>
                    <a:pt x="878"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00" name="Google Shape;90300;p60"/>
            <p:cNvSpPr/>
            <p:nvPr/>
          </p:nvSpPr>
          <p:spPr>
            <a:xfrm>
              <a:off x="4447875" y="1580150"/>
              <a:ext cx="22925" cy="23125"/>
            </a:xfrm>
            <a:custGeom>
              <a:avLst/>
              <a:gdLst/>
              <a:ahLst/>
              <a:cxnLst/>
              <a:rect l="l" t="t" r="r" b="b"/>
              <a:pathLst>
                <a:path w="917" h="925" extrusionOk="0">
                  <a:moveTo>
                    <a:pt x="449" y="0"/>
                  </a:moveTo>
                  <a:cubicBezTo>
                    <a:pt x="235" y="0"/>
                    <a:pt x="23" y="135"/>
                    <a:pt x="0" y="415"/>
                  </a:cubicBezTo>
                  <a:cubicBezTo>
                    <a:pt x="0" y="450"/>
                    <a:pt x="0" y="474"/>
                    <a:pt x="0" y="510"/>
                  </a:cubicBezTo>
                  <a:cubicBezTo>
                    <a:pt x="23" y="790"/>
                    <a:pt x="235" y="924"/>
                    <a:pt x="449" y="924"/>
                  </a:cubicBezTo>
                  <a:cubicBezTo>
                    <a:pt x="682" y="924"/>
                    <a:pt x="917" y="766"/>
                    <a:pt x="917" y="462"/>
                  </a:cubicBezTo>
                  <a:cubicBezTo>
                    <a:pt x="917" y="159"/>
                    <a:pt x="682" y="0"/>
                    <a:pt x="4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01" name="Google Shape;90301;p60"/>
            <p:cNvSpPr/>
            <p:nvPr/>
          </p:nvSpPr>
          <p:spPr>
            <a:xfrm>
              <a:off x="4447675" y="1512225"/>
              <a:ext cx="27000" cy="23125"/>
            </a:xfrm>
            <a:custGeom>
              <a:avLst/>
              <a:gdLst/>
              <a:ahLst/>
              <a:cxnLst/>
              <a:rect l="l" t="t" r="r" b="b"/>
              <a:pathLst>
                <a:path w="1080" h="925" extrusionOk="0">
                  <a:moveTo>
                    <a:pt x="472" y="0"/>
                  </a:moveTo>
                  <a:cubicBezTo>
                    <a:pt x="211" y="0"/>
                    <a:pt x="8" y="203"/>
                    <a:pt x="8" y="453"/>
                  </a:cubicBezTo>
                  <a:cubicBezTo>
                    <a:pt x="0" y="735"/>
                    <a:pt x="227" y="925"/>
                    <a:pt x="467" y="925"/>
                  </a:cubicBezTo>
                  <a:cubicBezTo>
                    <a:pt x="581" y="925"/>
                    <a:pt x="698" y="882"/>
                    <a:pt x="794" y="786"/>
                  </a:cubicBezTo>
                  <a:cubicBezTo>
                    <a:pt x="1080" y="500"/>
                    <a:pt x="877" y="0"/>
                    <a:pt x="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02" name="Google Shape;90302;p60"/>
            <p:cNvSpPr/>
            <p:nvPr/>
          </p:nvSpPr>
          <p:spPr>
            <a:xfrm>
              <a:off x="4447875" y="1443150"/>
              <a:ext cx="26800" cy="23025"/>
            </a:xfrm>
            <a:custGeom>
              <a:avLst/>
              <a:gdLst/>
              <a:ahLst/>
              <a:cxnLst/>
              <a:rect l="l" t="t" r="r" b="b"/>
              <a:pathLst>
                <a:path w="1072" h="921" extrusionOk="0">
                  <a:moveTo>
                    <a:pt x="444" y="1"/>
                  </a:moveTo>
                  <a:cubicBezTo>
                    <a:pt x="192" y="1"/>
                    <a:pt x="0" y="210"/>
                    <a:pt x="0" y="454"/>
                  </a:cubicBezTo>
                  <a:cubicBezTo>
                    <a:pt x="0" y="736"/>
                    <a:pt x="225" y="920"/>
                    <a:pt x="462" y="920"/>
                  </a:cubicBezTo>
                  <a:cubicBezTo>
                    <a:pt x="575" y="920"/>
                    <a:pt x="690" y="879"/>
                    <a:pt x="786" y="787"/>
                  </a:cubicBezTo>
                  <a:cubicBezTo>
                    <a:pt x="1072" y="489"/>
                    <a:pt x="869" y="1"/>
                    <a:pt x="464" y="1"/>
                  </a:cubicBezTo>
                  <a:cubicBezTo>
                    <a:pt x="457" y="1"/>
                    <a:pt x="451"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03" name="Google Shape;90303;p60"/>
            <p:cNvSpPr/>
            <p:nvPr/>
          </p:nvSpPr>
          <p:spPr>
            <a:xfrm>
              <a:off x="4447575" y="1372975"/>
              <a:ext cx="23225" cy="23075"/>
            </a:xfrm>
            <a:custGeom>
              <a:avLst/>
              <a:gdLst/>
              <a:ahLst/>
              <a:cxnLst/>
              <a:rect l="l" t="t" r="r" b="b"/>
              <a:pathLst>
                <a:path w="929" h="923" extrusionOk="0">
                  <a:moveTo>
                    <a:pt x="461" y="0"/>
                  </a:moveTo>
                  <a:cubicBezTo>
                    <a:pt x="247" y="0"/>
                    <a:pt x="35" y="135"/>
                    <a:pt x="12" y="415"/>
                  </a:cubicBezTo>
                  <a:cubicBezTo>
                    <a:pt x="0" y="451"/>
                    <a:pt x="0" y="474"/>
                    <a:pt x="12" y="498"/>
                  </a:cubicBezTo>
                  <a:cubicBezTo>
                    <a:pt x="35" y="785"/>
                    <a:pt x="249" y="923"/>
                    <a:pt x="465" y="923"/>
                  </a:cubicBezTo>
                  <a:cubicBezTo>
                    <a:pt x="696" y="923"/>
                    <a:pt x="929" y="765"/>
                    <a:pt x="929" y="463"/>
                  </a:cubicBezTo>
                  <a:cubicBezTo>
                    <a:pt x="929" y="159"/>
                    <a:pt x="694" y="0"/>
                    <a:pt x="4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04" name="Google Shape;90304;p60"/>
            <p:cNvSpPr/>
            <p:nvPr/>
          </p:nvSpPr>
          <p:spPr>
            <a:xfrm>
              <a:off x="4447675" y="1305050"/>
              <a:ext cx="27000" cy="23000"/>
            </a:xfrm>
            <a:custGeom>
              <a:avLst/>
              <a:gdLst/>
              <a:ahLst/>
              <a:cxnLst/>
              <a:rect l="l" t="t" r="r" b="b"/>
              <a:pathLst>
                <a:path w="1080" h="920" extrusionOk="0">
                  <a:moveTo>
                    <a:pt x="472" y="1"/>
                  </a:moveTo>
                  <a:cubicBezTo>
                    <a:pt x="211" y="1"/>
                    <a:pt x="8" y="203"/>
                    <a:pt x="8" y="453"/>
                  </a:cubicBezTo>
                  <a:cubicBezTo>
                    <a:pt x="0" y="736"/>
                    <a:pt x="227" y="920"/>
                    <a:pt x="468" y="920"/>
                  </a:cubicBezTo>
                  <a:cubicBezTo>
                    <a:pt x="581" y="920"/>
                    <a:pt x="698" y="878"/>
                    <a:pt x="794" y="786"/>
                  </a:cubicBezTo>
                  <a:cubicBezTo>
                    <a:pt x="1080" y="501"/>
                    <a:pt x="877" y="1"/>
                    <a:pt x="4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05" name="Google Shape;90305;p60"/>
            <p:cNvSpPr/>
            <p:nvPr/>
          </p:nvSpPr>
          <p:spPr>
            <a:xfrm>
              <a:off x="4413050" y="1892025"/>
              <a:ext cx="27100" cy="23150"/>
            </a:xfrm>
            <a:custGeom>
              <a:avLst/>
              <a:gdLst/>
              <a:ahLst/>
              <a:cxnLst/>
              <a:rect l="l" t="t" r="r" b="b"/>
              <a:pathLst>
                <a:path w="1084" h="926" extrusionOk="0">
                  <a:moveTo>
                    <a:pt x="476" y="1"/>
                  </a:moveTo>
                  <a:cubicBezTo>
                    <a:pt x="226" y="13"/>
                    <a:pt x="24" y="215"/>
                    <a:pt x="24" y="465"/>
                  </a:cubicBezTo>
                  <a:lnTo>
                    <a:pt x="0" y="465"/>
                  </a:lnTo>
                  <a:cubicBezTo>
                    <a:pt x="0" y="739"/>
                    <a:pt x="229" y="925"/>
                    <a:pt x="465" y="925"/>
                  </a:cubicBezTo>
                  <a:cubicBezTo>
                    <a:pt x="579" y="925"/>
                    <a:pt x="693" y="883"/>
                    <a:pt x="786" y="786"/>
                  </a:cubicBezTo>
                  <a:cubicBezTo>
                    <a:pt x="1084" y="501"/>
                    <a:pt x="881" y="1"/>
                    <a:pt x="4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06" name="Google Shape;90306;p60"/>
            <p:cNvSpPr/>
            <p:nvPr/>
          </p:nvSpPr>
          <p:spPr>
            <a:xfrm>
              <a:off x="4413050" y="1822975"/>
              <a:ext cx="27100" cy="23225"/>
            </a:xfrm>
            <a:custGeom>
              <a:avLst/>
              <a:gdLst/>
              <a:ahLst/>
              <a:cxnLst/>
              <a:rect l="l" t="t" r="r" b="b"/>
              <a:pathLst>
                <a:path w="1084" h="929" extrusionOk="0">
                  <a:moveTo>
                    <a:pt x="476" y="0"/>
                  </a:moveTo>
                  <a:cubicBezTo>
                    <a:pt x="226" y="12"/>
                    <a:pt x="24" y="215"/>
                    <a:pt x="24" y="465"/>
                  </a:cubicBezTo>
                  <a:lnTo>
                    <a:pt x="0" y="465"/>
                  </a:lnTo>
                  <a:cubicBezTo>
                    <a:pt x="0" y="741"/>
                    <a:pt x="233" y="929"/>
                    <a:pt x="473" y="929"/>
                  </a:cubicBezTo>
                  <a:cubicBezTo>
                    <a:pt x="583" y="929"/>
                    <a:pt x="695" y="889"/>
                    <a:pt x="786" y="798"/>
                  </a:cubicBezTo>
                  <a:cubicBezTo>
                    <a:pt x="1084" y="500"/>
                    <a:pt x="881" y="12"/>
                    <a:pt x="4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07" name="Google Shape;90307;p60"/>
            <p:cNvSpPr/>
            <p:nvPr/>
          </p:nvSpPr>
          <p:spPr>
            <a:xfrm>
              <a:off x="4397275" y="1742600"/>
              <a:ext cx="32150" cy="22950"/>
            </a:xfrm>
            <a:custGeom>
              <a:avLst/>
              <a:gdLst/>
              <a:ahLst/>
              <a:cxnLst/>
              <a:rect l="l" t="t" r="r" b="b"/>
              <a:pathLst>
                <a:path w="1286" h="918" extrusionOk="0">
                  <a:moveTo>
                    <a:pt x="643" y="1"/>
                  </a:moveTo>
                  <a:cubicBezTo>
                    <a:pt x="71" y="1"/>
                    <a:pt x="0" y="906"/>
                    <a:pt x="631" y="918"/>
                  </a:cubicBezTo>
                  <a:lnTo>
                    <a:pt x="655" y="918"/>
                  </a:lnTo>
                  <a:cubicBezTo>
                    <a:pt x="1286" y="906"/>
                    <a:pt x="1214" y="1"/>
                    <a:pt x="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08" name="Google Shape;90308;p60"/>
            <p:cNvSpPr/>
            <p:nvPr/>
          </p:nvSpPr>
          <p:spPr>
            <a:xfrm>
              <a:off x="4413050" y="1684850"/>
              <a:ext cx="27100" cy="23150"/>
            </a:xfrm>
            <a:custGeom>
              <a:avLst/>
              <a:gdLst/>
              <a:ahLst/>
              <a:cxnLst/>
              <a:rect l="l" t="t" r="r" b="b"/>
              <a:pathLst>
                <a:path w="1084" h="926" extrusionOk="0">
                  <a:moveTo>
                    <a:pt x="476" y="1"/>
                  </a:moveTo>
                  <a:cubicBezTo>
                    <a:pt x="226" y="13"/>
                    <a:pt x="24" y="215"/>
                    <a:pt x="24" y="453"/>
                  </a:cubicBezTo>
                  <a:lnTo>
                    <a:pt x="0" y="453"/>
                  </a:lnTo>
                  <a:cubicBezTo>
                    <a:pt x="0" y="736"/>
                    <a:pt x="230" y="925"/>
                    <a:pt x="467" y="925"/>
                  </a:cubicBezTo>
                  <a:cubicBezTo>
                    <a:pt x="580" y="925"/>
                    <a:pt x="694" y="883"/>
                    <a:pt x="786" y="787"/>
                  </a:cubicBezTo>
                  <a:cubicBezTo>
                    <a:pt x="1084" y="501"/>
                    <a:pt x="881" y="1"/>
                    <a:pt x="4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09" name="Google Shape;90309;p60"/>
            <p:cNvSpPr/>
            <p:nvPr/>
          </p:nvSpPr>
          <p:spPr>
            <a:xfrm>
              <a:off x="4413050" y="1615800"/>
              <a:ext cx="27100" cy="23025"/>
            </a:xfrm>
            <a:custGeom>
              <a:avLst/>
              <a:gdLst/>
              <a:ahLst/>
              <a:cxnLst/>
              <a:rect l="l" t="t" r="r" b="b"/>
              <a:pathLst>
                <a:path w="1084" h="921" extrusionOk="0">
                  <a:moveTo>
                    <a:pt x="464" y="1"/>
                  </a:moveTo>
                  <a:cubicBezTo>
                    <a:pt x="214" y="1"/>
                    <a:pt x="24" y="215"/>
                    <a:pt x="24" y="465"/>
                  </a:cubicBezTo>
                  <a:lnTo>
                    <a:pt x="0" y="465"/>
                  </a:lnTo>
                  <a:cubicBezTo>
                    <a:pt x="0" y="739"/>
                    <a:pt x="229" y="920"/>
                    <a:pt x="469" y="920"/>
                  </a:cubicBezTo>
                  <a:cubicBezTo>
                    <a:pt x="584" y="920"/>
                    <a:pt x="702" y="879"/>
                    <a:pt x="798" y="786"/>
                  </a:cubicBezTo>
                  <a:cubicBezTo>
                    <a:pt x="1084" y="489"/>
                    <a:pt x="881" y="1"/>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10" name="Google Shape;90310;p60"/>
            <p:cNvSpPr/>
            <p:nvPr/>
          </p:nvSpPr>
          <p:spPr>
            <a:xfrm>
              <a:off x="4413050" y="1546750"/>
              <a:ext cx="27100" cy="23000"/>
            </a:xfrm>
            <a:custGeom>
              <a:avLst/>
              <a:gdLst/>
              <a:ahLst/>
              <a:cxnLst/>
              <a:rect l="l" t="t" r="r" b="b"/>
              <a:pathLst>
                <a:path w="1084" h="920" extrusionOk="0">
                  <a:moveTo>
                    <a:pt x="464" y="0"/>
                  </a:moveTo>
                  <a:cubicBezTo>
                    <a:pt x="214" y="0"/>
                    <a:pt x="12" y="215"/>
                    <a:pt x="24" y="465"/>
                  </a:cubicBezTo>
                  <a:lnTo>
                    <a:pt x="0" y="465"/>
                  </a:lnTo>
                  <a:cubicBezTo>
                    <a:pt x="0" y="739"/>
                    <a:pt x="229" y="920"/>
                    <a:pt x="469" y="920"/>
                  </a:cubicBezTo>
                  <a:cubicBezTo>
                    <a:pt x="584" y="920"/>
                    <a:pt x="702" y="879"/>
                    <a:pt x="798" y="786"/>
                  </a:cubicBezTo>
                  <a:cubicBezTo>
                    <a:pt x="1084" y="489"/>
                    <a:pt x="881"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11" name="Google Shape;90311;p60"/>
            <p:cNvSpPr/>
            <p:nvPr/>
          </p:nvSpPr>
          <p:spPr>
            <a:xfrm>
              <a:off x="4413050" y="1477700"/>
              <a:ext cx="27100" cy="23000"/>
            </a:xfrm>
            <a:custGeom>
              <a:avLst/>
              <a:gdLst/>
              <a:ahLst/>
              <a:cxnLst/>
              <a:rect l="l" t="t" r="r" b="b"/>
              <a:pathLst>
                <a:path w="1084" h="920" extrusionOk="0">
                  <a:moveTo>
                    <a:pt x="476" y="0"/>
                  </a:moveTo>
                  <a:cubicBezTo>
                    <a:pt x="226" y="0"/>
                    <a:pt x="24" y="203"/>
                    <a:pt x="24" y="453"/>
                  </a:cubicBezTo>
                  <a:lnTo>
                    <a:pt x="0" y="453"/>
                  </a:lnTo>
                  <a:cubicBezTo>
                    <a:pt x="0" y="735"/>
                    <a:pt x="230" y="919"/>
                    <a:pt x="467" y="919"/>
                  </a:cubicBezTo>
                  <a:cubicBezTo>
                    <a:pt x="580" y="919"/>
                    <a:pt x="694" y="878"/>
                    <a:pt x="786" y="786"/>
                  </a:cubicBezTo>
                  <a:cubicBezTo>
                    <a:pt x="1084" y="500"/>
                    <a:pt x="881" y="0"/>
                    <a:pt x="4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12" name="Google Shape;90312;p60"/>
            <p:cNvSpPr/>
            <p:nvPr/>
          </p:nvSpPr>
          <p:spPr>
            <a:xfrm>
              <a:off x="4413050" y="1408625"/>
              <a:ext cx="27100" cy="23025"/>
            </a:xfrm>
            <a:custGeom>
              <a:avLst/>
              <a:gdLst/>
              <a:ahLst/>
              <a:cxnLst/>
              <a:rect l="l" t="t" r="r" b="b"/>
              <a:pathLst>
                <a:path w="1084" h="921" extrusionOk="0">
                  <a:moveTo>
                    <a:pt x="464" y="1"/>
                  </a:moveTo>
                  <a:cubicBezTo>
                    <a:pt x="214" y="1"/>
                    <a:pt x="12" y="203"/>
                    <a:pt x="24" y="453"/>
                  </a:cubicBezTo>
                  <a:lnTo>
                    <a:pt x="0" y="453"/>
                  </a:lnTo>
                  <a:cubicBezTo>
                    <a:pt x="0" y="736"/>
                    <a:pt x="230" y="920"/>
                    <a:pt x="471" y="920"/>
                  </a:cubicBezTo>
                  <a:cubicBezTo>
                    <a:pt x="585" y="920"/>
                    <a:pt x="702" y="879"/>
                    <a:pt x="798" y="787"/>
                  </a:cubicBezTo>
                  <a:cubicBezTo>
                    <a:pt x="1084" y="489"/>
                    <a:pt x="881" y="1"/>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13" name="Google Shape;90313;p60"/>
            <p:cNvSpPr/>
            <p:nvPr/>
          </p:nvSpPr>
          <p:spPr>
            <a:xfrm>
              <a:off x="4413050" y="1339575"/>
              <a:ext cx="27100" cy="22950"/>
            </a:xfrm>
            <a:custGeom>
              <a:avLst/>
              <a:gdLst/>
              <a:ahLst/>
              <a:cxnLst/>
              <a:rect l="l" t="t" r="r" b="b"/>
              <a:pathLst>
                <a:path w="1084" h="918" extrusionOk="0">
                  <a:moveTo>
                    <a:pt x="476" y="1"/>
                  </a:moveTo>
                  <a:cubicBezTo>
                    <a:pt x="226" y="1"/>
                    <a:pt x="24" y="203"/>
                    <a:pt x="24" y="453"/>
                  </a:cubicBezTo>
                  <a:lnTo>
                    <a:pt x="0" y="453"/>
                  </a:lnTo>
                  <a:cubicBezTo>
                    <a:pt x="0" y="730"/>
                    <a:pt x="233" y="917"/>
                    <a:pt x="473" y="917"/>
                  </a:cubicBezTo>
                  <a:cubicBezTo>
                    <a:pt x="583" y="917"/>
                    <a:pt x="695" y="877"/>
                    <a:pt x="786" y="787"/>
                  </a:cubicBezTo>
                  <a:cubicBezTo>
                    <a:pt x="1084" y="501"/>
                    <a:pt x="881" y="1"/>
                    <a:pt x="4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14" name="Google Shape;90314;p60"/>
            <p:cNvSpPr/>
            <p:nvPr/>
          </p:nvSpPr>
          <p:spPr>
            <a:xfrm>
              <a:off x="4413050" y="1270525"/>
              <a:ext cx="27100" cy="23025"/>
            </a:xfrm>
            <a:custGeom>
              <a:avLst/>
              <a:gdLst/>
              <a:ahLst/>
              <a:cxnLst/>
              <a:rect l="l" t="t" r="r" b="b"/>
              <a:pathLst>
                <a:path w="1084" h="921" extrusionOk="0">
                  <a:moveTo>
                    <a:pt x="464" y="0"/>
                  </a:moveTo>
                  <a:cubicBezTo>
                    <a:pt x="214" y="0"/>
                    <a:pt x="24" y="215"/>
                    <a:pt x="24" y="465"/>
                  </a:cubicBezTo>
                  <a:lnTo>
                    <a:pt x="0" y="465"/>
                  </a:lnTo>
                  <a:cubicBezTo>
                    <a:pt x="0" y="739"/>
                    <a:pt x="229" y="920"/>
                    <a:pt x="469" y="920"/>
                  </a:cubicBezTo>
                  <a:cubicBezTo>
                    <a:pt x="584" y="920"/>
                    <a:pt x="702" y="879"/>
                    <a:pt x="798" y="786"/>
                  </a:cubicBezTo>
                  <a:cubicBezTo>
                    <a:pt x="1084" y="489"/>
                    <a:pt x="881"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15" name="Google Shape;90315;p60"/>
            <p:cNvSpPr/>
            <p:nvPr/>
          </p:nvSpPr>
          <p:spPr>
            <a:xfrm>
              <a:off x="4378500" y="1926550"/>
              <a:ext cx="27125" cy="23150"/>
            </a:xfrm>
            <a:custGeom>
              <a:avLst/>
              <a:gdLst/>
              <a:ahLst/>
              <a:cxnLst/>
              <a:rect l="l" t="t" r="r" b="b"/>
              <a:pathLst>
                <a:path w="1085" h="926" extrusionOk="0">
                  <a:moveTo>
                    <a:pt x="465" y="1"/>
                  </a:moveTo>
                  <a:cubicBezTo>
                    <a:pt x="215" y="13"/>
                    <a:pt x="13" y="215"/>
                    <a:pt x="25" y="465"/>
                  </a:cubicBezTo>
                  <a:lnTo>
                    <a:pt x="1" y="465"/>
                  </a:lnTo>
                  <a:cubicBezTo>
                    <a:pt x="1" y="739"/>
                    <a:pt x="230" y="926"/>
                    <a:pt x="470" y="926"/>
                  </a:cubicBezTo>
                  <a:cubicBezTo>
                    <a:pt x="585" y="926"/>
                    <a:pt x="702" y="883"/>
                    <a:pt x="799" y="787"/>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16" name="Google Shape;90316;p60"/>
            <p:cNvSpPr/>
            <p:nvPr/>
          </p:nvSpPr>
          <p:spPr>
            <a:xfrm>
              <a:off x="4378500" y="1857500"/>
              <a:ext cx="27125" cy="23150"/>
            </a:xfrm>
            <a:custGeom>
              <a:avLst/>
              <a:gdLst/>
              <a:ahLst/>
              <a:cxnLst/>
              <a:rect l="l" t="t" r="r" b="b"/>
              <a:pathLst>
                <a:path w="1085" h="926" extrusionOk="0">
                  <a:moveTo>
                    <a:pt x="477" y="1"/>
                  </a:moveTo>
                  <a:cubicBezTo>
                    <a:pt x="227" y="12"/>
                    <a:pt x="25" y="215"/>
                    <a:pt x="25" y="465"/>
                  </a:cubicBezTo>
                  <a:lnTo>
                    <a:pt x="1" y="465"/>
                  </a:lnTo>
                  <a:cubicBezTo>
                    <a:pt x="1" y="739"/>
                    <a:pt x="230" y="925"/>
                    <a:pt x="466" y="925"/>
                  </a:cubicBezTo>
                  <a:cubicBezTo>
                    <a:pt x="579" y="925"/>
                    <a:pt x="694" y="883"/>
                    <a:pt x="787" y="786"/>
                  </a:cubicBezTo>
                  <a:cubicBezTo>
                    <a:pt x="1084" y="501"/>
                    <a:pt x="882" y="1"/>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17" name="Google Shape;90317;p60"/>
            <p:cNvSpPr/>
            <p:nvPr/>
          </p:nvSpPr>
          <p:spPr>
            <a:xfrm>
              <a:off x="4363325" y="1777725"/>
              <a:ext cx="31275" cy="22350"/>
            </a:xfrm>
            <a:custGeom>
              <a:avLst/>
              <a:gdLst/>
              <a:ahLst/>
              <a:cxnLst/>
              <a:rect l="l" t="t" r="r" b="b"/>
              <a:pathLst>
                <a:path w="1251" h="894" extrusionOk="0">
                  <a:moveTo>
                    <a:pt x="620" y="1"/>
                  </a:moveTo>
                  <a:cubicBezTo>
                    <a:pt x="60" y="1"/>
                    <a:pt x="1" y="882"/>
                    <a:pt x="608" y="894"/>
                  </a:cubicBezTo>
                  <a:lnTo>
                    <a:pt x="632" y="894"/>
                  </a:lnTo>
                  <a:cubicBezTo>
                    <a:pt x="1251" y="882"/>
                    <a:pt x="1179"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18" name="Google Shape;90318;p60"/>
            <p:cNvSpPr/>
            <p:nvPr/>
          </p:nvSpPr>
          <p:spPr>
            <a:xfrm>
              <a:off x="4378500" y="1719400"/>
              <a:ext cx="27125" cy="23125"/>
            </a:xfrm>
            <a:custGeom>
              <a:avLst/>
              <a:gdLst/>
              <a:ahLst/>
              <a:cxnLst/>
              <a:rect l="l" t="t" r="r" b="b"/>
              <a:pathLst>
                <a:path w="1085" h="925" extrusionOk="0">
                  <a:moveTo>
                    <a:pt x="465" y="0"/>
                  </a:moveTo>
                  <a:cubicBezTo>
                    <a:pt x="215" y="0"/>
                    <a:pt x="13" y="214"/>
                    <a:pt x="25" y="464"/>
                  </a:cubicBezTo>
                  <a:lnTo>
                    <a:pt x="1" y="464"/>
                  </a:lnTo>
                  <a:cubicBezTo>
                    <a:pt x="1" y="738"/>
                    <a:pt x="230" y="925"/>
                    <a:pt x="470" y="925"/>
                  </a:cubicBezTo>
                  <a:cubicBezTo>
                    <a:pt x="585" y="925"/>
                    <a:pt x="702" y="882"/>
                    <a:pt x="799" y="786"/>
                  </a:cubicBezTo>
                  <a:cubicBezTo>
                    <a:pt x="1084"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19" name="Google Shape;90319;p60"/>
            <p:cNvSpPr/>
            <p:nvPr/>
          </p:nvSpPr>
          <p:spPr>
            <a:xfrm>
              <a:off x="4378500" y="1650325"/>
              <a:ext cx="27125" cy="23250"/>
            </a:xfrm>
            <a:custGeom>
              <a:avLst/>
              <a:gdLst/>
              <a:ahLst/>
              <a:cxnLst/>
              <a:rect l="l" t="t" r="r" b="b"/>
              <a:pathLst>
                <a:path w="1085" h="930" extrusionOk="0">
                  <a:moveTo>
                    <a:pt x="477" y="1"/>
                  </a:moveTo>
                  <a:cubicBezTo>
                    <a:pt x="227" y="13"/>
                    <a:pt x="37" y="215"/>
                    <a:pt x="37" y="453"/>
                  </a:cubicBezTo>
                  <a:lnTo>
                    <a:pt x="1" y="453"/>
                  </a:lnTo>
                  <a:cubicBezTo>
                    <a:pt x="1" y="739"/>
                    <a:pt x="230" y="929"/>
                    <a:pt x="470" y="929"/>
                  </a:cubicBezTo>
                  <a:cubicBezTo>
                    <a:pt x="580" y="929"/>
                    <a:pt x="693" y="889"/>
                    <a:pt x="787" y="799"/>
                  </a:cubicBezTo>
                  <a:cubicBezTo>
                    <a:pt x="1084" y="513"/>
                    <a:pt x="882" y="13"/>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20" name="Google Shape;90320;p60"/>
            <p:cNvSpPr/>
            <p:nvPr/>
          </p:nvSpPr>
          <p:spPr>
            <a:xfrm>
              <a:off x="4378500" y="1581275"/>
              <a:ext cx="27125" cy="23025"/>
            </a:xfrm>
            <a:custGeom>
              <a:avLst/>
              <a:gdLst/>
              <a:ahLst/>
              <a:cxnLst/>
              <a:rect l="l" t="t" r="r" b="b"/>
              <a:pathLst>
                <a:path w="1085" h="921" extrusionOk="0">
                  <a:moveTo>
                    <a:pt x="465" y="1"/>
                  </a:moveTo>
                  <a:cubicBezTo>
                    <a:pt x="215" y="1"/>
                    <a:pt x="13" y="203"/>
                    <a:pt x="25" y="465"/>
                  </a:cubicBezTo>
                  <a:lnTo>
                    <a:pt x="1" y="465"/>
                  </a:lnTo>
                  <a:cubicBezTo>
                    <a:pt x="1" y="739"/>
                    <a:pt x="230" y="920"/>
                    <a:pt x="470" y="920"/>
                  </a:cubicBezTo>
                  <a:cubicBezTo>
                    <a:pt x="585" y="920"/>
                    <a:pt x="702" y="879"/>
                    <a:pt x="799" y="786"/>
                  </a:cubicBezTo>
                  <a:cubicBezTo>
                    <a:pt x="1084" y="489"/>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21" name="Google Shape;90321;p60"/>
            <p:cNvSpPr/>
            <p:nvPr/>
          </p:nvSpPr>
          <p:spPr>
            <a:xfrm>
              <a:off x="4378500" y="1512225"/>
              <a:ext cx="27125" cy="23000"/>
            </a:xfrm>
            <a:custGeom>
              <a:avLst/>
              <a:gdLst/>
              <a:ahLst/>
              <a:cxnLst/>
              <a:rect l="l" t="t" r="r" b="b"/>
              <a:pathLst>
                <a:path w="1085" h="920" extrusionOk="0">
                  <a:moveTo>
                    <a:pt x="477" y="0"/>
                  </a:moveTo>
                  <a:cubicBezTo>
                    <a:pt x="227" y="0"/>
                    <a:pt x="25" y="203"/>
                    <a:pt x="25" y="453"/>
                  </a:cubicBezTo>
                  <a:lnTo>
                    <a:pt x="1" y="453"/>
                  </a:lnTo>
                  <a:cubicBezTo>
                    <a:pt x="1" y="735"/>
                    <a:pt x="231" y="919"/>
                    <a:pt x="468" y="919"/>
                  </a:cubicBezTo>
                  <a:cubicBezTo>
                    <a:pt x="581" y="919"/>
                    <a:pt x="695" y="878"/>
                    <a:pt x="787" y="786"/>
                  </a:cubicBezTo>
                  <a:cubicBezTo>
                    <a:pt x="1084" y="500"/>
                    <a:pt x="882" y="0"/>
                    <a:pt x="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22" name="Google Shape;90322;p60"/>
            <p:cNvSpPr/>
            <p:nvPr/>
          </p:nvSpPr>
          <p:spPr>
            <a:xfrm>
              <a:off x="4378500" y="1443150"/>
              <a:ext cx="27050" cy="23025"/>
            </a:xfrm>
            <a:custGeom>
              <a:avLst/>
              <a:gdLst/>
              <a:ahLst/>
              <a:cxnLst/>
              <a:rect l="l" t="t" r="r" b="b"/>
              <a:pathLst>
                <a:path w="1082" h="921" extrusionOk="0">
                  <a:moveTo>
                    <a:pt x="480" y="1"/>
                  </a:moveTo>
                  <a:cubicBezTo>
                    <a:pt x="475" y="1"/>
                    <a:pt x="470" y="1"/>
                    <a:pt x="465" y="1"/>
                  </a:cubicBezTo>
                  <a:cubicBezTo>
                    <a:pt x="215" y="1"/>
                    <a:pt x="25" y="203"/>
                    <a:pt x="25" y="454"/>
                  </a:cubicBezTo>
                  <a:lnTo>
                    <a:pt x="1" y="454"/>
                  </a:lnTo>
                  <a:cubicBezTo>
                    <a:pt x="1" y="736"/>
                    <a:pt x="231" y="920"/>
                    <a:pt x="472" y="920"/>
                  </a:cubicBezTo>
                  <a:cubicBezTo>
                    <a:pt x="586" y="920"/>
                    <a:pt x="703" y="879"/>
                    <a:pt x="799" y="787"/>
                  </a:cubicBezTo>
                  <a:cubicBezTo>
                    <a:pt x="1081" y="493"/>
                    <a:pt x="887" y="1"/>
                    <a:pt x="4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23" name="Google Shape;90323;p60"/>
            <p:cNvSpPr/>
            <p:nvPr/>
          </p:nvSpPr>
          <p:spPr>
            <a:xfrm>
              <a:off x="4378500" y="1374100"/>
              <a:ext cx="27125" cy="23000"/>
            </a:xfrm>
            <a:custGeom>
              <a:avLst/>
              <a:gdLst/>
              <a:ahLst/>
              <a:cxnLst/>
              <a:rect l="l" t="t" r="r" b="b"/>
              <a:pathLst>
                <a:path w="1085" h="920" extrusionOk="0">
                  <a:moveTo>
                    <a:pt x="465" y="1"/>
                  </a:moveTo>
                  <a:cubicBezTo>
                    <a:pt x="215" y="1"/>
                    <a:pt x="13" y="215"/>
                    <a:pt x="25" y="465"/>
                  </a:cubicBezTo>
                  <a:lnTo>
                    <a:pt x="1" y="453"/>
                  </a:lnTo>
                  <a:lnTo>
                    <a:pt x="1" y="453"/>
                  </a:lnTo>
                  <a:cubicBezTo>
                    <a:pt x="1" y="736"/>
                    <a:pt x="231" y="920"/>
                    <a:pt x="472" y="920"/>
                  </a:cubicBezTo>
                  <a:cubicBezTo>
                    <a:pt x="586" y="920"/>
                    <a:pt x="703" y="879"/>
                    <a:pt x="799" y="787"/>
                  </a:cubicBezTo>
                  <a:cubicBezTo>
                    <a:pt x="1084" y="489"/>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24" name="Google Shape;90324;p60"/>
            <p:cNvSpPr/>
            <p:nvPr/>
          </p:nvSpPr>
          <p:spPr>
            <a:xfrm>
              <a:off x="4378500" y="1305050"/>
              <a:ext cx="27125" cy="22950"/>
            </a:xfrm>
            <a:custGeom>
              <a:avLst/>
              <a:gdLst/>
              <a:ahLst/>
              <a:cxnLst/>
              <a:rect l="l" t="t" r="r" b="b"/>
              <a:pathLst>
                <a:path w="1085" h="918" extrusionOk="0">
                  <a:moveTo>
                    <a:pt x="477" y="1"/>
                  </a:moveTo>
                  <a:cubicBezTo>
                    <a:pt x="227" y="1"/>
                    <a:pt x="25" y="203"/>
                    <a:pt x="25" y="453"/>
                  </a:cubicBezTo>
                  <a:lnTo>
                    <a:pt x="1" y="453"/>
                  </a:lnTo>
                  <a:cubicBezTo>
                    <a:pt x="1" y="730"/>
                    <a:pt x="234" y="917"/>
                    <a:pt x="473" y="917"/>
                  </a:cubicBezTo>
                  <a:cubicBezTo>
                    <a:pt x="584" y="917"/>
                    <a:pt x="696" y="877"/>
                    <a:pt x="787" y="786"/>
                  </a:cubicBezTo>
                  <a:cubicBezTo>
                    <a:pt x="1084" y="501"/>
                    <a:pt x="882" y="1"/>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25" name="Google Shape;90325;p60"/>
            <p:cNvSpPr/>
            <p:nvPr/>
          </p:nvSpPr>
          <p:spPr>
            <a:xfrm>
              <a:off x="4344575" y="1960800"/>
              <a:ext cx="26825" cy="23000"/>
            </a:xfrm>
            <a:custGeom>
              <a:avLst/>
              <a:gdLst/>
              <a:ahLst/>
              <a:cxnLst/>
              <a:rect l="l" t="t" r="r" b="b"/>
              <a:pathLst>
                <a:path w="1073" h="920" extrusionOk="0">
                  <a:moveTo>
                    <a:pt x="465" y="0"/>
                  </a:moveTo>
                  <a:cubicBezTo>
                    <a:pt x="203" y="0"/>
                    <a:pt x="1" y="191"/>
                    <a:pt x="1" y="441"/>
                  </a:cubicBezTo>
                  <a:lnTo>
                    <a:pt x="1" y="464"/>
                  </a:lnTo>
                  <a:cubicBezTo>
                    <a:pt x="1" y="738"/>
                    <a:pt x="224" y="920"/>
                    <a:pt x="461" y="920"/>
                  </a:cubicBezTo>
                  <a:cubicBezTo>
                    <a:pt x="574" y="920"/>
                    <a:pt x="690" y="878"/>
                    <a:pt x="786" y="786"/>
                  </a:cubicBezTo>
                  <a:cubicBezTo>
                    <a:pt x="1072" y="500"/>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26" name="Google Shape;90326;p60"/>
            <p:cNvSpPr/>
            <p:nvPr/>
          </p:nvSpPr>
          <p:spPr>
            <a:xfrm>
              <a:off x="4344375" y="1891725"/>
              <a:ext cx="27025" cy="23000"/>
            </a:xfrm>
            <a:custGeom>
              <a:avLst/>
              <a:gdLst/>
              <a:ahLst/>
              <a:cxnLst/>
              <a:rect l="l" t="t" r="r" b="b"/>
              <a:pathLst>
                <a:path w="1081" h="920" extrusionOk="0">
                  <a:moveTo>
                    <a:pt x="473" y="1"/>
                  </a:moveTo>
                  <a:cubicBezTo>
                    <a:pt x="211" y="1"/>
                    <a:pt x="9" y="203"/>
                    <a:pt x="9" y="465"/>
                  </a:cubicBezTo>
                  <a:lnTo>
                    <a:pt x="9" y="453"/>
                  </a:lnTo>
                  <a:lnTo>
                    <a:pt x="9" y="453"/>
                  </a:lnTo>
                  <a:cubicBezTo>
                    <a:pt x="1" y="736"/>
                    <a:pt x="228" y="920"/>
                    <a:pt x="468" y="920"/>
                  </a:cubicBezTo>
                  <a:cubicBezTo>
                    <a:pt x="582" y="920"/>
                    <a:pt x="699" y="878"/>
                    <a:pt x="794" y="787"/>
                  </a:cubicBezTo>
                  <a:cubicBezTo>
                    <a:pt x="1080" y="501"/>
                    <a:pt x="878"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27" name="Google Shape;90327;p60"/>
            <p:cNvSpPr/>
            <p:nvPr/>
          </p:nvSpPr>
          <p:spPr>
            <a:xfrm>
              <a:off x="4343475" y="1823725"/>
              <a:ext cx="24050" cy="23425"/>
            </a:xfrm>
            <a:custGeom>
              <a:avLst/>
              <a:gdLst/>
              <a:ahLst/>
              <a:cxnLst/>
              <a:rect l="l" t="t" r="r" b="b"/>
              <a:pathLst>
                <a:path w="962" h="937" extrusionOk="0">
                  <a:moveTo>
                    <a:pt x="499" y="0"/>
                  </a:moveTo>
                  <a:cubicBezTo>
                    <a:pt x="283" y="0"/>
                    <a:pt x="68" y="137"/>
                    <a:pt x="45" y="411"/>
                  </a:cubicBezTo>
                  <a:cubicBezTo>
                    <a:pt x="0" y="753"/>
                    <a:pt x="253" y="937"/>
                    <a:pt x="504" y="937"/>
                  </a:cubicBezTo>
                  <a:cubicBezTo>
                    <a:pt x="725" y="937"/>
                    <a:pt x="945" y="795"/>
                    <a:pt x="961" y="494"/>
                  </a:cubicBezTo>
                  <a:cubicBezTo>
                    <a:pt x="961" y="470"/>
                    <a:pt x="961" y="447"/>
                    <a:pt x="961" y="411"/>
                  </a:cubicBezTo>
                  <a:cubicBezTo>
                    <a:pt x="932" y="137"/>
                    <a:pt x="714" y="0"/>
                    <a:pt x="4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28" name="Google Shape;90328;p60"/>
            <p:cNvSpPr/>
            <p:nvPr/>
          </p:nvSpPr>
          <p:spPr>
            <a:xfrm>
              <a:off x="4344575" y="1755200"/>
              <a:ext cx="19375" cy="19600"/>
            </a:xfrm>
            <a:custGeom>
              <a:avLst/>
              <a:gdLst/>
              <a:ahLst/>
              <a:cxnLst/>
              <a:rect l="l" t="t" r="r" b="b"/>
              <a:pathLst>
                <a:path w="775" h="784" extrusionOk="0">
                  <a:moveTo>
                    <a:pt x="358" y="0"/>
                  </a:moveTo>
                  <a:cubicBezTo>
                    <a:pt x="175" y="0"/>
                    <a:pt x="1" y="119"/>
                    <a:pt x="1" y="390"/>
                  </a:cubicBezTo>
                  <a:cubicBezTo>
                    <a:pt x="1" y="663"/>
                    <a:pt x="177" y="783"/>
                    <a:pt x="361" y="783"/>
                  </a:cubicBezTo>
                  <a:cubicBezTo>
                    <a:pt x="563" y="783"/>
                    <a:pt x="775" y="639"/>
                    <a:pt x="775" y="390"/>
                  </a:cubicBezTo>
                  <a:cubicBezTo>
                    <a:pt x="775" y="146"/>
                    <a:pt x="561"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29" name="Google Shape;90329;p60"/>
            <p:cNvSpPr/>
            <p:nvPr/>
          </p:nvSpPr>
          <p:spPr>
            <a:xfrm>
              <a:off x="4343475" y="1685600"/>
              <a:ext cx="24050" cy="23350"/>
            </a:xfrm>
            <a:custGeom>
              <a:avLst/>
              <a:gdLst/>
              <a:ahLst/>
              <a:cxnLst/>
              <a:rect l="l" t="t" r="r" b="b"/>
              <a:pathLst>
                <a:path w="962" h="934" extrusionOk="0">
                  <a:moveTo>
                    <a:pt x="499" y="1"/>
                  </a:moveTo>
                  <a:cubicBezTo>
                    <a:pt x="283" y="1"/>
                    <a:pt x="68" y="138"/>
                    <a:pt x="45" y="411"/>
                  </a:cubicBezTo>
                  <a:cubicBezTo>
                    <a:pt x="0" y="749"/>
                    <a:pt x="255" y="933"/>
                    <a:pt x="508" y="933"/>
                  </a:cubicBezTo>
                  <a:cubicBezTo>
                    <a:pt x="727" y="933"/>
                    <a:pt x="945" y="794"/>
                    <a:pt x="961" y="495"/>
                  </a:cubicBezTo>
                  <a:cubicBezTo>
                    <a:pt x="961" y="471"/>
                    <a:pt x="961" y="435"/>
                    <a:pt x="961" y="411"/>
                  </a:cubicBezTo>
                  <a:cubicBezTo>
                    <a:pt x="932" y="138"/>
                    <a:pt x="714" y="1"/>
                    <a:pt x="4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30" name="Google Shape;90330;p60"/>
            <p:cNvSpPr/>
            <p:nvPr/>
          </p:nvSpPr>
          <p:spPr>
            <a:xfrm>
              <a:off x="4344575" y="1615200"/>
              <a:ext cx="26825" cy="23300"/>
            </a:xfrm>
            <a:custGeom>
              <a:avLst/>
              <a:gdLst/>
              <a:ahLst/>
              <a:cxnLst/>
              <a:rect l="l" t="t" r="r" b="b"/>
              <a:pathLst>
                <a:path w="1073" h="932" extrusionOk="0">
                  <a:moveTo>
                    <a:pt x="465" y="1"/>
                  </a:moveTo>
                  <a:cubicBezTo>
                    <a:pt x="203" y="1"/>
                    <a:pt x="1" y="215"/>
                    <a:pt x="1" y="465"/>
                  </a:cubicBezTo>
                  <a:cubicBezTo>
                    <a:pt x="1" y="748"/>
                    <a:pt x="225" y="932"/>
                    <a:pt x="463" y="932"/>
                  </a:cubicBezTo>
                  <a:cubicBezTo>
                    <a:pt x="575" y="932"/>
                    <a:pt x="691" y="891"/>
                    <a:pt x="786" y="799"/>
                  </a:cubicBezTo>
                  <a:cubicBezTo>
                    <a:pt x="1072" y="501"/>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31" name="Google Shape;90331;p60"/>
            <p:cNvSpPr/>
            <p:nvPr/>
          </p:nvSpPr>
          <p:spPr>
            <a:xfrm>
              <a:off x="4344575" y="1546150"/>
              <a:ext cx="26825" cy="23225"/>
            </a:xfrm>
            <a:custGeom>
              <a:avLst/>
              <a:gdLst/>
              <a:ahLst/>
              <a:cxnLst/>
              <a:rect l="l" t="t" r="r" b="b"/>
              <a:pathLst>
                <a:path w="1073" h="929" extrusionOk="0">
                  <a:moveTo>
                    <a:pt x="465" y="1"/>
                  </a:moveTo>
                  <a:cubicBezTo>
                    <a:pt x="203" y="1"/>
                    <a:pt x="1" y="203"/>
                    <a:pt x="1" y="465"/>
                  </a:cubicBezTo>
                  <a:cubicBezTo>
                    <a:pt x="1" y="745"/>
                    <a:pt x="226" y="928"/>
                    <a:pt x="461" y="928"/>
                  </a:cubicBezTo>
                  <a:cubicBezTo>
                    <a:pt x="576" y="928"/>
                    <a:pt x="693" y="884"/>
                    <a:pt x="786" y="786"/>
                  </a:cubicBezTo>
                  <a:cubicBezTo>
                    <a:pt x="1072" y="501"/>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32" name="Google Shape;90332;p60"/>
            <p:cNvSpPr/>
            <p:nvPr/>
          </p:nvSpPr>
          <p:spPr>
            <a:xfrm>
              <a:off x="4344100" y="1478225"/>
              <a:ext cx="23425" cy="22775"/>
            </a:xfrm>
            <a:custGeom>
              <a:avLst/>
              <a:gdLst/>
              <a:ahLst/>
              <a:cxnLst/>
              <a:rect l="l" t="t" r="r" b="b"/>
              <a:pathLst>
                <a:path w="937" h="911" extrusionOk="0">
                  <a:moveTo>
                    <a:pt x="474" y="0"/>
                  </a:moveTo>
                  <a:cubicBezTo>
                    <a:pt x="258" y="0"/>
                    <a:pt x="43" y="140"/>
                    <a:pt x="20" y="420"/>
                  </a:cubicBezTo>
                  <a:cubicBezTo>
                    <a:pt x="1" y="738"/>
                    <a:pt x="244" y="910"/>
                    <a:pt x="485" y="910"/>
                  </a:cubicBezTo>
                  <a:cubicBezTo>
                    <a:pt x="695" y="910"/>
                    <a:pt x="903" y="780"/>
                    <a:pt x="936" y="503"/>
                  </a:cubicBezTo>
                  <a:cubicBezTo>
                    <a:pt x="936" y="479"/>
                    <a:pt x="936" y="444"/>
                    <a:pt x="936" y="420"/>
                  </a:cubicBezTo>
                  <a:cubicBezTo>
                    <a:pt x="907" y="140"/>
                    <a:pt x="689" y="0"/>
                    <a:pt x="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33" name="Google Shape;90333;p60"/>
            <p:cNvSpPr/>
            <p:nvPr/>
          </p:nvSpPr>
          <p:spPr>
            <a:xfrm>
              <a:off x="4344575" y="1408050"/>
              <a:ext cx="26825" cy="23200"/>
            </a:xfrm>
            <a:custGeom>
              <a:avLst/>
              <a:gdLst/>
              <a:ahLst/>
              <a:cxnLst/>
              <a:rect l="l" t="t" r="r" b="b"/>
              <a:pathLst>
                <a:path w="1073" h="928" extrusionOk="0">
                  <a:moveTo>
                    <a:pt x="465" y="0"/>
                  </a:moveTo>
                  <a:cubicBezTo>
                    <a:pt x="203" y="0"/>
                    <a:pt x="1" y="203"/>
                    <a:pt x="1" y="453"/>
                  </a:cubicBezTo>
                  <a:lnTo>
                    <a:pt x="1" y="464"/>
                  </a:lnTo>
                  <a:cubicBezTo>
                    <a:pt x="1" y="744"/>
                    <a:pt x="221" y="928"/>
                    <a:pt x="456" y="928"/>
                  </a:cubicBezTo>
                  <a:cubicBezTo>
                    <a:pt x="570" y="928"/>
                    <a:pt x="689" y="884"/>
                    <a:pt x="786" y="786"/>
                  </a:cubicBezTo>
                  <a:cubicBezTo>
                    <a:pt x="1072" y="500"/>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34" name="Google Shape;90334;p60"/>
            <p:cNvSpPr/>
            <p:nvPr/>
          </p:nvSpPr>
          <p:spPr>
            <a:xfrm>
              <a:off x="4344375" y="1338975"/>
              <a:ext cx="27025" cy="23250"/>
            </a:xfrm>
            <a:custGeom>
              <a:avLst/>
              <a:gdLst/>
              <a:ahLst/>
              <a:cxnLst/>
              <a:rect l="l" t="t" r="r" b="b"/>
              <a:pathLst>
                <a:path w="1081" h="930" extrusionOk="0">
                  <a:moveTo>
                    <a:pt x="473" y="1"/>
                  </a:moveTo>
                  <a:cubicBezTo>
                    <a:pt x="211" y="1"/>
                    <a:pt x="9" y="215"/>
                    <a:pt x="9" y="465"/>
                  </a:cubicBezTo>
                  <a:cubicBezTo>
                    <a:pt x="0" y="742"/>
                    <a:pt x="231" y="929"/>
                    <a:pt x="473" y="929"/>
                  </a:cubicBezTo>
                  <a:cubicBezTo>
                    <a:pt x="586" y="929"/>
                    <a:pt x="700" y="889"/>
                    <a:pt x="794" y="799"/>
                  </a:cubicBezTo>
                  <a:cubicBezTo>
                    <a:pt x="1080" y="501"/>
                    <a:pt x="878"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35" name="Google Shape;90335;p60"/>
            <p:cNvSpPr/>
            <p:nvPr/>
          </p:nvSpPr>
          <p:spPr>
            <a:xfrm>
              <a:off x="4344275" y="1273200"/>
              <a:ext cx="23550" cy="20200"/>
            </a:xfrm>
            <a:custGeom>
              <a:avLst/>
              <a:gdLst/>
              <a:ahLst/>
              <a:cxnLst/>
              <a:rect l="l" t="t" r="r" b="b"/>
              <a:pathLst>
                <a:path w="942" h="808" extrusionOk="0">
                  <a:moveTo>
                    <a:pt x="787" y="1"/>
                  </a:moveTo>
                  <a:lnTo>
                    <a:pt x="465" y="48"/>
                  </a:lnTo>
                  <a:lnTo>
                    <a:pt x="72" y="108"/>
                  </a:lnTo>
                  <a:cubicBezTo>
                    <a:pt x="36" y="167"/>
                    <a:pt x="13" y="251"/>
                    <a:pt x="13" y="334"/>
                  </a:cubicBezTo>
                  <a:cubicBezTo>
                    <a:pt x="0" y="647"/>
                    <a:pt x="237" y="808"/>
                    <a:pt x="473" y="808"/>
                  </a:cubicBezTo>
                  <a:cubicBezTo>
                    <a:pt x="696" y="808"/>
                    <a:pt x="918" y="664"/>
                    <a:pt x="929" y="370"/>
                  </a:cubicBezTo>
                  <a:cubicBezTo>
                    <a:pt x="941" y="227"/>
                    <a:pt x="882" y="96"/>
                    <a:pt x="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36" name="Google Shape;90336;p60"/>
            <p:cNvSpPr/>
            <p:nvPr/>
          </p:nvSpPr>
          <p:spPr>
            <a:xfrm>
              <a:off x="4310050" y="1995025"/>
              <a:ext cx="26825" cy="23150"/>
            </a:xfrm>
            <a:custGeom>
              <a:avLst/>
              <a:gdLst/>
              <a:ahLst/>
              <a:cxnLst/>
              <a:rect l="l" t="t" r="r" b="b"/>
              <a:pathLst>
                <a:path w="1073" h="926" extrusionOk="0">
                  <a:moveTo>
                    <a:pt x="465" y="0"/>
                  </a:moveTo>
                  <a:cubicBezTo>
                    <a:pt x="203" y="0"/>
                    <a:pt x="1" y="203"/>
                    <a:pt x="1" y="465"/>
                  </a:cubicBezTo>
                  <a:cubicBezTo>
                    <a:pt x="1" y="738"/>
                    <a:pt x="224" y="925"/>
                    <a:pt x="461" y="925"/>
                  </a:cubicBezTo>
                  <a:cubicBezTo>
                    <a:pt x="574" y="925"/>
                    <a:pt x="690" y="882"/>
                    <a:pt x="786" y="786"/>
                  </a:cubicBezTo>
                  <a:cubicBezTo>
                    <a:pt x="1072" y="500"/>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37" name="Google Shape;90337;p60"/>
            <p:cNvSpPr/>
            <p:nvPr/>
          </p:nvSpPr>
          <p:spPr>
            <a:xfrm>
              <a:off x="4310050" y="1927575"/>
              <a:ext cx="19675" cy="19875"/>
            </a:xfrm>
            <a:custGeom>
              <a:avLst/>
              <a:gdLst/>
              <a:ahLst/>
              <a:cxnLst/>
              <a:rect l="l" t="t" r="r" b="b"/>
              <a:pathLst>
                <a:path w="787" h="795" extrusionOk="0">
                  <a:moveTo>
                    <a:pt x="367" y="1"/>
                  </a:moveTo>
                  <a:cubicBezTo>
                    <a:pt x="180" y="1"/>
                    <a:pt x="1" y="121"/>
                    <a:pt x="1" y="388"/>
                  </a:cubicBezTo>
                  <a:cubicBezTo>
                    <a:pt x="1" y="392"/>
                    <a:pt x="1" y="396"/>
                    <a:pt x="1" y="400"/>
                  </a:cubicBezTo>
                  <a:cubicBezTo>
                    <a:pt x="1" y="673"/>
                    <a:pt x="180" y="794"/>
                    <a:pt x="367" y="794"/>
                  </a:cubicBezTo>
                  <a:cubicBezTo>
                    <a:pt x="572" y="794"/>
                    <a:pt x="786" y="649"/>
                    <a:pt x="786" y="400"/>
                  </a:cubicBezTo>
                  <a:cubicBezTo>
                    <a:pt x="786" y="145"/>
                    <a:pt x="572" y="1"/>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38" name="Google Shape;90338;p60"/>
            <p:cNvSpPr/>
            <p:nvPr/>
          </p:nvSpPr>
          <p:spPr>
            <a:xfrm>
              <a:off x="4309850" y="1856900"/>
              <a:ext cx="27025" cy="23250"/>
            </a:xfrm>
            <a:custGeom>
              <a:avLst/>
              <a:gdLst/>
              <a:ahLst/>
              <a:cxnLst/>
              <a:rect l="l" t="t" r="r" b="b"/>
              <a:pathLst>
                <a:path w="1081" h="930" extrusionOk="0">
                  <a:moveTo>
                    <a:pt x="473" y="1"/>
                  </a:moveTo>
                  <a:cubicBezTo>
                    <a:pt x="211" y="1"/>
                    <a:pt x="9" y="215"/>
                    <a:pt x="9" y="465"/>
                  </a:cubicBezTo>
                  <a:cubicBezTo>
                    <a:pt x="0" y="742"/>
                    <a:pt x="231" y="929"/>
                    <a:pt x="473" y="929"/>
                  </a:cubicBezTo>
                  <a:cubicBezTo>
                    <a:pt x="585" y="929"/>
                    <a:pt x="700" y="889"/>
                    <a:pt x="794" y="798"/>
                  </a:cubicBezTo>
                  <a:cubicBezTo>
                    <a:pt x="1080" y="501"/>
                    <a:pt x="878" y="13"/>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39" name="Google Shape;90339;p60"/>
            <p:cNvSpPr/>
            <p:nvPr/>
          </p:nvSpPr>
          <p:spPr>
            <a:xfrm>
              <a:off x="4310050" y="1787850"/>
              <a:ext cx="26825" cy="23150"/>
            </a:xfrm>
            <a:custGeom>
              <a:avLst/>
              <a:gdLst/>
              <a:ahLst/>
              <a:cxnLst/>
              <a:rect l="l" t="t" r="r" b="b"/>
              <a:pathLst>
                <a:path w="1073" h="926" extrusionOk="0">
                  <a:moveTo>
                    <a:pt x="465" y="0"/>
                  </a:moveTo>
                  <a:cubicBezTo>
                    <a:pt x="203" y="0"/>
                    <a:pt x="1" y="203"/>
                    <a:pt x="1" y="465"/>
                  </a:cubicBezTo>
                  <a:cubicBezTo>
                    <a:pt x="1" y="739"/>
                    <a:pt x="224" y="925"/>
                    <a:pt x="461" y="925"/>
                  </a:cubicBezTo>
                  <a:cubicBezTo>
                    <a:pt x="574" y="925"/>
                    <a:pt x="690" y="883"/>
                    <a:pt x="786" y="786"/>
                  </a:cubicBezTo>
                  <a:cubicBezTo>
                    <a:pt x="1072" y="501"/>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40" name="Google Shape;90340;p60"/>
            <p:cNvSpPr/>
            <p:nvPr/>
          </p:nvSpPr>
          <p:spPr>
            <a:xfrm>
              <a:off x="4310050" y="1720250"/>
              <a:ext cx="19675" cy="19875"/>
            </a:xfrm>
            <a:custGeom>
              <a:avLst/>
              <a:gdLst/>
              <a:ahLst/>
              <a:cxnLst/>
              <a:rect l="l" t="t" r="r" b="b"/>
              <a:pathLst>
                <a:path w="787" h="795" extrusionOk="0">
                  <a:moveTo>
                    <a:pt x="367" y="1"/>
                  </a:moveTo>
                  <a:cubicBezTo>
                    <a:pt x="180" y="1"/>
                    <a:pt x="1" y="122"/>
                    <a:pt x="1" y="395"/>
                  </a:cubicBezTo>
                  <a:cubicBezTo>
                    <a:pt x="1" y="399"/>
                    <a:pt x="1" y="403"/>
                    <a:pt x="1" y="407"/>
                  </a:cubicBezTo>
                  <a:cubicBezTo>
                    <a:pt x="1" y="674"/>
                    <a:pt x="180" y="794"/>
                    <a:pt x="367" y="794"/>
                  </a:cubicBezTo>
                  <a:cubicBezTo>
                    <a:pt x="572" y="794"/>
                    <a:pt x="786" y="650"/>
                    <a:pt x="786" y="395"/>
                  </a:cubicBezTo>
                  <a:cubicBezTo>
                    <a:pt x="786" y="146"/>
                    <a:pt x="572" y="1"/>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41" name="Google Shape;90341;p60"/>
            <p:cNvSpPr/>
            <p:nvPr/>
          </p:nvSpPr>
          <p:spPr>
            <a:xfrm>
              <a:off x="4310050" y="1649725"/>
              <a:ext cx="26825" cy="23150"/>
            </a:xfrm>
            <a:custGeom>
              <a:avLst/>
              <a:gdLst/>
              <a:ahLst/>
              <a:cxnLst/>
              <a:rect l="l" t="t" r="r" b="b"/>
              <a:pathLst>
                <a:path w="1073" h="926" extrusionOk="0">
                  <a:moveTo>
                    <a:pt x="465" y="1"/>
                  </a:moveTo>
                  <a:cubicBezTo>
                    <a:pt x="203" y="1"/>
                    <a:pt x="1" y="203"/>
                    <a:pt x="1" y="465"/>
                  </a:cubicBezTo>
                  <a:cubicBezTo>
                    <a:pt x="1" y="739"/>
                    <a:pt x="224" y="926"/>
                    <a:pt x="461" y="926"/>
                  </a:cubicBezTo>
                  <a:cubicBezTo>
                    <a:pt x="574" y="926"/>
                    <a:pt x="690" y="883"/>
                    <a:pt x="786" y="787"/>
                  </a:cubicBezTo>
                  <a:cubicBezTo>
                    <a:pt x="1072" y="501"/>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42" name="Google Shape;90342;p60"/>
            <p:cNvSpPr/>
            <p:nvPr/>
          </p:nvSpPr>
          <p:spPr>
            <a:xfrm>
              <a:off x="4310050" y="1580675"/>
              <a:ext cx="26825" cy="23025"/>
            </a:xfrm>
            <a:custGeom>
              <a:avLst/>
              <a:gdLst/>
              <a:ahLst/>
              <a:cxnLst/>
              <a:rect l="l" t="t" r="r" b="b"/>
              <a:pathLst>
                <a:path w="1073" h="921" extrusionOk="0">
                  <a:moveTo>
                    <a:pt x="465" y="1"/>
                  </a:moveTo>
                  <a:cubicBezTo>
                    <a:pt x="203" y="1"/>
                    <a:pt x="1" y="203"/>
                    <a:pt x="1" y="453"/>
                  </a:cubicBezTo>
                  <a:cubicBezTo>
                    <a:pt x="1" y="457"/>
                    <a:pt x="1" y="461"/>
                    <a:pt x="1" y="465"/>
                  </a:cubicBezTo>
                  <a:cubicBezTo>
                    <a:pt x="1" y="739"/>
                    <a:pt x="224" y="920"/>
                    <a:pt x="461" y="920"/>
                  </a:cubicBezTo>
                  <a:cubicBezTo>
                    <a:pt x="574" y="920"/>
                    <a:pt x="690" y="879"/>
                    <a:pt x="786" y="787"/>
                  </a:cubicBezTo>
                  <a:cubicBezTo>
                    <a:pt x="1072" y="489"/>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43" name="Google Shape;90343;p60"/>
            <p:cNvSpPr/>
            <p:nvPr/>
          </p:nvSpPr>
          <p:spPr>
            <a:xfrm>
              <a:off x="4310050" y="1511625"/>
              <a:ext cx="26825" cy="23000"/>
            </a:xfrm>
            <a:custGeom>
              <a:avLst/>
              <a:gdLst/>
              <a:ahLst/>
              <a:cxnLst/>
              <a:rect l="l" t="t" r="r" b="b"/>
              <a:pathLst>
                <a:path w="1073" h="920" extrusionOk="0">
                  <a:moveTo>
                    <a:pt x="465" y="1"/>
                  </a:moveTo>
                  <a:cubicBezTo>
                    <a:pt x="205" y="1"/>
                    <a:pt x="4" y="200"/>
                    <a:pt x="1" y="459"/>
                  </a:cubicBezTo>
                  <a:lnTo>
                    <a:pt x="1" y="459"/>
                  </a:lnTo>
                  <a:cubicBezTo>
                    <a:pt x="1" y="457"/>
                    <a:pt x="1" y="455"/>
                    <a:pt x="1" y="453"/>
                  </a:cubicBezTo>
                  <a:lnTo>
                    <a:pt x="1" y="465"/>
                  </a:lnTo>
                  <a:cubicBezTo>
                    <a:pt x="1" y="463"/>
                    <a:pt x="1" y="461"/>
                    <a:pt x="1" y="459"/>
                  </a:cubicBezTo>
                  <a:lnTo>
                    <a:pt x="1" y="459"/>
                  </a:lnTo>
                  <a:cubicBezTo>
                    <a:pt x="4" y="738"/>
                    <a:pt x="227" y="920"/>
                    <a:pt x="462" y="920"/>
                  </a:cubicBezTo>
                  <a:cubicBezTo>
                    <a:pt x="575" y="920"/>
                    <a:pt x="691" y="878"/>
                    <a:pt x="786" y="786"/>
                  </a:cubicBezTo>
                  <a:cubicBezTo>
                    <a:pt x="1072" y="501"/>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44" name="Google Shape;90344;p60"/>
            <p:cNvSpPr/>
            <p:nvPr/>
          </p:nvSpPr>
          <p:spPr>
            <a:xfrm>
              <a:off x="4310050" y="1442575"/>
              <a:ext cx="26825" cy="23000"/>
            </a:xfrm>
            <a:custGeom>
              <a:avLst/>
              <a:gdLst/>
              <a:ahLst/>
              <a:cxnLst/>
              <a:rect l="l" t="t" r="r" b="b"/>
              <a:pathLst>
                <a:path w="1073" h="920" extrusionOk="0">
                  <a:moveTo>
                    <a:pt x="465" y="0"/>
                  </a:moveTo>
                  <a:cubicBezTo>
                    <a:pt x="203" y="0"/>
                    <a:pt x="1" y="203"/>
                    <a:pt x="1" y="453"/>
                  </a:cubicBezTo>
                  <a:cubicBezTo>
                    <a:pt x="1" y="735"/>
                    <a:pt x="225" y="919"/>
                    <a:pt x="462" y="919"/>
                  </a:cubicBezTo>
                  <a:cubicBezTo>
                    <a:pt x="575" y="919"/>
                    <a:pt x="691" y="878"/>
                    <a:pt x="786" y="786"/>
                  </a:cubicBezTo>
                  <a:cubicBezTo>
                    <a:pt x="1072" y="488"/>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45" name="Google Shape;90345;p60"/>
            <p:cNvSpPr/>
            <p:nvPr/>
          </p:nvSpPr>
          <p:spPr>
            <a:xfrm>
              <a:off x="4310050" y="1373500"/>
              <a:ext cx="26825" cy="23025"/>
            </a:xfrm>
            <a:custGeom>
              <a:avLst/>
              <a:gdLst/>
              <a:ahLst/>
              <a:cxnLst/>
              <a:rect l="l" t="t" r="r" b="b"/>
              <a:pathLst>
                <a:path w="1073" h="921" extrusionOk="0">
                  <a:moveTo>
                    <a:pt x="443" y="1"/>
                  </a:moveTo>
                  <a:cubicBezTo>
                    <a:pt x="192" y="1"/>
                    <a:pt x="1" y="199"/>
                    <a:pt x="1" y="442"/>
                  </a:cubicBezTo>
                  <a:cubicBezTo>
                    <a:pt x="1" y="446"/>
                    <a:pt x="1" y="449"/>
                    <a:pt x="1" y="453"/>
                  </a:cubicBezTo>
                  <a:cubicBezTo>
                    <a:pt x="1" y="736"/>
                    <a:pt x="225" y="920"/>
                    <a:pt x="462" y="920"/>
                  </a:cubicBezTo>
                  <a:cubicBezTo>
                    <a:pt x="575" y="920"/>
                    <a:pt x="691" y="879"/>
                    <a:pt x="786" y="787"/>
                  </a:cubicBezTo>
                  <a:cubicBezTo>
                    <a:pt x="1072" y="489"/>
                    <a:pt x="870" y="1"/>
                    <a:pt x="465" y="1"/>
                  </a:cubicBezTo>
                  <a:cubicBezTo>
                    <a:pt x="457" y="1"/>
                    <a:pt x="450" y="1"/>
                    <a:pt x="4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46" name="Google Shape;90346;p60"/>
            <p:cNvSpPr/>
            <p:nvPr/>
          </p:nvSpPr>
          <p:spPr>
            <a:xfrm>
              <a:off x="4309850" y="1304450"/>
              <a:ext cx="27025" cy="23000"/>
            </a:xfrm>
            <a:custGeom>
              <a:avLst/>
              <a:gdLst/>
              <a:ahLst/>
              <a:cxnLst/>
              <a:rect l="l" t="t" r="r" b="b"/>
              <a:pathLst>
                <a:path w="1081" h="920" extrusionOk="0">
                  <a:moveTo>
                    <a:pt x="473" y="1"/>
                  </a:moveTo>
                  <a:cubicBezTo>
                    <a:pt x="211" y="1"/>
                    <a:pt x="9" y="203"/>
                    <a:pt x="9" y="453"/>
                  </a:cubicBezTo>
                  <a:cubicBezTo>
                    <a:pt x="0" y="736"/>
                    <a:pt x="228" y="920"/>
                    <a:pt x="468" y="920"/>
                  </a:cubicBezTo>
                  <a:cubicBezTo>
                    <a:pt x="582" y="920"/>
                    <a:pt x="699" y="879"/>
                    <a:pt x="794" y="787"/>
                  </a:cubicBezTo>
                  <a:cubicBezTo>
                    <a:pt x="1080" y="501"/>
                    <a:pt x="878"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47" name="Google Shape;90347;p60"/>
            <p:cNvSpPr/>
            <p:nvPr/>
          </p:nvSpPr>
          <p:spPr>
            <a:xfrm>
              <a:off x="4309750" y="2064075"/>
              <a:ext cx="11350" cy="13425"/>
            </a:xfrm>
            <a:custGeom>
              <a:avLst/>
              <a:gdLst/>
              <a:ahLst/>
              <a:cxnLst/>
              <a:rect l="l" t="t" r="r" b="b"/>
              <a:pathLst>
                <a:path w="454" h="537" extrusionOk="0">
                  <a:moveTo>
                    <a:pt x="453" y="0"/>
                  </a:moveTo>
                  <a:cubicBezTo>
                    <a:pt x="203" y="0"/>
                    <a:pt x="1" y="215"/>
                    <a:pt x="13" y="465"/>
                  </a:cubicBezTo>
                  <a:cubicBezTo>
                    <a:pt x="13" y="488"/>
                    <a:pt x="13" y="516"/>
                    <a:pt x="13" y="536"/>
                  </a:cubicBezTo>
                  <a:lnTo>
                    <a:pt x="4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48" name="Google Shape;90348;p60"/>
            <p:cNvSpPr/>
            <p:nvPr/>
          </p:nvSpPr>
          <p:spPr>
            <a:xfrm>
              <a:off x="4276425" y="1282125"/>
              <a:ext cx="22375" cy="11575"/>
            </a:xfrm>
            <a:custGeom>
              <a:avLst/>
              <a:gdLst/>
              <a:ahLst/>
              <a:cxnLst/>
              <a:rect l="l" t="t" r="r" b="b"/>
              <a:pathLst>
                <a:path w="895" h="463" extrusionOk="0">
                  <a:moveTo>
                    <a:pt x="869" y="1"/>
                  </a:moveTo>
                  <a:lnTo>
                    <a:pt x="429" y="60"/>
                  </a:lnTo>
                  <a:lnTo>
                    <a:pt x="0" y="120"/>
                  </a:lnTo>
                  <a:cubicBezTo>
                    <a:pt x="53" y="354"/>
                    <a:pt x="240" y="462"/>
                    <a:pt x="428" y="462"/>
                  </a:cubicBezTo>
                  <a:cubicBezTo>
                    <a:pt x="660" y="462"/>
                    <a:pt x="894" y="297"/>
                    <a:pt x="8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49" name="Google Shape;90349;p60"/>
            <p:cNvSpPr/>
            <p:nvPr/>
          </p:nvSpPr>
          <p:spPr>
            <a:xfrm>
              <a:off x="4275525" y="2098600"/>
              <a:ext cx="16100" cy="17600"/>
            </a:xfrm>
            <a:custGeom>
              <a:avLst/>
              <a:gdLst/>
              <a:ahLst/>
              <a:cxnLst/>
              <a:rect l="l" t="t" r="r" b="b"/>
              <a:pathLst>
                <a:path w="644" h="704" extrusionOk="0">
                  <a:moveTo>
                    <a:pt x="453" y="1"/>
                  </a:moveTo>
                  <a:cubicBezTo>
                    <a:pt x="203" y="1"/>
                    <a:pt x="0" y="203"/>
                    <a:pt x="0" y="453"/>
                  </a:cubicBezTo>
                  <a:cubicBezTo>
                    <a:pt x="0" y="457"/>
                    <a:pt x="0" y="461"/>
                    <a:pt x="0" y="465"/>
                  </a:cubicBezTo>
                  <a:cubicBezTo>
                    <a:pt x="0" y="548"/>
                    <a:pt x="24" y="632"/>
                    <a:pt x="72" y="703"/>
                  </a:cubicBezTo>
                  <a:lnTo>
                    <a:pt x="286" y="465"/>
                  </a:lnTo>
                  <a:lnTo>
                    <a:pt x="453" y="263"/>
                  </a:lnTo>
                  <a:lnTo>
                    <a:pt x="643" y="36"/>
                  </a:lnTo>
                  <a:cubicBezTo>
                    <a:pt x="584" y="12"/>
                    <a:pt x="52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50" name="Google Shape;90350;p60"/>
            <p:cNvSpPr/>
            <p:nvPr/>
          </p:nvSpPr>
          <p:spPr>
            <a:xfrm>
              <a:off x="4275525" y="2029550"/>
              <a:ext cx="26800" cy="23150"/>
            </a:xfrm>
            <a:custGeom>
              <a:avLst/>
              <a:gdLst/>
              <a:ahLst/>
              <a:cxnLst/>
              <a:rect l="l" t="t" r="r" b="b"/>
              <a:pathLst>
                <a:path w="1072" h="926" extrusionOk="0">
                  <a:moveTo>
                    <a:pt x="465" y="0"/>
                  </a:moveTo>
                  <a:cubicBezTo>
                    <a:pt x="215" y="0"/>
                    <a:pt x="0" y="203"/>
                    <a:pt x="0" y="453"/>
                  </a:cubicBezTo>
                  <a:lnTo>
                    <a:pt x="0" y="465"/>
                  </a:lnTo>
                  <a:cubicBezTo>
                    <a:pt x="0" y="739"/>
                    <a:pt x="224" y="925"/>
                    <a:pt x="460" y="925"/>
                  </a:cubicBezTo>
                  <a:cubicBezTo>
                    <a:pt x="574" y="925"/>
                    <a:pt x="690" y="882"/>
                    <a:pt x="786" y="786"/>
                  </a:cubicBezTo>
                  <a:cubicBezTo>
                    <a:pt x="1072" y="500"/>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51" name="Google Shape;90351;p60"/>
            <p:cNvSpPr/>
            <p:nvPr/>
          </p:nvSpPr>
          <p:spPr>
            <a:xfrm>
              <a:off x="4275225" y="1959350"/>
              <a:ext cx="23250" cy="23100"/>
            </a:xfrm>
            <a:custGeom>
              <a:avLst/>
              <a:gdLst/>
              <a:ahLst/>
              <a:cxnLst/>
              <a:rect l="l" t="t" r="r" b="b"/>
              <a:pathLst>
                <a:path w="930" h="924" extrusionOk="0">
                  <a:moveTo>
                    <a:pt x="461" y="1"/>
                  </a:moveTo>
                  <a:cubicBezTo>
                    <a:pt x="247" y="1"/>
                    <a:pt x="35" y="135"/>
                    <a:pt x="12" y="415"/>
                  </a:cubicBezTo>
                  <a:cubicBezTo>
                    <a:pt x="0" y="451"/>
                    <a:pt x="0" y="475"/>
                    <a:pt x="12" y="499"/>
                  </a:cubicBezTo>
                  <a:cubicBezTo>
                    <a:pt x="35" y="786"/>
                    <a:pt x="249" y="923"/>
                    <a:pt x="465" y="923"/>
                  </a:cubicBezTo>
                  <a:cubicBezTo>
                    <a:pt x="696" y="923"/>
                    <a:pt x="929" y="765"/>
                    <a:pt x="929" y="463"/>
                  </a:cubicBezTo>
                  <a:cubicBezTo>
                    <a:pt x="929" y="159"/>
                    <a:pt x="694" y="1"/>
                    <a:pt x="4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52" name="Google Shape;90352;p60"/>
            <p:cNvSpPr/>
            <p:nvPr/>
          </p:nvSpPr>
          <p:spPr>
            <a:xfrm>
              <a:off x="4275325" y="1891425"/>
              <a:ext cx="27000" cy="23000"/>
            </a:xfrm>
            <a:custGeom>
              <a:avLst/>
              <a:gdLst/>
              <a:ahLst/>
              <a:cxnLst/>
              <a:rect l="l" t="t" r="r" b="b"/>
              <a:pathLst>
                <a:path w="1080" h="920" extrusionOk="0">
                  <a:moveTo>
                    <a:pt x="473" y="1"/>
                  </a:moveTo>
                  <a:cubicBezTo>
                    <a:pt x="223" y="1"/>
                    <a:pt x="8" y="203"/>
                    <a:pt x="8" y="453"/>
                  </a:cubicBezTo>
                  <a:cubicBezTo>
                    <a:pt x="0" y="736"/>
                    <a:pt x="228" y="920"/>
                    <a:pt x="468" y="920"/>
                  </a:cubicBezTo>
                  <a:cubicBezTo>
                    <a:pt x="582" y="920"/>
                    <a:pt x="698" y="879"/>
                    <a:pt x="794" y="787"/>
                  </a:cubicBezTo>
                  <a:cubicBezTo>
                    <a:pt x="1080" y="501"/>
                    <a:pt x="878"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53" name="Google Shape;90353;p60"/>
            <p:cNvSpPr/>
            <p:nvPr/>
          </p:nvSpPr>
          <p:spPr>
            <a:xfrm>
              <a:off x="4275325" y="1822375"/>
              <a:ext cx="27000" cy="23000"/>
            </a:xfrm>
            <a:custGeom>
              <a:avLst/>
              <a:gdLst/>
              <a:ahLst/>
              <a:cxnLst/>
              <a:rect l="l" t="t" r="r" b="b"/>
              <a:pathLst>
                <a:path w="1080" h="920" extrusionOk="0">
                  <a:moveTo>
                    <a:pt x="473" y="1"/>
                  </a:moveTo>
                  <a:cubicBezTo>
                    <a:pt x="223" y="1"/>
                    <a:pt x="8" y="203"/>
                    <a:pt x="8" y="453"/>
                  </a:cubicBezTo>
                  <a:cubicBezTo>
                    <a:pt x="0" y="736"/>
                    <a:pt x="228" y="920"/>
                    <a:pt x="468" y="920"/>
                  </a:cubicBezTo>
                  <a:cubicBezTo>
                    <a:pt x="582" y="920"/>
                    <a:pt x="698" y="878"/>
                    <a:pt x="794" y="786"/>
                  </a:cubicBezTo>
                  <a:cubicBezTo>
                    <a:pt x="1080" y="501"/>
                    <a:pt x="878"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54" name="Google Shape;90354;p60"/>
            <p:cNvSpPr/>
            <p:nvPr/>
          </p:nvSpPr>
          <p:spPr>
            <a:xfrm>
              <a:off x="4275225" y="1752175"/>
              <a:ext cx="23250" cy="23100"/>
            </a:xfrm>
            <a:custGeom>
              <a:avLst/>
              <a:gdLst/>
              <a:ahLst/>
              <a:cxnLst/>
              <a:rect l="l" t="t" r="r" b="b"/>
              <a:pathLst>
                <a:path w="930" h="924" extrusionOk="0">
                  <a:moveTo>
                    <a:pt x="461" y="1"/>
                  </a:moveTo>
                  <a:cubicBezTo>
                    <a:pt x="247" y="1"/>
                    <a:pt x="35" y="136"/>
                    <a:pt x="12" y="415"/>
                  </a:cubicBezTo>
                  <a:cubicBezTo>
                    <a:pt x="0" y="439"/>
                    <a:pt x="0" y="475"/>
                    <a:pt x="12" y="499"/>
                  </a:cubicBezTo>
                  <a:cubicBezTo>
                    <a:pt x="35" y="786"/>
                    <a:pt x="249" y="924"/>
                    <a:pt x="465" y="924"/>
                  </a:cubicBezTo>
                  <a:cubicBezTo>
                    <a:pt x="696" y="924"/>
                    <a:pt x="929" y="765"/>
                    <a:pt x="929" y="463"/>
                  </a:cubicBezTo>
                  <a:cubicBezTo>
                    <a:pt x="929" y="159"/>
                    <a:pt x="694" y="1"/>
                    <a:pt x="4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55" name="Google Shape;90355;p60"/>
            <p:cNvSpPr/>
            <p:nvPr/>
          </p:nvSpPr>
          <p:spPr>
            <a:xfrm>
              <a:off x="4275525" y="1683975"/>
              <a:ext cx="26800" cy="23225"/>
            </a:xfrm>
            <a:custGeom>
              <a:avLst/>
              <a:gdLst/>
              <a:ahLst/>
              <a:cxnLst/>
              <a:rect l="l" t="t" r="r" b="b"/>
              <a:pathLst>
                <a:path w="1072" h="929" extrusionOk="0">
                  <a:moveTo>
                    <a:pt x="465" y="0"/>
                  </a:moveTo>
                  <a:cubicBezTo>
                    <a:pt x="215" y="0"/>
                    <a:pt x="0" y="215"/>
                    <a:pt x="0" y="465"/>
                  </a:cubicBezTo>
                  <a:cubicBezTo>
                    <a:pt x="0" y="741"/>
                    <a:pt x="228" y="929"/>
                    <a:pt x="468" y="929"/>
                  </a:cubicBezTo>
                  <a:cubicBezTo>
                    <a:pt x="579" y="929"/>
                    <a:pt x="692" y="888"/>
                    <a:pt x="786" y="798"/>
                  </a:cubicBezTo>
                  <a:cubicBezTo>
                    <a:pt x="1072" y="512"/>
                    <a:pt x="870" y="12"/>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56" name="Google Shape;90356;p60"/>
            <p:cNvSpPr/>
            <p:nvPr/>
          </p:nvSpPr>
          <p:spPr>
            <a:xfrm>
              <a:off x="4275525" y="1614900"/>
              <a:ext cx="26800" cy="23150"/>
            </a:xfrm>
            <a:custGeom>
              <a:avLst/>
              <a:gdLst/>
              <a:ahLst/>
              <a:cxnLst/>
              <a:rect l="l" t="t" r="r" b="b"/>
              <a:pathLst>
                <a:path w="1072" h="926" extrusionOk="0">
                  <a:moveTo>
                    <a:pt x="453" y="1"/>
                  </a:moveTo>
                  <a:cubicBezTo>
                    <a:pt x="203" y="1"/>
                    <a:pt x="0" y="203"/>
                    <a:pt x="0" y="453"/>
                  </a:cubicBezTo>
                  <a:cubicBezTo>
                    <a:pt x="0" y="457"/>
                    <a:pt x="0" y="461"/>
                    <a:pt x="0" y="465"/>
                  </a:cubicBezTo>
                  <a:cubicBezTo>
                    <a:pt x="0" y="739"/>
                    <a:pt x="224" y="926"/>
                    <a:pt x="460" y="926"/>
                  </a:cubicBezTo>
                  <a:cubicBezTo>
                    <a:pt x="574" y="926"/>
                    <a:pt x="690" y="883"/>
                    <a:pt x="786" y="787"/>
                  </a:cubicBezTo>
                  <a:cubicBezTo>
                    <a:pt x="1072" y="501"/>
                    <a:pt x="870"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57" name="Google Shape;90357;p60"/>
            <p:cNvSpPr/>
            <p:nvPr/>
          </p:nvSpPr>
          <p:spPr>
            <a:xfrm>
              <a:off x="4275225" y="1544775"/>
              <a:ext cx="23250" cy="23075"/>
            </a:xfrm>
            <a:custGeom>
              <a:avLst/>
              <a:gdLst/>
              <a:ahLst/>
              <a:cxnLst/>
              <a:rect l="l" t="t" r="r" b="b"/>
              <a:pathLst>
                <a:path w="930" h="923" extrusionOk="0">
                  <a:moveTo>
                    <a:pt x="465" y="0"/>
                  </a:moveTo>
                  <a:cubicBezTo>
                    <a:pt x="249" y="0"/>
                    <a:pt x="35" y="138"/>
                    <a:pt x="12" y="425"/>
                  </a:cubicBezTo>
                  <a:cubicBezTo>
                    <a:pt x="0" y="449"/>
                    <a:pt x="0" y="472"/>
                    <a:pt x="12" y="508"/>
                  </a:cubicBezTo>
                  <a:cubicBezTo>
                    <a:pt x="35" y="788"/>
                    <a:pt x="247" y="923"/>
                    <a:pt x="461" y="923"/>
                  </a:cubicBezTo>
                  <a:cubicBezTo>
                    <a:pt x="694" y="923"/>
                    <a:pt x="929" y="764"/>
                    <a:pt x="929" y="460"/>
                  </a:cubicBezTo>
                  <a:cubicBezTo>
                    <a:pt x="929" y="158"/>
                    <a:pt x="696"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58" name="Google Shape;90358;p60"/>
            <p:cNvSpPr/>
            <p:nvPr/>
          </p:nvSpPr>
          <p:spPr>
            <a:xfrm>
              <a:off x="4275525" y="1476800"/>
              <a:ext cx="26800" cy="23150"/>
            </a:xfrm>
            <a:custGeom>
              <a:avLst/>
              <a:gdLst/>
              <a:ahLst/>
              <a:cxnLst/>
              <a:rect l="l" t="t" r="r" b="b"/>
              <a:pathLst>
                <a:path w="1072" h="926" extrusionOk="0">
                  <a:moveTo>
                    <a:pt x="465" y="0"/>
                  </a:moveTo>
                  <a:cubicBezTo>
                    <a:pt x="215" y="0"/>
                    <a:pt x="0" y="203"/>
                    <a:pt x="0" y="453"/>
                  </a:cubicBezTo>
                  <a:lnTo>
                    <a:pt x="0" y="465"/>
                  </a:lnTo>
                  <a:cubicBezTo>
                    <a:pt x="0" y="739"/>
                    <a:pt x="224" y="925"/>
                    <a:pt x="460" y="925"/>
                  </a:cubicBezTo>
                  <a:cubicBezTo>
                    <a:pt x="574" y="925"/>
                    <a:pt x="690" y="883"/>
                    <a:pt x="786" y="786"/>
                  </a:cubicBezTo>
                  <a:cubicBezTo>
                    <a:pt x="1072" y="501"/>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59" name="Google Shape;90359;p60"/>
            <p:cNvSpPr/>
            <p:nvPr/>
          </p:nvSpPr>
          <p:spPr>
            <a:xfrm>
              <a:off x="4275225" y="1406650"/>
              <a:ext cx="23250" cy="23100"/>
            </a:xfrm>
            <a:custGeom>
              <a:avLst/>
              <a:gdLst/>
              <a:ahLst/>
              <a:cxnLst/>
              <a:rect l="l" t="t" r="r" b="b"/>
              <a:pathLst>
                <a:path w="930" h="924" extrusionOk="0">
                  <a:moveTo>
                    <a:pt x="465" y="1"/>
                  </a:moveTo>
                  <a:cubicBezTo>
                    <a:pt x="249" y="1"/>
                    <a:pt x="35" y="138"/>
                    <a:pt x="12" y="425"/>
                  </a:cubicBezTo>
                  <a:cubicBezTo>
                    <a:pt x="0" y="449"/>
                    <a:pt x="0" y="473"/>
                    <a:pt x="12" y="509"/>
                  </a:cubicBezTo>
                  <a:cubicBezTo>
                    <a:pt x="35" y="788"/>
                    <a:pt x="247" y="923"/>
                    <a:pt x="461" y="923"/>
                  </a:cubicBezTo>
                  <a:cubicBezTo>
                    <a:pt x="694" y="923"/>
                    <a:pt x="929" y="765"/>
                    <a:pt x="929" y="461"/>
                  </a:cubicBezTo>
                  <a:cubicBezTo>
                    <a:pt x="929" y="159"/>
                    <a:pt x="696"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60" name="Google Shape;90360;p60"/>
            <p:cNvSpPr/>
            <p:nvPr/>
          </p:nvSpPr>
          <p:spPr>
            <a:xfrm>
              <a:off x="4275325" y="1338675"/>
              <a:ext cx="27000" cy="23150"/>
            </a:xfrm>
            <a:custGeom>
              <a:avLst/>
              <a:gdLst/>
              <a:ahLst/>
              <a:cxnLst/>
              <a:rect l="l" t="t" r="r" b="b"/>
              <a:pathLst>
                <a:path w="1080" h="926" extrusionOk="0">
                  <a:moveTo>
                    <a:pt x="473" y="1"/>
                  </a:moveTo>
                  <a:cubicBezTo>
                    <a:pt x="223" y="1"/>
                    <a:pt x="8" y="203"/>
                    <a:pt x="8" y="453"/>
                  </a:cubicBezTo>
                  <a:cubicBezTo>
                    <a:pt x="0" y="736"/>
                    <a:pt x="228" y="925"/>
                    <a:pt x="467" y="925"/>
                  </a:cubicBezTo>
                  <a:cubicBezTo>
                    <a:pt x="581" y="925"/>
                    <a:pt x="698" y="883"/>
                    <a:pt x="794" y="787"/>
                  </a:cubicBezTo>
                  <a:cubicBezTo>
                    <a:pt x="1080" y="501"/>
                    <a:pt x="878"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61" name="Google Shape;90361;p60"/>
            <p:cNvSpPr/>
            <p:nvPr/>
          </p:nvSpPr>
          <p:spPr>
            <a:xfrm>
              <a:off x="4240800" y="2064075"/>
              <a:ext cx="27300" cy="23125"/>
            </a:xfrm>
            <a:custGeom>
              <a:avLst/>
              <a:gdLst/>
              <a:ahLst/>
              <a:cxnLst/>
              <a:rect l="l" t="t" r="r" b="b"/>
              <a:pathLst>
                <a:path w="1092" h="925" extrusionOk="0">
                  <a:moveTo>
                    <a:pt x="473" y="0"/>
                  </a:moveTo>
                  <a:cubicBezTo>
                    <a:pt x="223" y="0"/>
                    <a:pt x="8" y="203"/>
                    <a:pt x="8" y="453"/>
                  </a:cubicBezTo>
                  <a:cubicBezTo>
                    <a:pt x="0" y="735"/>
                    <a:pt x="227" y="925"/>
                    <a:pt x="467" y="925"/>
                  </a:cubicBezTo>
                  <a:cubicBezTo>
                    <a:pt x="581" y="925"/>
                    <a:pt x="698" y="882"/>
                    <a:pt x="794" y="786"/>
                  </a:cubicBezTo>
                  <a:cubicBezTo>
                    <a:pt x="1092" y="501"/>
                    <a:pt x="889" y="0"/>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62" name="Google Shape;90362;p60"/>
            <p:cNvSpPr/>
            <p:nvPr/>
          </p:nvSpPr>
          <p:spPr>
            <a:xfrm>
              <a:off x="4241000" y="1994725"/>
              <a:ext cx="27100" cy="23300"/>
            </a:xfrm>
            <a:custGeom>
              <a:avLst/>
              <a:gdLst/>
              <a:ahLst/>
              <a:cxnLst/>
              <a:rect l="l" t="t" r="r" b="b"/>
              <a:pathLst>
                <a:path w="1084" h="932" extrusionOk="0">
                  <a:moveTo>
                    <a:pt x="453" y="0"/>
                  </a:moveTo>
                  <a:cubicBezTo>
                    <a:pt x="203" y="0"/>
                    <a:pt x="0" y="215"/>
                    <a:pt x="0" y="465"/>
                  </a:cubicBezTo>
                  <a:cubicBezTo>
                    <a:pt x="0" y="747"/>
                    <a:pt x="230" y="931"/>
                    <a:pt x="468" y="931"/>
                  </a:cubicBezTo>
                  <a:cubicBezTo>
                    <a:pt x="580" y="931"/>
                    <a:pt x="694" y="890"/>
                    <a:pt x="786" y="798"/>
                  </a:cubicBezTo>
                  <a:cubicBezTo>
                    <a:pt x="1084" y="500"/>
                    <a:pt x="869"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63" name="Google Shape;90363;p60"/>
            <p:cNvSpPr/>
            <p:nvPr/>
          </p:nvSpPr>
          <p:spPr>
            <a:xfrm>
              <a:off x="4241000" y="1924825"/>
              <a:ext cx="22950" cy="23100"/>
            </a:xfrm>
            <a:custGeom>
              <a:avLst/>
              <a:gdLst/>
              <a:ahLst/>
              <a:cxnLst/>
              <a:rect l="l" t="t" r="r" b="b"/>
              <a:pathLst>
                <a:path w="918" h="924" extrusionOk="0">
                  <a:moveTo>
                    <a:pt x="449" y="1"/>
                  </a:moveTo>
                  <a:cubicBezTo>
                    <a:pt x="235" y="1"/>
                    <a:pt x="23" y="135"/>
                    <a:pt x="0" y="415"/>
                  </a:cubicBezTo>
                  <a:cubicBezTo>
                    <a:pt x="0" y="451"/>
                    <a:pt x="0" y="475"/>
                    <a:pt x="0" y="498"/>
                  </a:cubicBezTo>
                  <a:cubicBezTo>
                    <a:pt x="23" y="786"/>
                    <a:pt x="237" y="923"/>
                    <a:pt x="453" y="923"/>
                  </a:cubicBezTo>
                  <a:cubicBezTo>
                    <a:pt x="684" y="923"/>
                    <a:pt x="917" y="765"/>
                    <a:pt x="917" y="463"/>
                  </a:cubicBezTo>
                  <a:cubicBezTo>
                    <a:pt x="917" y="159"/>
                    <a:pt x="682" y="1"/>
                    <a:pt x="4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64" name="Google Shape;90364;p60"/>
            <p:cNvSpPr/>
            <p:nvPr/>
          </p:nvSpPr>
          <p:spPr>
            <a:xfrm>
              <a:off x="4240800" y="1856900"/>
              <a:ext cx="27300" cy="23150"/>
            </a:xfrm>
            <a:custGeom>
              <a:avLst/>
              <a:gdLst/>
              <a:ahLst/>
              <a:cxnLst/>
              <a:rect l="l" t="t" r="r" b="b"/>
              <a:pathLst>
                <a:path w="1092" h="926" extrusionOk="0">
                  <a:moveTo>
                    <a:pt x="473" y="1"/>
                  </a:moveTo>
                  <a:cubicBezTo>
                    <a:pt x="223" y="1"/>
                    <a:pt x="8" y="203"/>
                    <a:pt x="8" y="453"/>
                  </a:cubicBezTo>
                  <a:cubicBezTo>
                    <a:pt x="0" y="736"/>
                    <a:pt x="227" y="925"/>
                    <a:pt x="467" y="925"/>
                  </a:cubicBezTo>
                  <a:cubicBezTo>
                    <a:pt x="581" y="925"/>
                    <a:pt x="698" y="882"/>
                    <a:pt x="794" y="787"/>
                  </a:cubicBezTo>
                  <a:cubicBezTo>
                    <a:pt x="1092" y="501"/>
                    <a:pt x="889"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65" name="Google Shape;90365;p60"/>
            <p:cNvSpPr/>
            <p:nvPr/>
          </p:nvSpPr>
          <p:spPr>
            <a:xfrm>
              <a:off x="4241000" y="1787550"/>
              <a:ext cx="27100" cy="23200"/>
            </a:xfrm>
            <a:custGeom>
              <a:avLst/>
              <a:gdLst/>
              <a:ahLst/>
              <a:cxnLst/>
              <a:rect l="l" t="t" r="r" b="b"/>
              <a:pathLst>
                <a:path w="1084" h="928" extrusionOk="0">
                  <a:moveTo>
                    <a:pt x="453" y="1"/>
                  </a:moveTo>
                  <a:cubicBezTo>
                    <a:pt x="203" y="1"/>
                    <a:pt x="0" y="203"/>
                    <a:pt x="0" y="453"/>
                  </a:cubicBezTo>
                  <a:lnTo>
                    <a:pt x="0" y="465"/>
                  </a:lnTo>
                  <a:cubicBezTo>
                    <a:pt x="0" y="745"/>
                    <a:pt x="226" y="928"/>
                    <a:pt x="460" y="928"/>
                  </a:cubicBezTo>
                  <a:cubicBezTo>
                    <a:pt x="575" y="928"/>
                    <a:pt x="692" y="884"/>
                    <a:pt x="786" y="786"/>
                  </a:cubicBezTo>
                  <a:cubicBezTo>
                    <a:pt x="1084" y="501"/>
                    <a:pt x="869"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66" name="Google Shape;90366;p60"/>
            <p:cNvSpPr/>
            <p:nvPr/>
          </p:nvSpPr>
          <p:spPr>
            <a:xfrm>
              <a:off x="4241000" y="1718500"/>
              <a:ext cx="27100" cy="23300"/>
            </a:xfrm>
            <a:custGeom>
              <a:avLst/>
              <a:gdLst/>
              <a:ahLst/>
              <a:cxnLst/>
              <a:rect l="l" t="t" r="r" b="b"/>
              <a:pathLst>
                <a:path w="1084" h="932" extrusionOk="0">
                  <a:moveTo>
                    <a:pt x="453" y="0"/>
                  </a:moveTo>
                  <a:cubicBezTo>
                    <a:pt x="203" y="0"/>
                    <a:pt x="0" y="203"/>
                    <a:pt x="0" y="465"/>
                  </a:cubicBezTo>
                  <a:cubicBezTo>
                    <a:pt x="0" y="747"/>
                    <a:pt x="230" y="931"/>
                    <a:pt x="468" y="931"/>
                  </a:cubicBezTo>
                  <a:cubicBezTo>
                    <a:pt x="580" y="931"/>
                    <a:pt x="694" y="890"/>
                    <a:pt x="786" y="798"/>
                  </a:cubicBezTo>
                  <a:cubicBezTo>
                    <a:pt x="1084" y="500"/>
                    <a:pt x="869"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67" name="Google Shape;90367;p60"/>
            <p:cNvSpPr/>
            <p:nvPr/>
          </p:nvSpPr>
          <p:spPr>
            <a:xfrm>
              <a:off x="4240800" y="1649450"/>
              <a:ext cx="27300" cy="23300"/>
            </a:xfrm>
            <a:custGeom>
              <a:avLst/>
              <a:gdLst/>
              <a:ahLst/>
              <a:cxnLst/>
              <a:rect l="l" t="t" r="r" b="b"/>
              <a:pathLst>
                <a:path w="1092" h="932" extrusionOk="0">
                  <a:moveTo>
                    <a:pt x="473" y="0"/>
                  </a:moveTo>
                  <a:cubicBezTo>
                    <a:pt x="223" y="0"/>
                    <a:pt x="8" y="214"/>
                    <a:pt x="8" y="464"/>
                  </a:cubicBezTo>
                  <a:cubicBezTo>
                    <a:pt x="0" y="747"/>
                    <a:pt x="228" y="931"/>
                    <a:pt x="468" y="931"/>
                  </a:cubicBezTo>
                  <a:cubicBezTo>
                    <a:pt x="582" y="931"/>
                    <a:pt x="698" y="890"/>
                    <a:pt x="794" y="798"/>
                  </a:cubicBezTo>
                  <a:cubicBezTo>
                    <a:pt x="1092" y="512"/>
                    <a:pt x="889" y="12"/>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68" name="Google Shape;90368;p60"/>
            <p:cNvSpPr/>
            <p:nvPr/>
          </p:nvSpPr>
          <p:spPr>
            <a:xfrm>
              <a:off x="4241000" y="1579300"/>
              <a:ext cx="22950" cy="23075"/>
            </a:xfrm>
            <a:custGeom>
              <a:avLst/>
              <a:gdLst/>
              <a:ahLst/>
              <a:cxnLst/>
              <a:rect l="l" t="t" r="r" b="b"/>
              <a:pathLst>
                <a:path w="918" h="923" extrusionOk="0">
                  <a:moveTo>
                    <a:pt x="453" y="0"/>
                  </a:moveTo>
                  <a:cubicBezTo>
                    <a:pt x="237" y="0"/>
                    <a:pt x="23" y="138"/>
                    <a:pt x="0" y="425"/>
                  </a:cubicBezTo>
                  <a:cubicBezTo>
                    <a:pt x="0" y="449"/>
                    <a:pt x="0" y="484"/>
                    <a:pt x="0" y="508"/>
                  </a:cubicBezTo>
                  <a:cubicBezTo>
                    <a:pt x="23" y="788"/>
                    <a:pt x="235" y="923"/>
                    <a:pt x="449" y="923"/>
                  </a:cubicBezTo>
                  <a:cubicBezTo>
                    <a:pt x="682" y="923"/>
                    <a:pt x="917" y="764"/>
                    <a:pt x="917" y="461"/>
                  </a:cubicBezTo>
                  <a:cubicBezTo>
                    <a:pt x="917" y="159"/>
                    <a:pt x="684"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69" name="Google Shape;90369;p60"/>
            <p:cNvSpPr/>
            <p:nvPr/>
          </p:nvSpPr>
          <p:spPr>
            <a:xfrm>
              <a:off x="4240800" y="1511325"/>
              <a:ext cx="27300" cy="23250"/>
            </a:xfrm>
            <a:custGeom>
              <a:avLst/>
              <a:gdLst/>
              <a:ahLst/>
              <a:cxnLst/>
              <a:rect l="l" t="t" r="r" b="b"/>
              <a:pathLst>
                <a:path w="1092" h="930" extrusionOk="0">
                  <a:moveTo>
                    <a:pt x="473" y="1"/>
                  </a:moveTo>
                  <a:cubicBezTo>
                    <a:pt x="223" y="1"/>
                    <a:pt x="8" y="203"/>
                    <a:pt x="8" y="453"/>
                  </a:cubicBezTo>
                  <a:lnTo>
                    <a:pt x="8" y="465"/>
                  </a:lnTo>
                  <a:cubicBezTo>
                    <a:pt x="0" y="742"/>
                    <a:pt x="231" y="929"/>
                    <a:pt x="473" y="929"/>
                  </a:cubicBezTo>
                  <a:cubicBezTo>
                    <a:pt x="585" y="929"/>
                    <a:pt x="700" y="889"/>
                    <a:pt x="794" y="798"/>
                  </a:cubicBezTo>
                  <a:cubicBezTo>
                    <a:pt x="1092" y="501"/>
                    <a:pt x="889"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70" name="Google Shape;90370;p60"/>
            <p:cNvSpPr/>
            <p:nvPr/>
          </p:nvSpPr>
          <p:spPr>
            <a:xfrm>
              <a:off x="4241000" y="1442275"/>
              <a:ext cx="27100" cy="23150"/>
            </a:xfrm>
            <a:custGeom>
              <a:avLst/>
              <a:gdLst/>
              <a:ahLst/>
              <a:cxnLst/>
              <a:rect l="l" t="t" r="r" b="b"/>
              <a:pathLst>
                <a:path w="1084" h="926" extrusionOk="0">
                  <a:moveTo>
                    <a:pt x="453" y="0"/>
                  </a:moveTo>
                  <a:cubicBezTo>
                    <a:pt x="203" y="0"/>
                    <a:pt x="0" y="203"/>
                    <a:pt x="0" y="453"/>
                  </a:cubicBezTo>
                  <a:lnTo>
                    <a:pt x="0" y="465"/>
                  </a:lnTo>
                  <a:cubicBezTo>
                    <a:pt x="0" y="739"/>
                    <a:pt x="229" y="925"/>
                    <a:pt x="466" y="925"/>
                  </a:cubicBezTo>
                  <a:cubicBezTo>
                    <a:pt x="579" y="925"/>
                    <a:pt x="694" y="882"/>
                    <a:pt x="786" y="786"/>
                  </a:cubicBezTo>
                  <a:cubicBezTo>
                    <a:pt x="1084" y="500"/>
                    <a:pt x="869"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71" name="Google Shape;90371;p60"/>
            <p:cNvSpPr/>
            <p:nvPr/>
          </p:nvSpPr>
          <p:spPr>
            <a:xfrm>
              <a:off x="4241000" y="1372125"/>
              <a:ext cx="22950" cy="23075"/>
            </a:xfrm>
            <a:custGeom>
              <a:avLst/>
              <a:gdLst/>
              <a:ahLst/>
              <a:cxnLst/>
              <a:rect l="l" t="t" r="r" b="b"/>
              <a:pathLst>
                <a:path w="918" h="923" extrusionOk="0">
                  <a:moveTo>
                    <a:pt x="453" y="0"/>
                  </a:moveTo>
                  <a:cubicBezTo>
                    <a:pt x="237" y="0"/>
                    <a:pt x="23" y="138"/>
                    <a:pt x="0" y="425"/>
                  </a:cubicBezTo>
                  <a:cubicBezTo>
                    <a:pt x="0" y="449"/>
                    <a:pt x="0" y="473"/>
                    <a:pt x="0" y="508"/>
                  </a:cubicBezTo>
                  <a:cubicBezTo>
                    <a:pt x="23" y="788"/>
                    <a:pt x="235" y="923"/>
                    <a:pt x="449" y="923"/>
                  </a:cubicBezTo>
                  <a:cubicBezTo>
                    <a:pt x="682" y="923"/>
                    <a:pt x="917" y="764"/>
                    <a:pt x="917" y="461"/>
                  </a:cubicBezTo>
                  <a:cubicBezTo>
                    <a:pt x="917" y="159"/>
                    <a:pt x="684"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72" name="Google Shape;90372;p60"/>
            <p:cNvSpPr/>
            <p:nvPr/>
          </p:nvSpPr>
          <p:spPr>
            <a:xfrm>
              <a:off x="4240800" y="1304450"/>
              <a:ext cx="27300" cy="23025"/>
            </a:xfrm>
            <a:custGeom>
              <a:avLst/>
              <a:gdLst/>
              <a:ahLst/>
              <a:cxnLst/>
              <a:rect l="l" t="t" r="r" b="b"/>
              <a:pathLst>
                <a:path w="1092" h="921" extrusionOk="0">
                  <a:moveTo>
                    <a:pt x="464" y="0"/>
                  </a:moveTo>
                  <a:cubicBezTo>
                    <a:pt x="212" y="0"/>
                    <a:pt x="20" y="210"/>
                    <a:pt x="20" y="453"/>
                  </a:cubicBezTo>
                  <a:lnTo>
                    <a:pt x="8" y="441"/>
                  </a:lnTo>
                  <a:lnTo>
                    <a:pt x="8" y="441"/>
                  </a:lnTo>
                  <a:cubicBezTo>
                    <a:pt x="0" y="730"/>
                    <a:pt x="231" y="921"/>
                    <a:pt x="473" y="921"/>
                  </a:cubicBezTo>
                  <a:cubicBezTo>
                    <a:pt x="581" y="921"/>
                    <a:pt x="690" y="883"/>
                    <a:pt x="782" y="798"/>
                  </a:cubicBezTo>
                  <a:cubicBezTo>
                    <a:pt x="1092" y="513"/>
                    <a:pt x="889" y="1"/>
                    <a:pt x="485" y="1"/>
                  </a:cubicBezTo>
                  <a:cubicBezTo>
                    <a:pt x="478" y="0"/>
                    <a:pt x="471"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73" name="Google Shape;90373;p60"/>
            <p:cNvSpPr/>
            <p:nvPr/>
          </p:nvSpPr>
          <p:spPr>
            <a:xfrm>
              <a:off x="4241000" y="2133400"/>
              <a:ext cx="19675" cy="20300"/>
            </a:xfrm>
            <a:custGeom>
              <a:avLst/>
              <a:gdLst/>
              <a:ahLst/>
              <a:cxnLst/>
              <a:rect l="l" t="t" r="r" b="b"/>
              <a:pathLst>
                <a:path w="787" h="812" extrusionOk="0">
                  <a:moveTo>
                    <a:pt x="474" y="0"/>
                  </a:moveTo>
                  <a:cubicBezTo>
                    <a:pt x="240" y="0"/>
                    <a:pt x="20" y="177"/>
                    <a:pt x="12" y="454"/>
                  </a:cubicBezTo>
                  <a:lnTo>
                    <a:pt x="0" y="454"/>
                  </a:lnTo>
                  <a:cubicBezTo>
                    <a:pt x="0" y="597"/>
                    <a:pt x="72" y="728"/>
                    <a:pt x="191" y="811"/>
                  </a:cubicBezTo>
                  <a:lnTo>
                    <a:pt x="786" y="121"/>
                  </a:lnTo>
                  <a:cubicBezTo>
                    <a:pt x="692" y="38"/>
                    <a:pt x="582" y="0"/>
                    <a:pt x="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74" name="Google Shape;90374;p60"/>
            <p:cNvSpPr/>
            <p:nvPr/>
          </p:nvSpPr>
          <p:spPr>
            <a:xfrm>
              <a:off x="4206175" y="2167650"/>
              <a:ext cx="22050" cy="22350"/>
            </a:xfrm>
            <a:custGeom>
              <a:avLst/>
              <a:gdLst/>
              <a:ahLst/>
              <a:cxnLst/>
              <a:rect l="l" t="t" r="r" b="b"/>
              <a:pathLst>
                <a:path w="882" h="894" extrusionOk="0">
                  <a:moveTo>
                    <a:pt x="465" y="1"/>
                  </a:moveTo>
                  <a:cubicBezTo>
                    <a:pt x="215" y="1"/>
                    <a:pt x="0" y="203"/>
                    <a:pt x="0" y="465"/>
                  </a:cubicBezTo>
                  <a:cubicBezTo>
                    <a:pt x="0" y="477"/>
                    <a:pt x="0" y="489"/>
                    <a:pt x="0" y="501"/>
                  </a:cubicBezTo>
                  <a:lnTo>
                    <a:pt x="12" y="465"/>
                  </a:lnTo>
                  <a:cubicBezTo>
                    <a:pt x="12" y="668"/>
                    <a:pt x="155" y="846"/>
                    <a:pt x="346" y="894"/>
                  </a:cubicBezTo>
                  <a:lnTo>
                    <a:pt x="465" y="763"/>
                  </a:lnTo>
                  <a:lnTo>
                    <a:pt x="727" y="465"/>
                  </a:lnTo>
                  <a:lnTo>
                    <a:pt x="881" y="275"/>
                  </a:lnTo>
                  <a:cubicBezTo>
                    <a:pt x="810" y="108"/>
                    <a:pt x="643"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75" name="Google Shape;90375;p60"/>
            <p:cNvSpPr/>
            <p:nvPr/>
          </p:nvSpPr>
          <p:spPr>
            <a:xfrm>
              <a:off x="4206175" y="2099975"/>
              <a:ext cx="19950" cy="19950"/>
            </a:xfrm>
            <a:custGeom>
              <a:avLst/>
              <a:gdLst/>
              <a:ahLst/>
              <a:cxnLst/>
              <a:rect l="l" t="t" r="r" b="b"/>
              <a:pathLst>
                <a:path w="798" h="798" extrusionOk="0">
                  <a:moveTo>
                    <a:pt x="382" y="0"/>
                  </a:moveTo>
                  <a:cubicBezTo>
                    <a:pt x="194" y="0"/>
                    <a:pt x="12" y="123"/>
                    <a:pt x="12" y="398"/>
                  </a:cubicBezTo>
                  <a:cubicBezTo>
                    <a:pt x="0" y="410"/>
                    <a:pt x="0" y="422"/>
                    <a:pt x="12" y="434"/>
                  </a:cubicBezTo>
                  <a:lnTo>
                    <a:pt x="12" y="410"/>
                  </a:lnTo>
                  <a:cubicBezTo>
                    <a:pt x="12" y="677"/>
                    <a:pt x="191" y="798"/>
                    <a:pt x="378" y="798"/>
                  </a:cubicBezTo>
                  <a:cubicBezTo>
                    <a:pt x="583" y="798"/>
                    <a:pt x="798" y="653"/>
                    <a:pt x="798" y="398"/>
                  </a:cubicBezTo>
                  <a:cubicBezTo>
                    <a:pt x="798" y="144"/>
                    <a:pt x="586"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76" name="Google Shape;90376;p60"/>
            <p:cNvSpPr/>
            <p:nvPr/>
          </p:nvSpPr>
          <p:spPr>
            <a:xfrm>
              <a:off x="4206275" y="2029550"/>
              <a:ext cx="27000" cy="23150"/>
            </a:xfrm>
            <a:custGeom>
              <a:avLst/>
              <a:gdLst/>
              <a:ahLst/>
              <a:cxnLst/>
              <a:rect l="l" t="t" r="r" b="b"/>
              <a:pathLst>
                <a:path w="1080" h="926" extrusionOk="0">
                  <a:moveTo>
                    <a:pt x="472" y="0"/>
                  </a:moveTo>
                  <a:cubicBezTo>
                    <a:pt x="211" y="0"/>
                    <a:pt x="8" y="203"/>
                    <a:pt x="8" y="465"/>
                  </a:cubicBezTo>
                  <a:cubicBezTo>
                    <a:pt x="0" y="739"/>
                    <a:pt x="226" y="925"/>
                    <a:pt x="462" y="925"/>
                  </a:cubicBezTo>
                  <a:cubicBezTo>
                    <a:pt x="575" y="925"/>
                    <a:pt x="690" y="882"/>
                    <a:pt x="782" y="786"/>
                  </a:cubicBezTo>
                  <a:cubicBezTo>
                    <a:pt x="1080" y="500"/>
                    <a:pt x="877" y="0"/>
                    <a:pt x="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77" name="Google Shape;90377;p60"/>
            <p:cNvSpPr/>
            <p:nvPr/>
          </p:nvSpPr>
          <p:spPr>
            <a:xfrm>
              <a:off x="4206475" y="1960275"/>
              <a:ext cx="22625" cy="23075"/>
            </a:xfrm>
            <a:custGeom>
              <a:avLst/>
              <a:gdLst/>
              <a:ahLst/>
              <a:cxnLst/>
              <a:rect l="l" t="t" r="r" b="b"/>
              <a:pathLst>
                <a:path w="905" h="923" extrusionOk="0">
                  <a:moveTo>
                    <a:pt x="417" y="0"/>
                  </a:moveTo>
                  <a:cubicBezTo>
                    <a:pt x="203" y="0"/>
                    <a:pt x="0" y="140"/>
                    <a:pt x="0" y="462"/>
                  </a:cubicBezTo>
                  <a:cubicBezTo>
                    <a:pt x="0" y="783"/>
                    <a:pt x="203" y="923"/>
                    <a:pt x="417" y="923"/>
                  </a:cubicBezTo>
                  <a:cubicBezTo>
                    <a:pt x="654" y="923"/>
                    <a:pt x="905" y="750"/>
                    <a:pt x="905" y="462"/>
                  </a:cubicBezTo>
                  <a:cubicBezTo>
                    <a:pt x="905" y="173"/>
                    <a:pt x="654" y="0"/>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78" name="Google Shape;90378;p60"/>
            <p:cNvSpPr/>
            <p:nvPr/>
          </p:nvSpPr>
          <p:spPr>
            <a:xfrm>
              <a:off x="4206275" y="1891425"/>
              <a:ext cx="27000" cy="23000"/>
            </a:xfrm>
            <a:custGeom>
              <a:avLst/>
              <a:gdLst/>
              <a:ahLst/>
              <a:cxnLst/>
              <a:rect l="l" t="t" r="r" b="b"/>
              <a:pathLst>
                <a:path w="1080" h="920" extrusionOk="0">
                  <a:moveTo>
                    <a:pt x="472" y="1"/>
                  </a:moveTo>
                  <a:cubicBezTo>
                    <a:pt x="211" y="1"/>
                    <a:pt x="8" y="203"/>
                    <a:pt x="8" y="453"/>
                  </a:cubicBezTo>
                  <a:cubicBezTo>
                    <a:pt x="0" y="736"/>
                    <a:pt x="228" y="920"/>
                    <a:pt x="464" y="920"/>
                  </a:cubicBezTo>
                  <a:cubicBezTo>
                    <a:pt x="576" y="920"/>
                    <a:pt x="690" y="879"/>
                    <a:pt x="782" y="787"/>
                  </a:cubicBezTo>
                  <a:cubicBezTo>
                    <a:pt x="1080" y="501"/>
                    <a:pt x="877" y="1"/>
                    <a:pt x="4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79" name="Google Shape;90379;p60"/>
            <p:cNvSpPr/>
            <p:nvPr/>
          </p:nvSpPr>
          <p:spPr>
            <a:xfrm>
              <a:off x="4206275" y="1822375"/>
              <a:ext cx="27000" cy="23000"/>
            </a:xfrm>
            <a:custGeom>
              <a:avLst/>
              <a:gdLst/>
              <a:ahLst/>
              <a:cxnLst/>
              <a:rect l="l" t="t" r="r" b="b"/>
              <a:pathLst>
                <a:path w="1080" h="920" extrusionOk="0">
                  <a:moveTo>
                    <a:pt x="472" y="1"/>
                  </a:moveTo>
                  <a:cubicBezTo>
                    <a:pt x="211" y="1"/>
                    <a:pt x="8" y="203"/>
                    <a:pt x="8" y="453"/>
                  </a:cubicBezTo>
                  <a:cubicBezTo>
                    <a:pt x="0" y="736"/>
                    <a:pt x="228" y="920"/>
                    <a:pt x="464" y="920"/>
                  </a:cubicBezTo>
                  <a:cubicBezTo>
                    <a:pt x="576" y="920"/>
                    <a:pt x="690" y="878"/>
                    <a:pt x="782" y="786"/>
                  </a:cubicBezTo>
                  <a:cubicBezTo>
                    <a:pt x="1080" y="501"/>
                    <a:pt x="877" y="1"/>
                    <a:pt x="4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80" name="Google Shape;90380;p60"/>
            <p:cNvSpPr/>
            <p:nvPr/>
          </p:nvSpPr>
          <p:spPr>
            <a:xfrm>
              <a:off x="4206175" y="1754650"/>
              <a:ext cx="19950" cy="19950"/>
            </a:xfrm>
            <a:custGeom>
              <a:avLst/>
              <a:gdLst/>
              <a:ahLst/>
              <a:cxnLst/>
              <a:rect l="l" t="t" r="r" b="b"/>
              <a:pathLst>
                <a:path w="798" h="798" extrusionOk="0">
                  <a:moveTo>
                    <a:pt x="378" y="0"/>
                  </a:moveTo>
                  <a:cubicBezTo>
                    <a:pt x="191" y="0"/>
                    <a:pt x="12" y="121"/>
                    <a:pt x="12" y="388"/>
                  </a:cubicBezTo>
                  <a:cubicBezTo>
                    <a:pt x="0" y="400"/>
                    <a:pt x="0" y="424"/>
                    <a:pt x="12" y="436"/>
                  </a:cubicBezTo>
                  <a:lnTo>
                    <a:pt x="12" y="400"/>
                  </a:lnTo>
                  <a:cubicBezTo>
                    <a:pt x="12" y="674"/>
                    <a:pt x="194" y="798"/>
                    <a:pt x="382" y="798"/>
                  </a:cubicBezTo>
                  <a:cubicBezTo>
                    <a:pt x="586" y="798"/>
                    <a:pt x="798" y="653"/>
                    <a:pt x="798" y="400"/>
                  </a:cubicBezTo>
                  <a:cubicBezTo>
                    <a:pt x="798" y="145"/>
                    <a:pt x="583"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81" name="Google Shape;90381;p60"/>
            <p:cNvSpPr/>
            <p:nvPr/>
          </p:nvSpPr>
          <p:spPr>
            <a:xfrm>
              <a:off x="4206250" y="1683975"/>
              <a:ext cx="27025" cy="23225"/>
            </a:xfrm>
            <a:custGeom>
              <a:avLst/>
              <a:gdLst/>
              <a:ahLst/>
              <a:cxnLst/>
              <a:rect l="l" t="t" r="r" b="b"/>
              <a:pathLst>
                <a:path w="1081" h="929" extrusionOk="0">
                  <a:moveTo>
                    <a:pt x="473" y="0"/>
                  </a:moveTo>
                  <a:cubicBezTo>
                    <a:pt x="212" y="0"/>
                    <a:pt x="9" y="215"/>
                    <a:pt x="9" y="465"/>
                  </a:cubicBezTo>
                  <a:cubicBezTo>
                    <a:pt x="1" y="741"/>
                    <a:pt x="232" y="929"/>
                    <a:pt x="470" y="929"/>
                  </a:cubicBezTo>
                  <a:cubicBezTo>
                    <a:pt x="580" y="929"/>
                    <a:pt x="693" y="888"/>
                    <a:pt x="783" y="798"/>
                  </a:cubicBezTo>
                  <a:cubicBezTo>
                    <a:pt x="1081" y="512"/>
                    <a:pt x="878" y="12"/>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82" name="Google Shape;90382;p60"/>
            <p:cNvSpPr/>
            <p:nvPr/>
          </p:nvSpPr>
          <p:spPr>
            <a:xfrm>
              <a:off x="4206175" y="1614900"/>
              <a:ext cx="27100" cy="23150"/>
            </a:xfrm>
            <a:custGeom>
              <a:avLst/>
              <a:gdLst/>
              <a:ahLst/>
              <a:cxnLst/>
              <a:rect l="l" t="t" r="r" b="b"/>
              <a:pathLst>
                <a:path w="1084" h="926" extrusionOk="0">
                  <a:moveTo>
                    <a:pt x="465" y="1"/>
                  </a:moveTo>
                  <a:cubicBezTo>
                    <a:pt x="215" y="1"/>
                    <a:pt x="0" y="203"/>
                    <a:pt x="0" y="465"/>
                  </a:cubicBezTo>
                  <a:cubicBezTo>
                    <a:pt x="0" y="477"/>
                    <a:pt x="0" y="489"/>
                    <a:pt x="0" y="501"/>
                  </a:cubicBezTo>
                  <a:lnTo>
                    <a:pt x="12" y="465"/>
                  </a:lnTo>
                  <a:cubicBezTo>
                    <a:pt x="12" y="739"/>
                    <a:pt x="235" y="926"/>
                    <a:pt x="472" y="926"/>
                  </a:cubicBezTo>
                  <a:cubicBezTo>
                    <a:pt x="585" y="926"/>
                    <a:pt x="702" y="883"/>
                    <a:pt x="798" y="787"/>
                  </a:cubicBezTo>
                  <a:cubicBezTo>
                    <a:pt x="1084" y="501"/>
                    <a:pt x="881"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83" name="Google Shape;90383;p60"/>
            <p:cNvSpPr/>
            <p:nvPr/>
          </p:nvSpPr>
          <p:spPr>
            <a:xfrm>
              <a:off x="4206175" y="1545850"/>
              <a:ext cx="27100" cy="23025"/>
            </a:xfrm>
            <a:custGeom>
              <a:avLst/>
              <a:gdLst/>
              <a:ahLst/>
              <a:cxnLst/>
              <a:rect l="l" t="t" r="r" b="b"/>
              <a:pathLst>
                <a:path w="1084" h="921" extrusionOk="0">
                  <a:moveTo>
                    <a:pt x="444" y="0"/>
                  </a:moveTo>
                  <a:cubicBezTo>
                    <a:pt x="203" y="0"/>
                    <a:pt x="12" y="198"/>
                    <a:pt x="0" y="441"/>
                  </a:cubicBezTo>
                  <a:cubicBezTo>
                    <a:pt x="0" y="453"/>
                    <a:pt x="0" y="477"/>
                    <a:pt x="0" y="489"/>
                  </a:cubicBezTo>
                  <a:lnTo>
                    <a:pt x="12" y="465"/>
                  </a:lnTo>
                  <a:cubicBezTo>
                    <a:pt x="12" y="739"/>
                    <a:pt x="236" y="920"/>
                    <a:pt x="472" y="920"/>
                  </a:cubicBezTo>
                  <a:cubicBezTo>
                    <a:pt x="586" y="920"/>
                    <a:pt x="702" y="879"/>
                    <a:pt x="798" y="787"/>
                  </a:cubicBezTo>
                  <a:cubicBezTo>
                    <a:pt x="1084" y="489"/>
                    <a:pt x="881" y="1"/>
                    <a:pt x="465" y="1"/>
                  </a:cubicBezTo>
                  <a:cubicBezTo>
                    <a:pt x="458" y="0"/>
                    <a:pt x="451" y="0"/>
                    <a:pt x="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84" name="Google Shape;90384;p60"/>
            <p:cNvSpPr/>
            <p:nvPr/>
          </p:nvSpPr>
          <p:spPr>
            <a:xfrm>
              <a:off x="4206250" y="1476800"/>
              <a:ext cx="27025" cy="23250"/>
            </a:xfrm>
            <a:custGeom>
              <a:avLst/>
              <a:gdLst/>
              <a:ahLst/>
              <a:cxnLst/>
              <a:rect l="l" t="t" r="r" b="b"/>
              <a:pathLst>
                <a:path w="1081" h="930" extrusionOk="0">
                  <a:moveTo>
                    <a:pt x="473" y="0"/>
                  </a:moveTo>
                  <a:cubicBezTo>
                    <a:pt x="212" y="0"/>
                    <a:pt x="9" y="215"/>
                    <a:pt x="9" y="465"/>
                  </a:cubicBezTo>
                  <a:cubicBezTo>
                    <a:pt x="1" y="741"/>
                    <a:pt x="232" y="929"/>
                    <a:pt x="470" y="929"/>
                  </a:cubicBezTo>
                  <a:cubicBezTo>
                    <a:pt x="580" y="929"/>
                    <a:pt x="693" y="889"/>
                    <a:pt x="783" y="798"/>
                  </a:cubicBezTo>
                  <a:cubicBezTo>
                    <a:pt x="1081" y="501"/>
                    <a:pt x="878" y="12"/>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85" name="Google Shape;90385;p60"/>
            <p:cNvSpPr/>
            <p:nvPr/>
          </p:nvSpPr>
          <p:spPr>
            <a:xfrm>
              <a:off x="4206175" y="1407750"/>
              <a:ext cx="27100" cy="23000"/>
            </a:xfrm>
            <a:custGeom>
              <a:avLst/>
              <a:gdLst/>
              <a:ahLst/>
              <a:cxnLst/>
              <a:rect l="l" t="t" r="r" b="b"/>
              <a:pathLst>
                <a:path w="1084" h="920" extrusionOk="0">
                  <a:moveTo>
                    <a:pt x="465" y="0"/>
                  </a:moveTo>
                  <a:cubicBezTo>
                    <a:pt x="215" y="0"/>
                    <a:pt x="12" y="191"/>
                    <a:pt x="0" y="441"/>
                  </a:cubicBezTo>
                  <a:cubicBezTo>
                    <a:pt x="0" y="453"/>
                    <a:pt x="0" y="476"/>
                    <a:pt x="0" y="488"/>
                  </a:cubicBezTo>
                  <a:lnTo>
                    <a:pt x="12" y="465"/>
                  </a:lnTo>
                  <a:cubicBezTo>
                    <a:pt x="12" y="739"/>
                    <a:pt x="236" y="920"/>
                    <a:pt x="472" y="920"/>
                  </a:cubicBezTo>
                  <a:cubicBezTo>
                    <a:pt x="586" y="920"/>
                    <a:pt x="702" y="878"/>
                    <a:pt x="798" y="786"/>
                  </a:cubicBezTo>
                  <a:cubicBezTo>
                    <a:pt x="1084" y="500"/>
                    <a:pt x="881"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86" name="Google Shape;90386;p60"/>
            <p:cNvSpPr/>
            <p:nvPr/>
          </p:nvSpPr>
          <p:spPr>
            <a:xfrm>
              <a:off x="4206275" y="1338675"/>
              <a:ext cx="27000" cy="23150"/>
            </a:xfrm>
            <a:custGeom>
              <a:avLst/>
              <a:gdLst/>
              <a:ahLst/>
              <a:cxnLst/>
              <a:rect l="l" t="t" r="r" b="b"/>
              <a:pathLst>
                <a:path w="1080" h="926" extrusionOk="0">
                  <a:moveTo>
                    <a:pt x="472" y="1"/>
                  </a:moveTo>
                  <a:cubicBezTo>
                    <a:pt x="211" y="1"/>
                    <a:pt x="8" y="203"/>
                    <a:pt x="8" y="465"/>
                  </a:cubicBezTo>
                  <a:lnTo>
                    <a:pt x="8" y="453"/>
                  </a:lnTo>
                  <a:lnTo>
                    <a:pt x="8" y="453"/>
                  </a:lnTo>
                  <a:cubicBezTo>
                    <a:pt x="0" y="736"/>
                    <a:pt x="227" y="925"/>
                    <a:pt x="464" y="925"/>
                  </a:cubicBezTo>
                  <a:cubicBezTo>
                    <a:pt x="576" y="925"/>
                    <a:pt x="690" y="883"/>
                    <a:pt x="782" y="787"/>
                  </a:cubicBezTo>
                  <a:cubicBezTo>
                    <a:pt x="1080" y="501"/>
                    <a:pt x="877" y="1"/>
                    <a:pt x="4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87" name="Google Shape;90387;p60"/>
            <p:cNvSpPr/>
            <p:nvPr/>
          </p:nvSpPr>
          <p:spPr>
            <a:xfrm>
              <a:off x="4171950" y="2203375"/>
              <a:ext cx="22925" cy="21750"/>
            </a:xfrm>
            <a:custGeom>
              <a:avLst/>
              <a:gdLst/>
              <a:ahLst/>
              <a:cxnLst/>
              <a:rect l="l" t="t" r="r" b="b"/>
              <a:pathLst>
                <a:path w="917" h="870" extrusionOk="0">
                  <a:moveTo>
                    <a:pt x="454" y="1"/>
                  </a:moveTo>
                  <a:cubicBezTo>
                    <a:pt x="236" y="1"/>
                    <a:pt x="19" y="143"/>
                    <a:pt x="0" y="427"/>
                  </a:cubicBezTo>
                  <a:lnTo>
                    <a:pt x="0" y="427"/>
                  </a:lnTo>
                  <a:cubicBezTo>
                    <a:pt x="0" y="424"/>
                    <a:pt x="0" y="421"/>
                    <a:pt x="0" y="417"/>
                  </a:cubicBezTo>
                  <a:lnTo>
                    <a:pt x="0" y="429"/>
                  </a:lnTo>
                  <a:cubicBezTo>
                    <a:pt x="0" y="429"/>
                    <a:pt x="0" y="428"/>
                    <a:pt x="0" y="427"/>
                  </a:cubicBezTo>
                  <a:lnTo>
                    <a:pt x="0" y="427"/>
                  </a:lnTo>
                  <a:cubicBezTo>
                    <a:pt x="6" y="673"/>
                    <a:pt x="206" y="870"/>
                    <a:pt x="452" y="870"/>
                  </a:cubicBezTo>
                  <a:cubicBezTo>
                    <a:pt x="488" y="870"/>
                    <a:pt x="524" y="858"/>
                    <a:pt x="548" y="858"/>
                  </a:cubicBezTo>
                  <a:lnTo>
                    <a:pt x="917" y="429"/>
                  </a:lnTo>
                  <a:cubicBezTo>
                    <a:pt x="893" y="143"/>
                    <a:pt x="673" y="1"/>
                    <a:pt x="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88" name="Google Shape;90388;p60"/>
            <p:cNvSpPr/>
            <p:nvPr/>
          </p:nvSpPr>
          <p:spPr>
            <a:xfrm>
              <a:off x="4171650" y="2134500"/>
              <a:ext cx="19950" cy="19950"/>
            </a:xfrm>
            <a:custGeom>
              <a:avLst/>
              <a:gdLst/>
              <a:ahLst/>
              <a:cxnLst/>
              <a:rect l="l" t="t" r="r" b="b"/>
              <a:pathLst>
                <a:path w="798" h="798" extrusionOk="0">
                  <a:moveTo>
                    <a:pt x="382" y="0"/>
                  </a:moveTo>
                  <a:cubicBezTo>
                    <a:pt x="193" y="0"/>
                    <a:pt x="12" y="124"/>
                    <a:pt x="12" y="398"/>
                  </a:cubicBezTo>
                  <a:cubicBezTo>
                    <a:pt x="0" y="410"/>
                    <a:pt x="0" y="422"/>
                    <a:pt x="12" y="434"/>
                  </a:cubicBezTo>
                  <a:lnTo>
                    <a:pt x="12" y="410"/>
                  </a:lnTo>
                  <a:cubicBezTo>
                    <a:pt x="12" y="677"/>
                    <a:pt x="191" y="798"/>
                    <a:pt x="378" y="798"/>
                  </a:cubicBezTo>
                  <a:cubicBezTo>
                    <a:pt x="583" y="798"/>
                    <a:pt x="798" y="653"/>
                    <a:pt x="798" y="398"/>
                  </a:cubicBezTo>
                  <a:cubicBezTo>
                    <a:pt x="798" y="145"/>
                    <a:pt x="586"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89" name="Google Shape;90389;p60"/>
            <p:cNvSpPr/>
            <p:nvPr/>
          </p:nvSpPr>
          <p:spPr>
            <a:xfrm>
              <a:off x="4171725" y="2064075"/>
              <a:ext cx="27025" cy="23000"/>
            </a:xfrm>
            <a:custGeom>
              <a:avLst/>
              <a:gdLst/>
              <a:ahLst/>
              <a:cxnLst/>
              <a:rect l="l" t="t" r="r" b="b"/>
              <a:pathLst>
                <a:path w="1081" h="920" extrusionOk="0">
                  <a:moveTo>
                    <a:pt x="473" y="0"/>
                  </a:moveTo>
                  <a:cubicBezTo>
                    <a:pt x="211" y="0"/>
                    <a:pt x="9" y="203"/>
                    <a:pt x="9" y="465"/>
                  </a:cubicBezTo>
                  <a:lnTo>
                    <a:pt x="9" y="453"/>
                  </a:lnTo>
                  <a:lnTo>
                    <a:pt x="9" y="453"/>
                  </a:lnTo>
                  <a:cubicBezTo>
                    <a:pt x="1" y="736"/>
                    <a:pt x="228" y="920"/>
                    <a:pt x="465" y="920"/>
                  </a:cubicBezTo>
                  <a:cubicBezTo>
                    <a:pt x="577" y="920"/>
                    <a:pt x="691" y="878"/>
                    <a:pt x="783" y="786"/>
                  </a:cubicBezTo>
                  <a:cubicBezTo>
                    <a:pt x="1081" y="501"/>
                    <a:pt x="878" y="0"/>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90" name="Google Shape;90390;p60"/>
            <p:cNvSpPr/>
            <p:nvPr/>
          </p:nvSpPr>
          <p:spPr>
            <a:xfrm>
              <a:off x="4171950" y="1994725"/>
              <a:ext cx="26800" cy="23300"/>
            </a:xfrm>
            <a:custGeom>
              <a:avLst/>
              <a:gdLst/>
              <a:ahLst/>
              <a:cxnLst/>
              <a:rect l="l" t="t" r="r" b="b"/>
              <a:pathLst>
                <a:path w="1072" h="932" extrusionOk="0">
                  <a:moveTo>
                    <a:pt x="452" y="0"/>
                  </a:moveTo>
                  <a:cubicBezTo>
                    <a:pt x="202" y="0"/>
                    <a:pt x="0" y="215"/>
                    <a:pt x="0" y="465"/>
                  </a:cubicBezTo>
                  <a:cubicBezTo>
                    <a:pt x="0" y="747"/>
                    <a:pt x="225" y="931"/>
                    <a:pt x="462" y="931"/>
                  </a:cubicBezTo>
                  <a:cubicBezTo>
                    <a:pt x="575" y="931"/>
                    <a:pt x="690" y="890"/>
                    <a:pt x="786" y="798"/>
                  </a:cubicBezTo>
                  <a:cubicBezTo>
                    <a:pt x="1072" y="500"/>
                    <a:pt x="869" y="0"/>
                    <a:pt x="4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91" name="Google Shape;90391;p60"/>
            <p:cNvSpPr/>
            <p:nvPr/>
          </p:nvSpPr>
          <p:spPr>
            <a:xfrm>
              <a:off x="4171650" y="1927100"/>
              <a:ext cx="20250" cy="20250"/>
            </a:xfrm>
            <a:custGeom>
              <a:avLst/>
              <a:gdLst/>
              <a:ahLst/>
              <a:cxnLst/>
              <a:rect l="l" t="t" r="r" b="b"/>
              <a:pathLst>
                <a:path w="810" h="810" extrusionOk="0">
                  <a:moveTo>
                    <a:pt x="12" y="407"/>
                  </a:moveTo>
                  <a:cubicBezTo>
                    <a:pt x="0" y="419"/>
                    <a:pt x="0" y="431"/>
                    <a:pt x="12" y="443"/>
                  </a:cubicBezTo>
                  <a:lnTo>
                    <a:pt x="12" y="407"/>
                  </a:lnTo>
                  <a:close/>
                  <a:moveTo>
                    <a:pt x="388" y="1"/>
                  </a:moveTo>
                  <a:cubicBezTo>
                    <a:pt x="196" y="1"/>
                    <a:pt x="12" y="127"/>
                    <a:pt x="12" y="407"/>
                  </a:cubicBezTo>
                  <a:cubicBezTo>
                    <a:pt x="12" y="684"/>
                    <a:pt x="198" y="810"/>
                    <a:pt x="391" y="810"/>
                  </a:cubicBezTo>
                  <a:cubicBezTo>
                    <a:pt x="597" y="810"/>
                    <a:pt x="810" y="666"/>
                    <a:pt x="810" y="407"/>
                  </a:cubicBezTo>
                  <a:cubicBezTo>
                    <a:pt x="810" y="148"/>
                    <a:pt x="595" y="1"/>
                    <a:pt x="3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92" name="Google Shape;90392;p60"/>
            <p:cNvSpPr/>
            <p:nvPr/>
          </p:nvSpPr>
          <p:spPr>
            <a:xfrm>
              <a:off x="4171150" y="1857500"/>
              <a:ext cx="23725" cy="23350"/>
            </a:xfrm>
            <a:custGeom>
              <a:avLst/>
              <a:gdLst/>
              <a:ahLst/>
              <a:cxnLst/>
              <a:rect l="l" t="t" r="r" b="b"/>
              <a:pathLst>
                <a:path w="949" h="934" extrusionOk="0">
                  <a:moveTo>
                    <a:pt x="486" y="1"/>
                  </a:moveTo>
                  <a:cubicBezTo>
                    <a:pt x="267" y="1"/>
                    <a:pt x="50" y="143"/>
                    <a:pt x="32" y="429"/>
                  </a:cubicBezTo>
                  <a:cubicBezTo>
                    <a:pt x="0" y="755"/>
                    <a:pt x="249" y="933"/>
                    <a:pt x="496" y="933"/>
                  </a:cubicBezTo>
                  <a:cubicBezTo>
                    <a:pt x="709" y="933"/>
                    <a:pt x="921" y="800"/>
                    <a:pt x="949" y="513"/>
                  </a:cubicBezTo>
                  <a:cubicBezTo>
                    <a:pt x="949" y="489"/>
                    <a:pt x="949" y="453"/>
                    <a:pt x="949" y="429"/>
                  </a:cubicBezTo>
                  <a:cubicBezTo>
                    <a:pt x="925" y="143"/>
                    <a:pt x="705" y="1"/>
                    <a:pt x="4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93" name="Google Shape;90393;p60"/>
            <p:cNvSpPr/>
            <p:nvPr/>
          </p:nvSpPr>
          <p:spPr>
            <a:xfrm>
              <a:off x="4171650" y="1787550"/>
              <a:ext cx="27100" cy="23150"/>
            </a:xfrm>
            <a:custGeom>
              <a:avLst/>
              <a:gdLst/>
              <a:ahLst/>
              <a:cxnLst/>
              <a:rect l="l" t="t" r="r" b="b"/>
              <a:pathLst>
                <a:path w="1084" h="926" extrusionOk="0">
                  <a:moveTo>
                    <a:pt x="464" y="1"/>
                  </a:moveTo>
                  <a:cubicBezTo>
                    <a:pt x="214" y="1"/>
                    <a:pt x="0" y="215"/>
                    <a:pt x="12" y="465"/>
                  </a:cubicBezTo>
                  <a:cubicBezTo>
                    <a:pt x="12" y="739"/>
                    <a:pt x="235" y="925"/>
                    <a:pt x="472" y="925"/>
                  </a:cubicBezTo>
                  <a:cubicBezTo>
                    <a:pt x="585" y="925"/>
                    <a:pt x="702" y="883"/>
                    <a:pt x="798" y="786"/>
                  </a:cubicBezTo>
                  <a:cubicBezTo>
                    <a:pt x="1084" y="501"/>
                    <a:pt x="881" y="1"/>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94" name="Google Shape;90394;p60"/>
            <p:cNvSpPr/>
            <p:nvPr/>
          </p:nvSpPr>
          <p:spPr>
            <a:xfrm>
              <a:off x="4171650" y="1720125"/>
              <a:ext cx="19950" cy="19950"/>
            </a:xfrm>
            <a:custGeom>
              <a:avLst/>
              <a:gdLst/>
              <a:ahLst/>
              <a:cxnLst/>
              <a:rect l="l" t="t" r="r" b="b"/>
              <a:pathLst>
                <a:path w="798" h="798" extrusionOk="0">
                  <a:moveTo>
                    <a:pt x="378" y="0"/>
                  </a:moveTo>
                  <a:cubicBezTo>
                    <a:pt x="191" y="0"/>
                    <a:pt x="12" y="121"/>
                    <a:pt x="12" y="388"/>
                  </a:cubicBezTo>
                  <a:cubicBezTo>
                    <a:pt x="0" y="400"/>
                    <a:pt x="0" y="423"/>
                    <a:pt x="12" y="435"/>
                  </a:cubicBezTo>
                  <a:lnTo>
                    <a:pt x="12" y="400"/>
                  </a:lnTo>
                  <a:cubicBezTo>
                    <a:pt x="12" y="674"/>
                    <a:pt x="193" y="798"/>
                    <a:pt x="382" y="798"/>
                  </a:cubicBezTo>
                  <a:cubicBezTo>
                    <a:pt x="586" y="798"/>
                    <a:pt x="798" y="653"/>
                    <a:pt x="798" y="400"/>
                  </a:cubicBezTo>
                  <a:cubicBezTo>
                    <a:pt x="798" y="145"/>
                    <a:pt x="583"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95" name="Google Shape;90395;p60"/>
            <p:cNvSpPr/>
            <p:nvPr/>
          </p:nvSpPr>
          <p:spPr>
            <a:xfrm>
              <a:off x="4171150" y="1650325"/>
              <a:ext cx="23725" cy="23225"/>
            </a:xfrm>
            <a:custGeom>
              <a:avLst/>
              <a:gdLst/>
              <a:ahLst/>
              <a:cxnLst/>
              <a:rect l="l" t="t" r="r" b="b"/>
              <a:pathLst>
                <a:path w="949" h="929" extrusionOk="0">
                  <a:moveTo>
                    <a:pt x="486" y="1"/>
                  </a:moveTo>
                  <a:cubicBezTo>
                    <a:pt x="267" y="1"/>
                    <a:pt x="50" y="144"/>
                    <a:pt x="32" y="429"/>
                  </a:cubicBezTo>
                  <a:cubicBezTo>
                    <a:pt x="0" y="754"/>
                    <a:pt x="247" y="929"/>
                    <a:pt x="493" y="929"/>
                  </a:cubicBezTo>
                  <a:cubicBezTo>
                    <a:pt x="707" y="929"/>
                    <a:pt x="921" y="796"/>
                    <a:pt x="949" y="513"/>
                  </a:cubicBezTo>
                  <a:cubicBezTo>
                    <a:pt x="949" y="489"/>
                    <a:pt x="949" y="453"/>
                    <a:pt x="949" y="429"/>
                  </a:cubicBezTo>
                  <a:cubicBezTo>
                    <a:pt x="925" y="144"/>
                    <a:pt x="705" y="1"/>
                    <a:pt x="4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96" name="Google Shape;90396;p60"/>
            <p:cNvSpPr/>
            <p:nvPr/>
          </p:nvSpPr>
          <p:spPr>
            <a:xfrm>
              <a:off x="4171650" y="1580375"/>
              <a:ext cx="27100" cy="23150"/>
            </a:xfrm>
            <a:custGeom>
              <a:avLst/>
              <a:gdLst/>
              <a:ahLst/>
              <a:cxnLst/>
              <a:rect l="l" t="t" r="r" b="b"/>
              <a:pathLst>
                <a:path w="1084" h="926" extrusionOk="0">
                  <a:moveTo>
                    <a:pt x="464" y="1"/>
                  </a:moveTo>
                  <a:cubicBezTo>
                    <a:pt x="214" y="1"/>
                    <a:pt x="12" y="203"/>
                    <a:pt x="0" y="453"/>
                  </a:cubicBezTo>
                  <a:cubicBezTo>
                    <a:pt x="0" y="465"/>
                    <a:pt x="0" y="477"/>
                    <a:pt x="0" y="489"/>
                  </a:cubicBezTo>
                  <a:lnTo>
                    <a:pt x="12" y="465"/>
                  </a:lnTo>
                  <a:cubicBezTo>
                    <a:pt x="12" y="739"/>
                    <a:pt x="235" y="926"/>
                    <a:pt x="472" y="926"/>
                  </a:cubicBezTo>
                  <a:cubicBezTo>
                    <a:pt x="585" y="926"/>
                    <a:pt x="702" y="883"/>
                    <a:pt x="798" y="787"/>
                  </a:cubicBezTo>
                  <a:cubicBezTo>
                    <a:pt x="1084" y="501"/>
                    <a:pt x="881" y="1"/>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97" name="Google Shape;90397;p60"/>
            <p:cNvSpPr/>
            <p:nvPr/>
          </p:nvSpPr>
          <p:spPr>
            <a:xfrm>
              <a:off x="4171150" y="1512225"/>
              <a:ext cx="23725" cy="23225"/>
            </a:xfrm>
            <a:custGeom>
              <a:avLst/>
              <a:gdLst/>
              <a:ahLst/>
              <a:cxnLst/>
              <a:rect l="l" t="t" r="r" b="b"/>
              <a:pathLst>
                <a:path w="949" h="929" extrusionOk="0">
                  <a:moveTo>
                    <a:pt x="486" y="0"/>
                  </a:moveTo>
                  <a:cubicBezTo>
                    <a:pt x="267" y="0"/>
                    <a:pt x="50" y="143"/>
                    <a:pt x="32" y="429"/>
                  </a:cubicBezTo>
                  <a:cubicBezTo>
                    <a:pt x="0" y="753"/>
                    <a:pt x="247" y="928"/>
                    <a:pt x="493" y="928"/>
                  </a:cubicBezTo>
                  <a:cubicBezTo>
                    <a:pt x="707" y="928"/>
                    <a:pt x="921" y="795"/>
                    <a:pt x="949" y="512"/>
                  </a:cubicBezTo>
                  <a:cubicBezTo>
                    <a:pt x="949" y="477"/>
                    <a:pt x="949" y="453"/>
                    <a:pt x="949" y="429"/>
                  </a:cubicBezTo>
                  <a:cubicBezTo>
                    <a:pt x="925" y="143"/>
                    <a:pt x="705" y="0"/>
                    <a:pt x="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98" name="Google Shape;90398;p60"/>
            <p:cNvSpPr/>
            <p:nvPr/>
          </p:nvSpPr>
          <p:spPr>
            <a:xfrm>
              <a:off x="4171650" y="1442275"/>
              <a:ext cx="27100" cy="23000"/>
            </a:xfrm>
            <a:custGeom>
              <a:avLst/>
              <a:gdLst/>
              <a:ahLst/>
              <a:cxnLst/>
              <a:rect l="l" t="t" r="r" b="b"/>
              <a:pathLst>
                <a:path w="1084" h="920" extrusionOk="0">
                  <a:moveTo>
                    <a:pt x="464" y="0"/>
                  </a:moveTo>
                  <a:cubicBezTo>
                    <a:pt x="214" y="0"/>
                    <a:pt x="0" y="203"/>
                    <a:pt x="0" y="465"/>
                  </a:cubicBezTo>
                  <a:lnTo>
                    <a:pt x="0" y="489"/>
                  </a:lnTo>
                  <a:lnTo>
                    <a:pt x="12" y="465"/>
                  </a:lnTo>
                  <a:cubicBezTo>
                    <a:pt x="12" y="739"/>
                    <a:pt x="236" y="920"/>
                    <a:pt x="472" y="920"/>
                  </a:cubicBezTo>
                  <a:cubicBezTo>
                    <a:pt x="585" y="920"/>
                    <a:pt x="702" y="879"/>
                    <a:pt x="798" y="786"/>
                  </a:cubicBezTo>
                  <a:cubicBezTo>
                    <a:pt x="1084" y="500"/>
                    <a:pt x="881"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399" name="Google Shape;90399;p60"/>
            <p:cNvSpPr/>
            <p:nvPr/>
          </p:nvSpPr>
          <p:spPr>
            <a:xfrm>
              <a:off x="4171650" y="1373225"/>
              <a:ext cx="27100" cy="23000"/>
            </a:xfrm>
            <a:custGeom>
              <a:avLst/>
              <a:gdLst/>
              <a:ahLst/>
              <a:cxnLst/>
              <a:rect l="l" t="t" r="r" b="b"/>
              <a:pathLst>
                <a:path w="1084" h="920" extrusionOk="0">
                  <a:moveTo>
                    <a:pt x="464" y="0"/>
                  </a:moveTo>
                  <a:cubicBezTo>
                    <a:pt x="214" y="0"/>
                    <a:pt x="12" y="191"/>
                    <a:pt x="0" y="441"/>
                  </a:cubicBezTo>
                  <a:lnTo>
                    <a:pt x="0" y="488"/>
                  </a:lnTo>
                  <a:lnTo>
                    <a:pt x="12" y="464"/>
                  </a:lnTo>
                  <a:cubicBezTo>
                    <a:pt x="12" y="738"/>
                    <a:pt x="236" y="920"/>
                    <a:pt x="472" y="920"/>
                  </a:cubicBezTo>
                  <a:cubicBezTo>
                    <a:pt x="585" y="920"/>
                    <a:pt x="702" y="878"/>
                    <a:pt x="798" y="786"/>
                  </a:cubicBezTo>
                  <a:cubicBezTo>
                    <a:pt x="1084" y="500"/>
                    <a:pt x="881"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00" name="Google Shape;90400;p60"/>
            <p:cNvSpPr/>
            <p:nvPr/>
          </p:nvSpPr>
          <p:spPr>
            <a:xfrm>
              <a:off x="4171150" y="1304750"/>
              <a:ext cx="23725" cy="23350"/>
            </a:xfrm>
            <a:custGeom>
              <a:avLst/>
              <a:gdLst/>
              <a:ahLst/>
              <a:cxnLst/>
              <a:rect l="l" t="t" r="r" b="b"/>
              <a:pathLst>
                <a:path w="949" h="934" extrusionOk="0">
                  <a:moveTo>
                    <a:pt x="486" y="1"/>
                  </a:moveTo>
                  <a:cubicBezTo>
                    <a:pt x="267" y="1"/>
                    <a:pt x="50" y="144"/>
                    <a:pt x="32" y="429"/>
                  </a:cubicBezTo>
                  <a:cubicBezTo>
                    <a:pt x="0" y="755"/>
                    <a:pt x="249" y="933"/>
                    <a:pt x="496" y="933"/>
                  </a:cubicBezTo>
                  <a:cubicBezTo>
                    <a:pt x="709" y="933"/>
                    <a:pt x="921" y="800"/>
                    <a:pt x="949" y="513"/>
                  </a:cubicBezTo>
                  <a:cubicBezTo>
                    <a:pt x="949" y="489"/>
                    <a:pt x="949" y="453"/>
                    <a:pt x="949" y="429"/>
                  </a:cubicBezTo>
                  <a:cubicBezTo>
                    <a:pt x="925" y="144"/>
                    <a:pt x="705" y="1"/>
                    <a:pt x="4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01" name="Google Shape;90401;p60"/>
            <p:cNvSpPr/>
            <p:nvPr/>
          </p:nvSpPr>
          <p:spPr>
            <a:xfrm>
              <a:off x="4137400" y="2237000"/>
              <a:ext cx="27125" cy="23025"/>
            </a:xfrm>
            <a:custGeom>
              <a:avLst/>
              <a:gdLst/>
              <a:ahLst/>
              <a:cxnLst/>
              <a:rect l="l" t="t" r="r" b="b"/>
              <a:pathLst>
                <a:path w="1085" h="921" extrusionOk="0">
                  <a:moveTo>
                    <a:pt x="465" y="1"/>
                  </a:moveTo>
                  <a:cubicBezTo>
                    <a:pt x="215" y="1"/>
                    <a:pt x="1" y="203"/>
                    <a:pt x="1" y="453"/>
                  </a:cubicBezTo>
                  <a:cubicBezTo>
                    <a:pt x="1" y="736"/>
                    <a:pt x="225" y="920"/>
                    <a:pt x="463" y="920"/>
                  </a:cubicBezTo>
                  <a:cubicBezTo>
                    <a:pt x="575" y="920"/>
                    <a:pt x="691" y="879"/>
                    <a:pt x="787" y="787"/>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02" name="Google Shape;90402;p60"/>
            <p:cNvSpPr/>
            <p:nvPr/>
          </p:nvSpPr>
          <p:spPr>
            <a:xfrm>
              <a:off x="4137400" y="2167650"/>
              <a:ext cx="27125" cy="23300"/>
            </a:xfrm>
            <a:custGeom>
              <a:avLst/>
              <a:gdLst/>
              <a:ahLst/>
              <a:cxnLst/>
              <a:rect l="l" t="t" r="r" b="b"/>
              <a:pathLst>
                <a:path w="1085" h="932" extrusionOk="0">
                  <a:moveTo>
                    <a:pt x="465" y="1"/>
                  </a:moveTo>
                  <a:cubicBezTo>
                    <a:pt x="203" y="1"/>
                    <a:pt x="1" y="215"/>
                    <a:pt x="1" y="465"/>
                  </a:cubicBezTo>
                  <a:cubicBezTo>
                    <a:pt x="1" y="748"/>
                    <a:pt x="231" y="932"/>
                    <a:pt x="468" y="932"/>
                  </a:cubicBezTo>
                  <a:cubicBezTo>
                    <a:pt x="581" y="932"/>
                    <a:pt x="695" y="890"/>
                    <a:pt x="787" y="799"/>
                  </a:cubicBezTo>
                  <a:cubicBezTo>
                    <a:pt x="1084" y="501"/>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03" name="Google Shape;90403;p60"/>
            <p:cNvSpPr/>
            <p:nvPr/>
          </p:nvSpPr>
          <p:spPr>
            <a:xfrm>
              <a:off x="4137400" y="2098600"/>
              <a:ext cx="27125" cy="23300"/>
            </a:xfrm>
            <a:custGeom>
              <a:avLst/>
              <a:gdLst/>
              <a:ahLst/>
              <a:cxnLst/>
              <a:rect l="l" t="t" r="r" b="b"/>
              <a:pathLst>
                <a:path w="1085" h="932" extrusionOk="0">
                  <a:moveTo>
                    <a:pt x="465" y="1"/>
                  </a:moveTo>
                  <a:cubicBezTo>
                    <a:pt x="215" y="1"/>
                    <a:pt x="1" y="203"/>
                    <a:pt x="1" y="465"/>
                  </a:cubicBezTo>
                  <a:cubicBezTo>
                    <a:pt x="1" y="748"/>
                    <a:pt x="231" y="932"/>
                    <a:pt x="468" y="932"/>
                  </a:cubicBezTo>
                  <a:cubicBezTo>
                    <a:pt x="581" y="932"/>
                    <a:pt x="695" y="890"/>
                    <a:pt x="787" y="798"/>
                  </a:cubicBezTo>
                  <a:cubicBezTo>
                    <a:pt x="1084" y="501"/>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04" name="Google Shape;90404;p60"/>
            <p:cNvSpPr/>
            <p:nvPr/>
          </p:nvSpPr>
          <p:spPr>
            <a:xfrm>
              <a:off x="4137400" y="2029550"/>
              <a:ext cx="27125" cy="23225"/>
            </a:xfrm>
            <a:custGeom>
              <a:avLst/>
              <a:gdLst/>
              <a:ahLst/>
              <a:cxnLst/>
              <a:rect l="l" t="t" r="r" b="b"/>
              <a:pathLst>
                <a:path w="1085" h="929" extrusionOk="0">
                  <a:moveTo>
                    <a:pt x="465" y="0"/>
                  </a:moveTo>
                  <a:cubicBezTo>
                    <a:pt x="215" y="0"/>
                    <a:pt x="1" y="203"/>
                    <a:pt x="1" y="465"/>
                  </a:cubicBezTo>
                  <a:cubicBezTo>
                    <a:pt x="1" y="741"/>
                    <a:pt x="229" y="929"/>
                    <a:pt x="468" y="929"/>
                  </a:cubicBezTo>
                  <a:cubicBezTo>
                    <a:pt x="579" y="929"/>
                    <a:pt x="692" y="889"/>
                    <a:pt x="787" y="798"/>
                  </a:cubicBezTo>
                  <a:cubicBezTo>
                    <a:pt x="1084"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05" name="Google Shape;90405;p60"/>
            <p:cNvSpPr/>
            <p:nvPr/>
          </p:nvSpPr>
          <p:spPr>
            <a:xfrm>
              <a:off x="4137400" y="1960525"/>
              <a:ext cx="22950" cy="23000"/>
            </a:xfrm>
            <a:custGeom>
              <a:avLst/>
              <a:gdLst/>
              <a:ahLst/>
              <a:cxnLst/>
              <a:rect l="l" t="t" r="r" b="b"/>
              <a:pathLst>
                <a:path w="918" h="920" extrusionOk="0">
                  <a:moveTo>
                    <a:pt x="430" y="1"/>
                  </a:moveTo>
                  <a:cubicBezTo>
                    <a:pt x="214" y="1"/>
                    <a:pt x="7" y="140"/>
                    <a:pt x="1" y="452"/>
                  </a:cubicBezTo>
                  <a:lnTo>
                    <a:pt x="1" y="463"/>
                  </a:lnTo>
                  <a:cubicBezTo>
                    <a:pt x="7" y="781"/>
                    <a:pt x="214" y="920"/>
                    <a:pt x="431" y="920"/>
                  </a:cubicBezTo>
                  <a:cubicBezTo>
                    <a:pt x="669" y="920"/>
                    <a:pt x="918" y="751"/>
                    <a:pt x="918" y="463"/>
                  </a:cubicBezTo>
                  <a:cubicBezTo>
                    <a:pt x="918" y="170"/>
                    <a:pt x="669" y="1"/>
                    <a:pt x="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06" name="Google Shape;90406;p60"/>
            <p:cNvSpPr/>
            <p:nvPr/>
          </p:nvSpPr>
          <p:spPr>
            <a:xfrm>
              <a:off x="4137400" y="1891425"/>
              <a:ext cx="27125" cy="23250"/>
            </a:xfrm>
            <a:custGeom>
              <a:avLst/>
              <a:gdLst/>
              <a:ahLst/>
              <a:cxnLst/>
              <a:rect l="l" t="t" r="r" b="b"/>
              <a:pathLst>
                <a:path w="1085" h="930" extrusionOk="0">
                  <a:moveTo>
                    <a:pt x="465" y="1"/>
                  </a:moveTo>
                  <a:cubicBezTo>
                    <a:pt x="215" y="1"/>
                    <a:pt x="13" y="203"/>
                    <a:pt x="1" y="453"/>
                  </a:cubicBezTo>
                  <a:lnTo>
                    <a:pt x="1" y="465"/>
                  </a:lnTo>
                  <a:cubicBezTo>
                    <a:pt x="1" y="742"/>
                    <a:pt x="229" y="929"/>
                    <a:pt x="468" y="929"/>
                  </a:cubicBezTo>
                  <a:cubicBezTo>
                    <a:pt x="579" y="929"/>
                    <a:pt x="692" y="889"/>
                    <a:pt x="787" y="799"/>
                  </a:cubicBezTo>
                  <a:cubicBezTo>
                    <a:pt x="1084" y="501"/>
                    <a:pt x="882" y="13"/>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07" name="Google Shape;90407;p60"/>
            <p:cNvSpPr/>
            <p:nvPr/>
          </p:nvSpPr>
          <p:spPr>
            <a:xfrm>
              <a:off x="4137400" y="1822375"/>
              <a:ext cx="27125" cy="23250"/>
            </a:xfrm>
            <a:custGeom>
              <a:avLst/>
              <a:gdLst/>
              <a:ahLst/>
              <a:cxnLst/>
              <a:rect l="l" t="t" r="r" b="b"/>
              <a:pathLst>
                <a:path w="1085" h="930" extrusionOk="0">
                  <a:moveTo>
                    <a:pt x="465" y="1"/>
                  </a:moveTo>
                  <a:cubicBezTo>
                    <a:pt x="215" y="1"/>
                    <a:pt x="1" y="215"/>
                    <a:pt x="1" y="465"/>
                  </a:cubicBezTo>
                  <a:cubicBezTo>
                    <a:pt x="1" y="742"/>
                    <a:pt x="229" y="929"/>
                    <a:pt x="468" y="929"/>
                  </a:cubicBezTo>
                  <a:cubicBezTo>
                    <a:pt x="579" y="929"/>
                    <a:pt x="692" y="889"/>
                    <a:pt x="787" y="798"/>
                  </a:cubicBezTo>
                  <a:cubicBezTo>
                    <a:pt x="1084" y="501"/>
                    <a:pt x="882" y="13"/>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08" name="Google Shape;90408;p60"/>
            <p:cNvSpPr/>
            <p:nvPr/>
          </p:nvSpPr>
          <p:spPr>
            <a:xfrm>
              <a:off x="4137400" y="1753325"/>
              <a:ext cx="27125" cy="23150"/>
            </a:xfrm>
            <a:custGeom>
              <a:avLst/>
              <a:gdLst/>
              <a:ahLst/>
              <a:cxnLst/>
              <a:rect l="l" t="t" r="r" b="b"/>
              <a:pathLst>
                <a:path w="1085" h="926" extrusionOk="0">
                  <a:moveTo>
                    <a:pt x="465" y="0"/>
                  </a:moveTo>
                  <a:cubicBezTo>
                    <a:pt x="215" y="0"/>
                    <a:pt x="1" y="191"/>
                    <a:pt x="1" y="453"/>
                  </a:cubicBezTo>
                  <a:lnTo>
                    <a:pt x="1" y="465"/>
                  </a:lnTo>
                  <a:cubicBezTo>
                    <a:pt x="1" y="739"/>
                    <a:pt x="230" y="925"/>
                    <a:pt x="466" y="925"/>
                  </a:cubicBezTo>
                  <a:cubicBezTo>
                    <a:pt x="579" y="925"/>
                    <a:pt x="694" y="882"/>
                    <a:pt x="787" y="786"/>
                  </a:cubicBezTo>
                  <a:cubicBezTo>
                    <a:pt x="1084" y="500"/>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09" name="Google Shape;90409;p60"/>
            <p:cNvSpPr/>
            <p:nvPr/>
          </p:nvSpPr>
          <p:spPr>
            <a:xfrm>
              <a:off x="4137400" y="1684275"/>
              <a:ext cx="27125" cy="23125"/>
            </a:xfrm>
            <a:custGeom>
              <a:avLst/>
              <a:gdLst/>
              <a:ahLst/>
              <a:cxnLst/>
              <a:rect l="l" t="t" r="r" b="b"/>
              <a:pathLst>
                <a:path w="1085" h="925" extrusionOk="0">
                  <a:moveTo>
                    <a:pt x="465" y="0"/>
                  </a:moveTo>
                  <a:cubicBezTo>
                    <a:pt x="215" y="0"/>
                    <a:pt x="1" y="203"/>
                    <a:pt x="1" y="464"/>
                  </a:cubicBezTo>
                  <a:cubicBezTo>
                    <a:pt x="1" y="738"/>
                    <a:pt x="224" y="925"/>
                    <a:pt x="461" y="925"/>
                  </a:cubicBezTo>
                  <a:cubicBezTo>
                    <a:pt x="574" y="925"/>
                    <a:pt x="690" y="882"/>
                    <a:pt x="787" y="786"/>
                  </a:cubicBezTo>
                  <a:cubicBezTo>
                    <a:pt x="1084"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10" name="Google Shape;90410;p60"/>
            <p:cNvSpPr/>
            <p:nvPr/>
          </p:nvSpPr>
          <p:spPr>
            <a:xfrm>
              <a:off x="4137400" y="1615200"/>
              <a:ext cx="27125" cy="23025"/>
            </a:xfrm>
            <a:custGeom>
              <a:avLst/>
              <a:gdLst/>
              <a:ahLst/>
              <a:cxnLst/>
              <a:rect l="l" t="t" r="r" b="b"/>
              <a:pathLst>
                <a:path w="1085" h="921" extrusionOk="0">
                  <a:moveTo>
                    <a:pt x="465" y="1"/>
                  </a:moveTo>
                  <a:cubicBezTo>
                    <a:pt x="203" y="1"/>
                    <a:pt x="1" y="203"/>
                    <a:pt x="1" y="465"/>
                  </a:cubicBezTo>
                  <a:cubicBezTo>
                    <a:pt x="1" y="739"/>
                    <a:pt x="230" y="920"/>
                    <a:pt x="467" y="920"/>
                  </a:cubicBezTo>
                  <a:cubicBezTo>
                    <a:pt x="580" y="920"/>
                    <a:pt x="694" y="879"/>
                    <a:pt x="787" y="787"/>
                  </a:cubicBezTo>
                  <a:cubicBezTo>
                    <a:pt x="1084" y="489"/>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11" name="Google Shape;90411;p60"/>
            <p:cNvSpPr/>
            <p:nvPr/>
          </p:nvSpPr>
          <p:spPr>
            <a:xfrm>
              <a:off x="4137400" y="1546150"/>
              <a:ext cx="27125" cy="23025"/>
            </a:xfrm>
            <a:custGeom>
              <a:avLst/>
              <a:gdLst/>
              <a:ahLst/>
              <a:cxnLst/>
              <a:rect l="l" t="t" r="r" b="b"/>
              <a:pathLst>
                <a:path w="1085" h="921" extrusionOk="0">
                  <a:moveTo>
                    <a:pt x="465" y="1"/>
                  </a:moveTo>
                  <a:cubicBezTo>
                    <a:pt x="215" y="1"/>
                    <a:pt x="1" y="191"/>
                    <a:pt x="1" y="453"/>
                  </a:cubicBezTo>
                  <a:lnTo>
                    <a:pt x="1" y="465"/>
                  </a:lnTo>
                  <a:cubicBezTo>
                    <a:pt x="1" y="739"/>
                    <a:pt x="230" y="920"/>
                    <a:pt x="467" y="920"/>
                  </a:cubicBezTo>
                  <a:cubicBezTo>
                    <a:pt x="580" y="920"/>
                    <a:pt x="694" y="879"/>
                    <a:pt x="787" y="786"/>
                  </a:cubicBezTo>
                  <a:cubicBezTo>
                    <a:pt x="1084" y="489"/>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12" name="Google Shape;90412;p60"/>
            <p:cNvSpPr/>
            <p:nvPr/>
          </p:nvSpPr>
          <p:spPr>
            <a:xfrm>
              <a:off x="4137400" y="1477100"/>
              <a:ext cx="27125" cy="23000"/>
            </a:xfrm>
            <a:custGeom>
              <a:avLst/>
              <a:gdLst/>
              <a:ahLst/>
              <a:cxnLst/>
              <a:rect l="l" t="t" r="r" b="b"/>
              <a:pathLst>
                <a:path w="1085" h="920" extrusionOk="0">
                  <a:moveTo>
                    <a:pt x="1" y="453"/>
                  </a:moveTo>
                  <a:lnTo>
                    <a:pt x="1" y="465"/>
                  </a:lnTo>
                  <a:cubicBezTo>
                    <a:pt x="1" y="463"/>
                    <a:pt x="1" y="461"/>
                    <a:pt x="1" y="459"/>
                  </a:cubicBezTo>
                  <a:lnTo>
                    <a:pt x="1" y="459"/>
                  </a:lnTo>
                  <a:cubicBezTo>
                    <a:pt x="1" y="457"/>
                    <a:pt x="1" y="455"/>
                    <a:pt x="1" y="453"/>
                  </a:cubicBezTo>
                  <a:close/>
                  <a:moveTo>
                    <a:pt x="465" y="0"/>
                  </a:moveTo>
                  <a:cubicBezTo>
                    <a:pt x="217" y="0"/>
                    <a:pt x="4" y="200"/>
                    <a:pt x="1" y="459"/>
                  </a:cubicBezTo>
                  <a:lnTo>
                    <a:pt x="1" y="459"/>
                  </a:lnTo>
                  <a:cubicBezTo>
                    <a:pt x="4" y="738"/>
                    <a:pt x="227" y="920"/>
                    <a:pt x="463" y="920"/>
                  </a:cubicBezTo>
                  <a:cubicBezTo>
                    <a:pt x="575" y="920"/>
                    <a:pt x="691" y="878"/>
                    <a:pt x="787" y="786"/>
                  </a:cubicBezTo>
                  <a:cubicBezTo>
                    <a:pt x="1084"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13" name="Google Shape;90413;p60"/>
            <p:cNvSpPr/>
            <p:nvPr/>
          </p:nvSpPr>
          <p:spPr>
            <a:xfrm>
              <a:off x="4137400" y="1408050"/>
              <a:ext cx="27125" cy="23125"/>
            </a:xfrm>
            <a:custGeom>
              <a:avLst/>
              <a:gdLst/>
              <a:ahLst/>
              <a:cxnLst/>
              <a:rect l="l" t="t" r="r" b="b"/>
              <a:pathLst>
                <a:path w="1085" h="925" extrusionOk="0">
                  <a:moveTo>
                    <a:pt x="465" y="0"/>
                  </a:moveTo>
                  <a:cubicBezTo>
                    <a:pt x="215" y="0"/>
                    <a:pt x="1" y="203"/>
                    <a:pt x="1" y="453"/>
                  </a:cubicBezTo>
                  <a:lnTo>
                    <a:pt x="1" y="464"/>
                  </a:lnTo>
                  <a:cubicBezTo>
                    <a:pt x="1" y="738"/>
                    <a:pt x="230" y="925"/>
                    <a:pt x="466" y="925"/>
                  </a:cubicBezTo>
                  <a:cubicBezTo>
                    <a:pt x="579" y="925"/>
                    <a:pt x="694" y="882"/>
                    <a:pt x="787" y="786"/>
                  </a:cubicBezTo>
                  <a:cubicBezTo>
                    <a:pt x="1084" y="500"/>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14" name="Google Shape;90414;p60"/>
            <p:cNvSpPr/>
            <p:nvPr/>
          </p:nvSpPr>
          <p:spPr>
            <a:xfrm>
              <a:off x="4137400" y="1338975"/>
              <a:ext cx="27125" cy="23025"/>
            </a:xfrm>
            <a:custGeom>
              <a:avLst/>
              <a:gdLst/>
              <a:ahLst/>
              <a:cxnLst/>
              <a:rect l="l" t="t" r="r" b="b"/>
              <a:pathLst>
                <a:path w="1085" h="921" extrusionOk="0">
                  <a:moveTo>
                    <a:pt x="444" y="0"/>
                  </a:moveTo>
                  <a:cubicBezTo>
                    <a:pt x="204" y="0"/>
                    <a:pt x="12" y="198"/>
                    <a:pt x="1" y="441"/>
                  </a:cubicBezTo>
                  <a:lnTo>
                    <a:pt x="1" y="453"/>
                  </a:lnTo>
                  <a:cubicBezTo>
                    <a:pt x="1" y="736"/>
                    <a:pt x="225" y="920"/>
                    <a:pt x="463" y="920"/>
                  </a:cubicBezTo>
                  <a:cubicBezTo>
                    <a:pt x="575" y="920"/>
                    <a:pt x="691" y="879"/>
                    <a:pt x="787" y="787"/>
                  </a:cubicBezTo>
                  <a:cubicBezTo>
                    <a:pt x="1084" y="501"/>
                    <a:pt x="882" y="1"/>
                    <a:pt x="465" y="1"/>
                  </a:cubicBezTo>
                  <a:cubicBezTo>
                    <a:pt x="458" y="1"/>
                    <a:pt x="451" y="0"/>
                    <a:pt x="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15" name="Google Shape;90415;p60"/>
            <p:cNvSpPr/>
            <p:nvPr/>
          </p:nvSpPr>
          <p:spPr>
            <a:xfrm>
              <a:off x="4102575" y="2270450"/>
              <a:ext cx="23250" cy="23075"/>
            </a:xfrm>
            <a:custGeom>
              <a:avLst/>
              <a:gdLst/>
              <a:ahLst/>
              <a:cxnLst/>
              <a:rect l="l" t="t" r="r" b="b"/>
              <a:pathLst>
                <a:path w="930" h="923" extrusionOk="0">
                  <a:moveTo>
                    <a:pt x="465" y="0"/>
                  </a:moveTo>
                  <a:cubicBezTo>
                    <a:pt x="250" y="0"/>
                    <a:pt x="36" y="138"/>
                    <a:pt x="13" y="425"/>
                  </a:cubicBezTo>
                  <a:cubicBezTo>
                    <a:pt x="1" y="449"/>
                    <a:pt x="1" y="473"/>
                    <a:pt x="13" y="508"/>
                  </a:cubicBezTo>
                  <a:cubicBezTo>
                    <a:pt x="36" y="788"/>
                    <a:pt x="247" y="923"/>
                    <a:pt x="462" y="923"/>
                  </a:cubicBezTo>
                  <a:cubicBezTo>
                    <a:pt x="694" y="923"/>
                    <a:pt x="930" y="764"/>
                    <a:pt x="930" y="461"/>
                  </a:cubicBezTo>
                  <a:cubicBezTo>
                    <a:pt x="930" y="159"/>
                    <a:pt x="697"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16" name="Google Shape;90416;p60"/>
            <p:cNvSpPr/>
            <p:nvPr/>
          </p:nvSpPr>
          <p:spPr>
            <a:xfrm>
              <a:off x="4102250" y="2203075"/>
              <a:ext cx="27450" cy="23200"/>
            </a:xfrm>
            <a:custGeom>
              <a:avLst/>
              <a:gdLst/>
              <a:ahLst/>
              <a:cxnLst/>
              <a:rect l="l" t="t" r="r" b="b"/>
              <a:pathLst>
                <a:path w="1098" h="928" extrusionOk="0">
                  <a:moveTo>
                    <a:pt x="478" y="1"/>
                  </a:moveTo>
                  <a:cubicBezTo>
                    <a:pt x="228" y="1"/>
                    <a:pt x="26" y="203"/>
                    <a:pt x="26" y="453"/>
                  </a:cubicBezTo>
                  <a:lnTo>
                    <a:pt x="26" y="429"/>
                  </a:lnTo>
                  <a:lnTo>
                    <a:pt x="26" y="429"/>
                  </a:lnTo>
                  <a:cubicBezTo>
                    <a:pt x="1" y="723"/>
                    <a:pt x="235" y="928"/>
                    <a:pt x="484" y="928"/>
                  </a:cubicBezTo>
                  <a:cubicBezTo>
                    <a:pt x="589" y="928"/>
                    <a:pt x="696" y="891"/>
                    <a:pt x="788" y="810"/>
                  </a:cubicBezTo>
                  <a:cubicBezTo>
                    <a:pt x="1097" y="536"/>
                    <a:pt x="919" y="24"/>
                    <a:pt x="5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17" name="Google Shape;90417;p60"/>
            <p:cNvSpPr/>
            <p:nvPr/>
          </p:nvSpPr>
          <p:spPr>
            <a:xfrm>
              <a:off x="4102575" y="2132300"/>
              <a:ext cx="23250" cy="23125"/>
            </a:xfrm>
            <a:custGeom>
              <a:avLst/>
              <a:gdLst/>
              <a:ahLst/>
              <a:cxnLst/>
              <a:rect l="l" t="t" r="r" b="b"/>
              <a:pathLst>
                <a:path w="930" h="925" extrusionOk="0">
                  <a:moveTo>
                    <a:pt x="462" y="0"/>
                  </a:moveTo>
                  <a:cubicBezTo>
                    <a:pt x="247" y="0"/>
                    <a:pt x="36" y="135"/>
                    <a:pt x="13" y="415"/>
                  </a:cubicBezTo>
                  <a:cubicBezTo>
                    <a:pt x="1" y="450"/>
                    <a:pt x="1" y="474"/>
                    <a:pt x="13" y="510"/>
                  </a:cubicBezTo>
                  <a:cubicBezTo>
                    <a:pt x="36" y="790"/>
                    <a:pt x="247" y="924"/>
                    <a:pt x="462" y="924"/>
                  </a:cubicBezTo>
                  <a:cubicBezTo>
                    <a:pt x="694" y="924"/>
                    <a:pt x="930" y="766"/>
                    <a:pt x="930" y="462"/>
                  </a:cubicBezTo>
                  <a:cubicBezTo>
                    <a:pt x="930" y="159"/>
                    <a:pt x="694" y="0"/>
                    <a:pt x="4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18" name="Google Shape;90418;p60"/>
            <p:cNvSpPr/>
            <p:nvPr/>
          </p:nvSpPr>
          <p:spPr>
            <a:xfrm>
              <a:off x="4102675" y="2064375"/>
              <a:ext cx="27025" cy="23125"/>
            </a:xfrm>
            <a:custGeom>
              <a:avLst/>
              <a:gdLst/>
              <a:ahLst/>
              <a:cxnLst/>
              <a:rect l="l" t="t" r="r" b="b"/>
              <a:pathLst>
                <a:path w="1081" h="925" extrusionOk="0">
                  <a:moveTo>
                    <a:pt x="473" y="0"/>
                  </a:moveTo>
                  <a:cubicBezTo>
                    <a:pt x="211" y="0"/>
                    <a:pt x="9" y="203"/>
                    <a:pt x="9" y="453"/>
                  </a:cubicBezTo>
                  <a:cubicBezTo>
                    <a:pt x="1" y="735"/>
                    <a:pt x="228" y="925"/>
                    <a:pt x="468" y="925"/>
                  </a:cubicBezTo>
                  <a:cubicBezTo>
                    <a:pt x="582" y="925"/>
                    <a:pt x="699" y="882"/>
                    <a:pt x="795" y="786"/>
                  </a:cubicBezTo>
                  <a:cubicBezTo>
                    <a:pt x="1080" y="500"/>
                    <a:pt x="878" y="0"/>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19" name="Google Shape;90419;p60"/>
            <p:cNvSpPr/>
            <p:nvPr/>
          </p:nvSpPr>
          <p:spPr>
            <a:xfrm>
              <a:off x="4102675" y="1995025"/>
              <a:ext cx="27025" cy="23300"/>
            </a:xfrm>
            <a:custGeom>
              <a:avLst/>
              <a:gdLst/>
              <a:ahLst/>
              <a:cxnLst/>
              <a:rect l="l" t="t" r="r" b="b"/>
              <a:pathLst>
                <a:path w="1081" h="932" extrusionOk="0">
                  <a:moveTo>
                    <a:pt x="461" y="0"/>
                  </a:moveTo>
                  <a:cubicBezTo>
                    <a:pt x="211" y="0"/>
                    <a:pt x="9" y="215"/>
                    <a:pt x="9" y="465"/>
                  </a:cubicBezTo>
                  <a:cubicBezTo>
                    <a:pt x="1" y="747"/>
                    <a:pt x="228" y="931"/>
                    <a:pt x="468" y="931"/>
                  </a:cubicBezTo>
                  <a:cubicBezTo>
                    <a:pt x="582" y="931"/>
                    <a:pt x="699" y="890"/>
                    <a:pt x="795" y="798"/>
                  </a:cubicBezTo>
                  <a:cubicBezTo>
                    <a:pt x="1080" y="500"/>
                    <a:pt x="878" y="0"/>
                    <a:pt x="4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20" name="Google Shape;90420;p60"/>
            <p:cNvSpPr/>
            <p:nvPr/>
          </p:nvSpPr>
          <p:spPr>
            <a:xfrm>
              <a:off x="4102575" y="1925125"/>
              <a:ext cx="23250" cy="23100"/>
            </a:xfrm>
            <a:custGeom>
              <a:avLst/>
              <a:gdLst/>
              <a:ahLst/>
              <a:cxnLst/>
              <a:rect l="l" t="t" r="r" b="b"/>
              <a:pathLst>
                <a:path w="930" h="924" extrusionOk="0">
                  <a:moveTo>
                    <a:pt x="462" y="1"/>
                  </a:moveTo>
                  <a:cubicBezTo>
                    <a:pt x="247" y="1"/>
                    <a:pt x="36" y="135"/>
                    <a:pt x="13" y="415"/>
                  </a:cubicBezTo>
                  <a:cubicBezTo>
                    <a:pt x="1" y="451"/>
                    <a:pt x="1" y="475"/>
                    <a:pt x="13" y="498"/>
                  </a:cubicBezTo>
                  <a:cubicBezTo>
                    <a:pt x="36" y="785"/>
                    <a:pt x="250" y="923"/>
                    <a:pt x="465" y="923"/>
                  </a:cubicBezTo>
                  <a:cubicBezTo>
                    <a:pt x="697" y="923"/>
                    <a:pt x="930" y="765"/>
                    <a:pt x="930" y="463"/>
                  </a:cubicBezTo>
                  <a:cubicBezTo>
                    <a:pt x="930" y="159"/>
                    <a:pt x="694" y="1"/>
                    <a:pt x="4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21" name="Google Shape;90421;p60"/>
            <p:cNvSpPr/>
            <p:nvPr/>
          </p:nvSpPr>
          <p:spPr>
            <a:xfrm>
              <a:off x="4102675" y="1857200"/>
              <a:ext cx="27025" cy="23150"/>
            </a:xfrm>
            <a:custGeom>
              <a:avLst/>
              <a:gdLst/>
              <a:ahLst/>
              <a:cxnLst/>
              <a:rect l="l" t="t" r="r" b="b"/>
              <a:pathLst>
                <a:path w="1081" h="926" extrusionOk="0">
                  <a:moveTo>
                    <a:pt x="473" y="1"/>
                  </a:moveTo>
                  <a:cubicBezTo>
                    <a:pt x="211" y="1"/>
                    <a:pt x="9" y="203"/>
                    <a:pt x="9" y="453"/>
                  </a:cubicBezTo>
                  <a:cubicBezTo>
                    <a:pt x="1" y="736"/>
                    <a:pt x="228" y="925"/>
                    <a:pt x="468" y="925"/>
                  </a:cubicBezTo>
                  <a:cubicBezTo>
                    <a:pt x="582" y="925"/>
                    <a:pt x="699" y="882"/>
                    <a:pt x="795" y="786"/>
                  </a:cubicBezTo>
                  <a:cubicBezTo>
                    <a:pt x="1080" y="501"/>
                    <a:pt x="878"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22" name="Google Shape;90422;p60"/>
            <p:cNvSpPr/>
            <p:nvPr/>
          </p:nvSpPr>
          <p:spPr>
            <a:xfrm>
              <a:off x="4102675" y="1787850"/>
              <a:ext cx="27025" cy="23300"/>
            </a:xfrm>
            <a:custGeom>
              <a:avLst/>
              <a:gdLst/>
              <a:ahLst/>
              <a:cxnLst/>
              <a:rect l="l" t="t" r="r" b="b"/>
              <a:pathLst>
                <a:path w="1081" h="932" extrusionOk="0">
                  <a:moveTo>
                    <a:pt x="461" y="0"/>
                  </a:moveTo>
                  <a:cubicBezTo>
                    <a:pt x="211" y="0"/>
                    <a:pt x="9" y="203"/>
                    <a:pt x="9" y="465"/>
                  </a:cubicBezTo>
                  <a:cubicBezTo>
                    <a:pt x="1" y="747"/>
                    <a:pt x="228" y="932"/>
                    <a:pt x="468" y="932"/>
                  </a:cubicBezTo>
                  <a:cubicBezTo>
                    <a:pt x="582" y="932"/>
                    <a:pt x="699" y="890"/>
                    <a:pt x="795" y="798"/>
                  </a:cubicBezTo>
                  <a:cubicBezTo>
                    <a:pt x="1080" y="501"/>
                    <a:pt x="878" y="0"/>
                    <a:pt x="4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23" name="Google Shape;90423;p60"/>
            <p:cNvSpPr/>
            <p:nvPr/>
          </p:nvSpPr>
          <p:spPr>
            <a:xfrm>
              <a:off x="4102675" y="1718800"/>
              <a:ext cx="27025" cy="23300"/>
            </a:xfrm>
            <a:custGeom>
              <a:avLst/>
              <a:gdLst/>
              <a:ahLst/>
              <a:cxnLst/>
              <a:rect l="l" t="t" r="r" b="b"/>
              <a:pathLst>
                <a:path w="1081" h="932" extrusionOk="0">
                  <a:moveTo>
                    <a:pt x="461" y="0"/>
                  </a:moveTo>
                  <a:cubicBezTo>
                    <a:pt x="211" y="0"/>
                    <a:pt x="9" y="215"/>
                    <a:pt x="9" y="465"/>
                  </a:cubicBezTo>
                  <a:cubicBezTo>
                    <a:pt x="1" y="747"/>
                    <a:pt x="228" y="931"/>
                    <a:pt x="468" y="931"/>
                  </a:cubicBezTo>
                  <a:cubicBezTo>
                    <a:pt x="582" y="931"/>
                    <a:pt x="699" y="890"/>
                    <a:pt x="795" y="798"/>
                  </a:cubicBezTo>
                  <a:cubicBezTo>
                    <a:pt x="1080" y="500"/>
                    <a:pt x="878" y="0"/>
                    <a:pt x="4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24" name="Google Shape;90424;p60"/>
            <p:cNvSpPr/>
            <p:nvPr/>
          </p:nvSpPr>
          <p:spPr>
            <a:xfrm>
              <a:off x="4102675" y="1650025"/>
              <a:ext cx="27025" cy="23250"/>
            </a:xfrm>
            <a:custGeom>
              <a:avLst/>
              <a:gdLst/>
              <a:ahLst/>
              <a:cxnLst/>
              <a:rect l="l" t="t" r="r" b="b"/>
              <a:pathLst>
                <a:path w="1081" h="930" extrusionOk="0">
                  <a:moveTo>
                    <a:pt x="473" y="1"/>
                  </a:moveTo>
                  <a:cubicBezTo>
                    <a:pt x="211" y="1"/>
                    <a:pt x="9" y="203"/>
                    <a:pt x="9" y="453"/>
                  </a:cubicBezTo>
                  <a:lnTo>
                    <a:pt x="9" y="465"/>
                  </a:lnTo>
                  <a:cubicBezTo>
                    <a:pt x="1" y="742"/>
                    <a:pt x="231" y="929"/>
                    <a:pt x="473" y="929"/>
                  </a:cubicBezTo>
                  <a:cubicBezTo>
                    <a:pt x="586" y="929"/>
                    <a:pt x="700" y="889"/>
                    <a:pt x="795" y="799"/>
                  </a:cubicBezTo>
                  <a:cubicBezTo>
                    <a:pt x="1080" y="501"/>
                    <a:pt x="878"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25" name="Google Shape;90425;p60"/>
            <p:cNvSpPr/>
            <p:nvPr/>
          </p:nvSpPr>
          <p:spPr>
            <a:xfrm>
              <a:off x="4102575" y="1579600"/>
              <a:ext cx="23250" cy="23075"/>
            </a:xfrm>
            <a:custGeom>
              <a:avLst/>
              <a:gdLst/>
              <a:ahLst/>
              <a:cxnLst/>
              <a:rect l="l" t="t" r="r" b="b"/>
              <a:pathLst>
                <a:path w="930" h="923" extrusionOk="0">
                  <a:moveTo>
                    <a:pt x="465" y="0"/>
                  </a:moveTo>
                  <a:cubicBezTo>
                    <a:pt x="250" y="0"/>
                    <a:pt x="36" y="138"/>
                    <a:pt x="13" y="425"/>
                  </a:cubicBezTo>
                  <a:cubicBezTo>
                    <a:pt x="1" y="449"/>
                    <a:pt x="1" y="484"/>
                    <a:pt x="13" y="508"/>
                  </a:cubicBezTo>
                  <a:cubicBezTo>
                    <a:pt x="36" y="788"/>
                    <a:pt x="247" y="923"/>
                    <a:pt x="462" y="923"/>
                  </a:cubicBezTo>
                  <a:cubicBezTo>
                    <a:pt x="694" y="923"/>
                    <a:pt x="930" y="764"/>
                    <a:pt x="930" y="460"/>
                  </a:cubicBezTo>
                  <a:cubicBezTo>
                    <a:pt x="930" y="158"/>
                    <a:pt x="697"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26" name="Google Shape;90426;p60"/>
            <p:cNvSpPr/>
            <p:nvPr/>
          </p:nvSpPr>
          <p:spPr>
            <a:xfrm>
              <a:off x="4102675" y="1511625"/>
              <a:ext cx="27025" cy="23250"/>
            </a:xfrm>
            <a:custGeom>
              <a:avLst/>
              <a:gdLst/>
              <a:ahLst/>
              <a:cxnLst/>
              <a:rect l="l" t="t" r="r" b="b"/>
              <a:pathLst>
                <a:path w="1081" h="930" extrusionOk="0">
                  <a:moveTo>
                    <a:pt x="473" y="1"/>
                  </a:moveTo>
                  <a:cubicBezTo>
                    <a:pt x="211" y="1"/>
                    <a:pt x="9" y="203"/>
                    <a:pt x="9" y="465"/>
                  </a:cubicBezTo>
                  <a:cubicBezTo>
                    <a:pt x="1" y="741"/>
                    <a:pt x="231" y="929"/>
                    <a:pt x="473" y="929"/>
                  </a:cubicBezTo>
                  <a:cubicBezTo>
                    <a:pt x="586" y="929"/>
                    <a:pt x="700" y="889"/>
                    <a:pt x="795" y="798"/>
                  </a:cubicBezTo>
                  <a:cubicBezTo>
                    <a:pt x="1080" y="501"/>
                    <a:pt x="878"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27" name="Google Shape;90427;p60"/>
            <p:cNvSpPr/>
            <p:nvPr/>
          </p:nvSpPr>
          <p:spPr>
            <a:xfrm>
              <a:off x="4102675" y="1442575"/>
              <a:ext cx="27025" cy="23150"/>
            </a:xfrm>
            <a:custGeom>
              <a:avLst/>
              <a:gdLst/>
              <a:ahLst/>
              <a:cxnLst/>
              <a:rect l="l" t="t" r="r" b="b"/>
              <a:pathLst>
                <a:path w="1081" h="926" extrusionOk="0">
                  <a:moveTo>
                    <a:pt x="461" y="0"/>
                  </a:moveTo>
                  <a:cubicBezTo>
                    <a:pt x="211" y="0"/>
                    <a:pt x="9" y="203"/>
                    <a:pt x="9" y="453"/>
                  </a:cubicBezTo>
                  <a:lnTo>
                    <a:pt x="9" y="465"/>
                  </a:lnTo>
                  <a:cubicBezTo>
                    <a:pt x="1" y="738"/>
                    <a:pt x="227" y="925"/>
                    <a:pt x="466" y="925"/>
                  </a:cubicBezTo>
                  <a:cubicBezTo>
                    <a:pt x="581" y="925"/>
                    <a:pt x="698" y="882"/>
                    <a:pt x="795" y="786"/>
                  </a:cubicBezTo>
                  <a:cubicBezTo>
                    <a:pt x="1080" y="500"/>
                    <a:pt x="878" y="0"/>
                    <a:pt x="4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28" name="Google Shape;90428;p60"/>
            <p:cNvSpPr/>
            <p:nvPr/>
          </p:nvSpPr>
          <p:spPr>
            <a:xfrm>
              <a:off x="4102575" y="1372425"/>
              <a:ext cx="23250" cy="23075"/>
            </a:xfrm>
            <a:custGeom>
              <a:avLst/>
              <a:gdLst/>
              <a:ahLst/>
              <a:cxnLst/>
              <a:rect l="l" t="t" r="r" b="b"/>
              <a:pathLst>
                <a:path w="930" h="923" extrusionOk="0">
                  <a:moveTo>
                    <a:pt x="465" y="0"/>
                  </a:moveTo>
                  <a:cubicBezTo>
                    <a:pt x="250" y="0"/>
                    <a:pt x="36" y="138"/>
                    <a:pt x="13" y="425"/>
                  </a:cubicBezTo>
                  <a:cubicBezTo>
                    <a:pt x="1" y="449"/>
                    <a:pt x="1" y="473"/>
                    <a:pt x="13" y="508"/>
                  </a:cubicBezTo>
                  <a:cubicBezTo>
                    <a:pt x="36" y="788"/>
                    <a:pt x="247" y="923"/>
                    <a:pt x="462" y="923"/>
                  </a:cubicBezTo>
                  <a:cubicBezTo>
                    <a:pt x="694" y="923"/>
                    <a:pt x="930" y="764"/>
                    <a:pt x="930" y="461"/>
                  </a:cubicBezTo>
                  <a:cubicBezTo>
                    <a:pt x="930" y="159"/>
                    <a:pt x="697"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29" name="Google Shape;90429;p60"/>
            <p:cNvSpPr/>
            <p:nvPr/>
          </p:nvSpPr>
          <p:spPr>
            <a:xfrm>
              <a:off x="4101400" y="1306850"/>
              <a:ext cx="24425" cy="20550"/>
            </a:xfrm>
            <a:custGeom>
              <a:avLst/>
              <a:gdLst/>
              <a:ahLst/>
              <a:cxnLst/>
              <a:rect l="l" t="t" r="r" b="b"/>
              <a:pathLst>
                <a:path w="977" h="822" extrusionOk="0">
                  <a:moveTo>
                    <a:pt x="786" y="0"/>
                  </a:moveTo>
                  <a:lnTo>
                    <a:pt x="155" y="83"/>
                  </a:lnTo>
                  <a:cubicBezTo>
                    <a:pt x="0" y="274"/>
                    <a:pt x="24" y="560"/>
                    <a:pt x="226" y="726"/>
                  </a:cubicBezTo>
                  <a:cubicBezTo>
                    <a:pt x="310" y="786"/>
                    <a:pt x="405" y="822"/>
                    <a:pt x="524" y="822"/>
                  </a:cubicBezTo>
                  <a:cubicBezTo>
                    <a:pt x="774" y="822"/>
                    <a:pt x="977" y="619"/>
                    <a:pt x="977" y="357"/>
                  </a:cubicBezTo>
                  <a:cubicBezTo>
                    <a:pt x="977" y="214"/>
                    <a:pt x="905" y="83"/>
                    <a:pt x="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30" name="Google Shape;90430;p60"/>
            <p:cNvSpPr/>
            <p:nvPr/>
          </p:nvSpPr>
          <p:spPr>
            <a:xfrm>
              <a:off x="4068050" y="2305875"/>
              <a:ext cx="23250" cy="23075"/>
            </a:xfrm>
            <a:custGeom>
              <a:avLst/>
              <a:gdLst/>
              <a:ahLst/>
              <a:cxnLst/>
              <a:rect l="l" t="t" r="r" b="b"/>
              <a:pathLst>
                <a:path w="930" h="923" extrusionOk="0">
                  <a:moveTo>
                    <a:pt x="465" y="0"/>
                  </a:moveTo>
                  <a:cubicBezTo>
                    <a:pt x="250" y="0"/>
                    <a:pt x="36" y="138"/>
                    <a:pt x="13" y="425"/>
                  </a:cubicBezTo>
                  <a:cubicBezTo>
                    <a:pt x="1" y="449"/>
                    <a:pt x="1" y="473"/>
                    <a:pt x="13" y="508"/>
                  </a:cubicBezTo>
                  <a:cubicBezTo>
                    <a:pt x="35" y="788"/>
                    <a:pt x="247" y="923"/>
                    <a:pt x="462" y="923"/>
                  </a:cubicBezTo>
                  <a:cubicBezTo>
                    <a:pt x="694" y="923"/>
                    <a:pt x="929" y="764"/>
                    <a:pt x="929" y="461"/>
                  </a:cubicBezTo>
                  <a:cubicBezTo>
                    <a:pt x="929" y="159"/>
                    <a:pt x="697"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31" name="Google Shape;90431;p60"/>
            <p:cNvSpPr/>
            <p:nvPr/>
          </p:nvSpPr>
          <p:spPr>
            <a:xfrm>
              <a:off x="4068150" y="2237900"/>
              <a:ext cx="27025" cy="23150"/>
            </a:xfrm>
            <a:custGeom>
              <a:avLst/>
              <a:gdLst/>
              <a:ahLst/>
              <a:cxnLst/>
              <a:rect l="l" t="t" r="r" b="b"/>
              <a:pathLst>
                <a:path w="1081" h="926" extrusionOk="0">
                  <a:moveTo>
                    <a:pt x="473" y="1"/>
                  </a:moveTo>
                  <a:cubicBezTo>
                    <a:pt x="223" y="1"/>
                    <a:pt x="21" y="203"/>
                    <a:pt x="9" y="453"/>
                  </a:cubicBezTo>
                  <a:lnTo>
                    <a:pt x="9" y="465"/>
                  </a:lnTo>
                  <a:cubicBezTo>
                    <a:pt x="1" y="739"/>
                    <a:pt x="227" y="926"/>
                    <a:pt x="466" y="926"/>
                  </a:cubicBezTo>
                  <a:cubicBezTo>
                    <a:pt x="581" y="926"/>
                    <a:pt x="698" y="883"/>
                    <a:pt x="794" y="787"/>
                  </a:cubicBezTo>
                  <a:cubicBezTo>
                    <a:pt x="1080" y="501"/>
                    <a:pt x="878"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32" name="Google Shape;90432;p60"/>
            <p:cNvSpPr/>
            <p:nvPr/>
          </p:nvSpPr>
          <p:spPr>
            <a:xfrm>
              <a:off x="4068350" y="2168850"/>
              <a:ext cx="26825" cy="23000"/>
            </a:xfrm>
            <a:custGeom>
              <a:avLst/>
              <a:gdLst/>
              <a:ahLst/>
              <a:cxnLst/>
              <a:rect l="l" t="t" r="r" b="b"/>
              <a:pathLst>
                <a:path w="1073" h="920" extrusionOk="0">
                  <a:moveTo>
                    <a:pt x="453" y="0"/>
                  </a:moveTo>
                  <a:cubicBezTo>
                    <a:pt x="215" y="0"/>
                    <a:pt x="1" y="191"/>
                    <a:pt x="1" y="441"/>
                  </a:cubicBezTo>
                  <a:lnTo>
                    <a:pt x="1" y="453"/>
                  </a:lnTo>
                  <a:cubicBezTo>
                    <a:pt x="1" y="736"/>
                    <a:pt x="225" y="920"/>
                    <a:pt x="463" y="920"/>
                  </a:cubicBezTo>
                  <a:cubicBezTo>
                    <a:pt x="575" y="920"/>
                    <a:pt x="691" y="878"/>
                    <a:pt x="786" y="786"/>
                  </a:cubicBezTo>
                  <a:cubicBezTo>
                    <a:pt x="1072" y="489"/>
                    <a:pt x="8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33" name="Google Shape;90433;p60"/>
            <p:cNvSpPr/>
            <p:nvPr/>
          </p:nvSpPr>
          <p:spPr>
            <a:xfrm>
              <a:off x="4068050" y="2098650"/>
              <a:ext cx="23250" cy="23100"/>
            </a:xfrm>
            <a:custGeom>
              <a:avLst/>
              <a:gdLst/>
              <a:ahLst/>
              <a:cxnLst/>
              <a:rect l="l" t="t" r="r" b="b"/>
              <a:pathLst>
                <a:path w="930" h="924" extrusionOk="0">
                  <a:moveTo>
                    <a:pt x="462" y="1"/>
                  </a:moveTo>
                  <a:cubicBezTo>
                    <a:pt x="247" y="1"/>
                    <a:pt x="35" y="135"/>
                    <a:pt x="13" y="415"/>
                  </a:cubicBezTo>
                  <a:cubicBezTo>
                    <a:pt x="1" y="451"/>
                    <a:pt x="1" y="475"/>
                    <a:pt x="13" y="499"/>
                  </a:cubicBezTo>
                  <a:cubicBezTo>
                    <a:pt x="36" y="786"/>
                    <a:pt x="250" y="923"/>
                    <a:pt x="465" y="923"/>
                  </a:cubicBezTo>
                  <a:cubicBezTo>
                    <a:pt x="697" y="923"/>
                    <a:pt x="929" y="765"/>
                    <a:pt x="929" y="463"/>
                  </a:cubicBezTo>
                  <a:cubicBezTo>
                    <a:pt x="929" y="159"/>
                    <a:pt x="694" y="1"/>
                    <a:pt x="4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34" name="Google Shape;90434;p60"/>
            <p:cNvSpPr/>
            <p:nvPr/>
          </p:nvSpPr>
          <p:spPr>
            <a:xfrm>
              <a:off x="4068350" y="2030550"/>
              <a:ext cx="22350" cy="22425"/>
            </a:xfrm>
            <a:custGeom>
              <a:avLst/>
              <a:gdLst/>
              <a:ahLst/>
              <a:cxnLst/>
              <a:rect l="l" t="t" r="r" b="b"/>
              <a:pathLst>
                <a:path w="894" h="897" extrusionOk="0">
                  <a:moveTo>
                    <a:pt x="435" y="0"/>
                  </a:moveTo>
                  <a:cubicBezTo>
                    <a:pt x="219" y="0"/>
                    <a:pt x="6" y="141"/>
                    <a:pt x="1" y="437"/>
                  </a:cubicBezTo>
                  <a:cubicBezTo>
                    <a:pt x="1" y="437"/>
                    <a:pt x="1" y="448"/>
                    <a:pt x="1" y="448"/>
                  </a:cubicBezTo>
                  <a:lnTo>
                    <a:pt x="1" y="460"/>
                  </a:lnTo>
                  <a:cubicBezTo>
                    <a:pt x="6" y="756"/>
                    <a:pt x="219" y="897"/>
                    <a:pt x="435" y="897"/>
                  </a:cubicBezTo>
                  <a:cubicBezTo>
                    <a:pt x="662" y="897"/>
                    <a:pt x="894" y="741"/>
                    <a:pt x="894" y="448"/>
                  </a:cubicBezTo>
                  <a:cubicBezTo>
                    <a:pt x="894" y="156"/>
                    <a:pt x="662"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35" name="Google Shape;90435;p60"/>
            <p:cNvSpPr/>
            <p:nvPr/>
          </p:nvSpPr>
          <p:spPr>
            <a:xfrm>
              <a:off x="4068050" y="1960550"/>
              <a:ext cx="23250" cy="23075"/>
            </a:xfrm>
            <a:custGeom>
              <a:avLst/>
              <a:gdLst/>
              <a:ahLst/>
              <a:cxnLst/>
              <a:rect l="l" t="t" r="r" b="b"/>
              <a:pathLst>
                <a:path w="930" h="923" extrusionOk="0">
                  <a:moveTo>
                    <a:pt x="462" y="0"/>
                  </a:moveTo>
                  <a:cubicBezTo>
                    <a:pt x="247" y="0"/>
                    <a:pt x="35" y="135"/>
                    <a:pt x="13" y="415"/>
                  </a:cubicBezTo>
                  <a:cubicBezTo>
                    <a:pt x="1" y="439"/>
                    <a:pt x="1" y="474"/>
                    <a:pt x="13" y="498"/>
                  </a:cubicBezTo>
                  <a:cubicBezTo>
                    <a:pt x="36" y="785"/>
                    <a:pt x="250" y="923"/>
                    <a:pt x="465" y="923"/>
                  </a:cubicBezTo>
                  <a:cubicBezTo>
                    <a:pt x="697" y="923"/>
                    <a:pt x="929" y="764"/>
                    <a:pt x="929" y="462"/>
                  </a:cubicBezTo>
                  <a:cubicBezTo>
                    <a:pt x="929" y="159"/>
                    <a:pt x="694" y="0"/>
                    <a:pt x="4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36" name="Google Shape;90436;p60"/>
            <p:cNvSpPr/>
            <p:nvPr/>
          </p:nvSpPr>
          <p:spPr>
            <a:xfrm>
              <a:off x="4068150" y="1892600"/>
              <a:ext cx="27025" cy="22975"/>
            </a:xfrm>
            <a:custGeom>
              <a:avLst/>
              <a:gdLst/>
              <a:ahLst/>
              <a:cxnLst/>
              <a:rect l="l" t="t" r="r" b="b"/>
              <a:pathLst>
                <a:path w="1081" h="919" extrusionOk="0">
                  <a:moveTo>
                    <a:pt x="452" y="1"/>
                  </a:moveTo>
                  <a:cubicBezTo>
                    <a:pt x="212" y="1"/>
                    <a:pt x="20" y="199"/>
                    <a:pt x="9" y="442"/>
                  </a:cubicBezTo>
                  <a:lnTo>
                    <a:pt x="9" y="454"/>
                  </a:lnTo>
                  <a:cubicBezTo>
                    <a:pt x="0" y="730"/>
                    <a:pt x="231" y="918"/>
                    <a:pt x="473" y="918"/>
                  </a:cubicBezTo>
                  <a:cubicBezTo>
                    <a:pt x="586" y="918"/>
                    <a:pt x="700" y="878"/>
                    <a:pt x="794" y="787"/>
                  </a:cubicBezTo>
                  <a:cubicBezTo>
                    <a:pt x="1080" y="502"/>
                    <a:pt x="878" y="1"/>
                    <a:pt x="473" y="1"/>
                  </a:cubicBezTo>
                  <a:cubicBezTo>
                    <a:pt x="466" y="1"/>
                    <a:pt x="459"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37" name="Google Shape;90437;p60"/>
            <p:cNvSpPr/>
            <p:nvPr/>
          </p:nvSpPr>
          <p:spPr>
            <a:xfrm>
              <a:off x="4068150" y="1823550"/>
              <a:ext cx="27025" cy="22950"/>
            </a:xfrm>
            <a:custGeom>
              <a:avLst/>
              <a:gdLst/>
              <a:ahLst/>
              <a:cxnLst/>
              <a:rect l="l" t="t" r="r" b="b"/>
              <a:pathLst>
                <a:path w="1081" h="918" extrusionOk="0">
                  <a:moveTo>
                    <a:pt x="452" y="1"/>
                  </a:moveTo>
                  <a:cubicBezTo>
                    <a:pt x="212" y="1"/>
                    <a:pt x="20" y="199"/>
                    <a:pt x="9" y="442"/>
                  </a:cubicBezTo>
                  <a:lnTo>
                    <a:pt x="9" y="454"/>
                  </a:lnTo>
                  <a:cubicBezTo>
                    <a:pt x="0" y="730"/>
                    <a:pt x="231" y="918"/>
                    <a:pt x="473" y="918"/>
                  </a:cubicBezTo>
                  <a:cubicBezTo>
                    <a:pt x="586" y="918"/>
                    <a:pt x="700" y="878"/>
                    <a:pt x="794" y="787"/>
                  </a:cubicBezTo>
                  <a:cubicBezTo>
                    <a:pt x="1080" y="501"/>
                    <a:pt x="878" y="1"/>
                    <a:pt x="473" y="1"/>
                  </a:cubicBezTo>
                  <a:cubicBezTo>
                    <a:pt x="466" y="1"/>
                    <a:pt x="459"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38" name="Google Shape;90438;p60"/>
            <p:cNvSpPr/>
            <p:nvPr/>
          </p:nvSpPr>
          <p:spPr>
            <a:xfrm>
              <a:off x="4068050" y="1753075"/>
              <a:ext cx="23250" cy="23125"/>
            </a:xfrm>
            <a:custGeom>
              <a:avLst/>
              <a:gdLst/>
              <a:ahLst/>
              <a:cxnLst/>
              <a:rect l="l" t="t" r="r" b="b"/>
              <a:pathLst>
                <a:path w="930" h="925" extrusionOk="0">
                  <a:moveTo>
                    <a:pt x="462" y="1"/>
                  </a:moveTo>
                  <a:cubicBezTo>
                    <a:pt x="247" y="1"/>
                    <a:pt x="35" y="135"/>
                    <a:pt x="13" y="415"/>
                  </a:cubicBezTo>
                  <a:cubicBezTo>
                    <a:pt x="1" y="451"/>
                    <a:pt x="1" y="475"/>
                    <a:pt x="13" y="510"/>
                  </a:cubicBezTo>
                  <a:cubicBezTo>
                    <a:pt x="35" y="790"/>
                    <a:pt x="247" y="925"/>
                    <a:pt x="462" y="925"/>
                  </a:cubicBezTo>
                  <a:cubicBezTo>
                    <a:pt x="694" y="925"/>
                    <a:pt x="929" y="766"/>
                    <a:pt x="929" y="463"/>
                  </a:cubicBezTo>
                  <a:cubicBezTo>
                    <a:pt x="929" y="159"/>
                    <a:pt x="694" y="1"/>
                    <a:pt x="4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39" name="Google Shape;90439;p60"/>
            <p:cNvSpPr/>
            <p:nvPr/>
          </p:nvSpPr>
          <p:spPr>
            <a:xfrm>
              <a:off x="4068150" y="1685150"/>
              <a:ext cx="27025" cy="23250"/>
            </a:xfrm>
            <a:custGeom>
              <a:avLst/>
              <a:gdLst/>
              <a:ahLst/>
              <a:cxnLst/>
              <a:rect l="l" t="t" r="r" b="b"/>
              <a:pathLst>
                <a:path w="1081" h="930" extrusionOk="0">
                  <a:moveTo>
                    <a:pt x="473" y="1"/>
                  </a:moveTo>
                  <a:cubicBezTo>
                    <a:pt x="223" y="1"/>
                    <a:pt x="21" y="203"/>
                    <a:pt x="9" y="453"/>
                  </a:cubicBezTo>
                  <a:lnTo>
                    <a:pt x="9" y="465"/>
                  </a:lnTo>
                  <a:cubicBezTo>
                    <a:pt x="0" y="742"/>
                    <a:pt x="231" y="929"/>
                    <a:pt x="473" y="929"/>
                  </a:cubicBezTo>
                  <a:cubicBezTo>
                    <a:pt x="586" y="929"/>
                    <a:pt x="700" y="889"/>
                    <a:pt x="794" y="799"/>
                  </a:cubicBezTo>
                  <a:cubicBezTo>
                    <a:pt x="1080" y="501"/>
                    <a:pt x="878"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40" name="Google Shape;90440;p60"/>
            <p:cNvSpPr/>
            <p:nvPr/>
          </p:nvSpPr>
          <p:spPr>
            <a:xfrm>
              <a:off x="4068350" y="1616100"/>
              <a:ext cx="26825" cy="23150"/>
            </a:xfrm>
            <a:custGeom>
              <a:avLst/>
              <a:gdLst/>
              <a:ahLst/>
              <a:cxnLst/>
              <a:rect l="l" t="t" r="r" b="b"/>
              <a:pathLst>
                <a:path w="1073" h="926" extrusionOk="0">
                  <a:moveTo>
                    <a:pt x="453" y="1"/>
                  </a:moveTo>
                  <a:cubicBezTo>
                    <a:pt x="215" y="1"/>
                    <a:pt x="1" y="203"/>
                    <a:pt x="1" y="453"/>
                  </a:cubicBezTo>
                  <a:lnTo>
                    <a:pt x="1" y="465"/>
                  </a:lnTo>
                  <a:cubicBezTo>
                    <a:pt x="1" y="739"/>
                    <a:pt x="224" y="925"/>
                    <a:pt x="461" y="925"/>
                  </a:cubicBezTo>
                  <a:cubicBezTo>
                    <a:pt x="574" y="925"/>
                    <a:pt x="690" y="883"/>
                    <a:pt x="786" y="786"/>
                  </a:cubicBezTo>
                  <a:cubicBezTo>
                    <a:pt x="1072" y="501"/>
                    <a:pt x="870"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41" name="Google Shape;90441;p60"/>
            <p:cNvSpPr/>
            <p:nvPr/>
          </p:nvSpPr>
          <p:spPr>
            <a:xfrm>
              <a:off x="4068050" y="1545950"/>
              <a:ext cx="23250" cy="23100"/>
            </a:xfrm>
            <a:custGeom>
              <a:avLst/>
              <a:gdLst/>
              <a:ahLst/>
              <a:cxnLst/>
              <a:rect l="l" t="t" r="r" b="b"/>
              <a:pathLst>
                <a:path w="930" h="924" extrusionOk="0">
                  <a:moveTo>
                    <a:pt x="465" y="1"/>
                  </a:moveTo>
                  <a:cubicBezTo>
                    <a:pt x="250" y="1"/>
                    <a:pt x="36" y="138"/>
                    <a:pt x="13" y="425"/>
                  </a:cubicBezTo>
                  <a:cubicBezTo>
                    <a:pt x="1" y="449"/>
                    <a:pt x="1" y="473"/>
                    <a:pt x="13" y="509"/>
                  </a:cubicBezTo>
                  <a:cubicBezTo>
                    <a:pt x="35" y="789"/>
                    <a:pt x="247" y="923"/>
                    <a:pt x="462" y="923"/>
                  </a:cubicBezTo>
                  <a:cubicBezTo>
                    <a:pt x="694" y="923"/>
                    <a:pt x="929" y="765"/>
                    <a:pt x="929" y="461"/>
                  </a:cubicBezTo>
                  <a:cubicBezTo>
                    <a:pt x="929" y="159"/>
                    <a:pt x="697"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42" name="Google Shape;90442;p60"/>
            <p:cNvSpPr/>
            <p:nvPr/>
          </p:nvSpPr>
          <p:spPr>
            <a:xfrm>
              <a:off x="4068150" y="1478000"/>
              <a:ext cx="27025" cy="23125"/>
            </a:xfrm>
            <a:custGeom>
              <a:avLst/>
              <a:gdLst/>
              <a:ahLst/>
              <a:cxnLst/>
              <a:rect l="l" t="t" r="r" b="b"/>
              <a:pathLst>
                <a:path w="1081" h="925" extrusionOk="0">
                  <a:moveTo>
                    <a:pt x="473" y="0"/>
                  </a:moveTo>
                  <a:cubicBezTo>
                    <a:pt x="223" y="0"/>
                    <a:pt x="21" y="203"/>
                    <a:pt x="9" y="441"/>
                  </a:cubicBezTo>
                  <a:lnTo>
                    <a:pt x="9" y="464"/>
                  </a:lnTo>
                  <a:cubicBezTo>
                    <a:pt x="1" y="738"/>
                    <a:pt x="227" y="925"/>
                    <a:pt x="466" y="925"/>
                  </a:cubicBezTo>
                  <a:cubicBezTo>
                    <a:pt x="581" y="925"/>
                    <a:pt x="698" y="882"/>
                    <a:pt x="794" y="786"/>
                  </a:cubicBezTo>
                  <a:cubicBezTo>
                    <a:pt x="1080" y="500"/>
                    <a:pt x="878" y="0"/>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43" name="Google Shape;90443;p60"/>
            <p:cNvSpPr/>
            <p:nvPr/>
          </p:nvSpPr>
          <p:spPr>
            <a:xfrm>
              <a:off x="4068050" y="1407800"/>
              <a:ext cx="23250" cy="23100"/>
            </a:xfrm>
            <a:custGeom>
              <a:avLst/>
              <a:gdLst/>
              <a:ahLst/>
              <a:cxnLst/>
              <a:rect l="l" t="t" r="r" b="b"/>
              <a:pathLst>
                <a:path w="930" h="924" extrusionOk="0">
                  <a:moveTo>
                    <a:pt x="462" y="0"/>
                  </a:moveTo>
                  <a:cubicBezTo>
                    <a:pt x="247" y="0"/>
                    <a:pt x="35" y="135"/>
                    <a:pt x="13" y="415"/>
                  </a:cubicBezTo>
                  <a:cubicBezTo>
                    <a:pt x="1" y="451"/>
                    <a:pt x="1" y="474"/>
                    <a:pt x="13" y="498"/>
                  </a:cubicBezTo>
                  <a:cubicBezTo>
                    <a:pt x="36" y="785"/>
                    <a:pt x="250" y="923"/>
                    <a:pt x="465" y="923"/>
                  </a:cubicBezTo>
                  <a:cubicBezTo>
                    <a:pt x="697" y="923"/>
                    <a:pt x="929" y="765"/>
                    <a:pt x="929" y="463"/>
                  </a:cubicBezTo>
                  <a:cubicBezTo>
                    <a:pt x="929" y="159"/>
                    <a:pt x="694" y="0"/>
                    <a:pt x="4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44" name="Google Shape;90444;p60"/>
            <p:cNvSpPr/>
            <p:nvPr/>
          </p:nvSpPr>
          <p:spPr>
            <a:xfrm>
              <a:off x="4068150" y="1339875"/>
              <a:ext cx="27025" cy="23000"/>
            </a:xfrm>
            <a:custGeom>
              <a:avLst/>
              <a:gdLst/>
              <a:ahLst/>
              <a:cxnLst/>
              <a:rect l="l" t="t" r="r" b="b"/>
              <a:pathLst>
                <a:path w="1081" h="920" extrusionOk="0">
                  <a:moveTo>
                    <a:pt x="473" y="1"/>
                  </a:moveTo>
                  <a:cubicBezTo>
                    <a:pt x="223" y="1"/>
                    <a:pt x="21" y="191"/>
                    <a:pt x="9" y="441"/>
                  </a:cubicBezTo>
                  <a:lnTo>
                    <a:pt x="9" y="453"/>
                  </a:lnTo>
                  <a:cubicBezTo>
                    <a:pt x="1" y="736"/>
                    <a:pt x="228" y="920"/>
                    <a:pt x="468" y="920"/>
                  </a:cubicBezTo>
                  <a:cubicBezTo>
                    <a:pt x="582" y="920"/>
                    <a:pt x="699" y="878"/>
                    <a:pt x="794" y="786"/>
                  </a:cubicBezTo>
                  <a:cubicBezTo>
                    <a:pt x="1080" y="501"/>
                    <a:pt x="878"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45" name="Google Shape;90445;p60"/>
            <p:cNvSpPr/>
            <p:nvPr/>
          </p:nvSpPr>
          <p:spPr>
            <a:xfrm>
              <a:off x="4033525" y="2341375"/>
              <a:ext cx="22950" cy="22875"/>
            </a:xfrm>
            <a:custGeom>
              <a:avLst/>
              <a:gdLst/>
              <a:ahLst/>
              <a:cxnLst/>
              <a:rect l="l" t="t" r="r" b="b"/>
              <a:pathLst>
                <a:path w="918" h="915" extrusionOk="0">
                  <a:moveTo>
                    <a:pt x="440" y="0"/>
                  </a:moveTo>
                  <a:cubicBezTo>
                    <a:pt x="220" y="0"/>
                    <a:pt x="6" y="141"/>
                    <a:pt x="1" y="446"/>
                  </a:cubicBezTo>
                  <a:lnTo>
                    <a:pt x="1" y="469"/>
                  </a:lnTo>
                  <a:cubicBezTo>
                    <a:pt x="6" y="774"/>
                    <a:pt x="220" y="915"/>
                    <a:pt x="440" y="915"/>
                  </a:cubicBezTo>
                  <a:cubicBezTo>
                    <a:pt x="675" y="915"/>
                    <a:pt x="917" y="753"/>
                    <a:pt x="917" y="458"/>
                  </a:cubicBezTo>
                  <a:cubicBezTo>
                    <a:pt x="917" y="162"/>
                    <a:pt x="675" y="0"/>
                    <a:pt x="4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46" name="Google Shape;90446;p60"/>
            <p:cNvSpPr/>
            <p:nvPr/>
          </p:nvSpPr>
          <p:spPr>
            <a:xfrm>
              <a:off x="4033525" y="2272425"/>
              <a:ext cx="27125" cy="23025"/>
            </a:xfrm>
            <a:custGeom>
              <a:avLst/>
              <a:gdLst/>
              <a:ahLst/>
              <a:cxnLst/>
              <a:rect l="l" t="t" r="r" b="b"/>
              <a:pathLst>
                <a:path w="1085" h="921" extrusionOk="0">
                  <a:moveTo>
                    <a:pt x="465" y="1"/>
                  </a:moveTo>
                  <a:cubicBezTo>
                    <a:pt x="215" y="1"/>
                    <a:pt x="13" y="191"/>
                    <a:pt x="1" y="441"/>
                  </a:cubicBezTo>
                  <a:lnTo>
                    <a:pt x="1" y="465"/>
                  </a:lnTo>
                  <a:cubicBezTo>
                    <a:pt x="1" y="739"/>
                    <a:pt x="230" y="920"/>
                    <a:pt x="466" y="920"/>
                  </a:cubicBezTo>
                  <a:cubicBezTo>
                    <a:pt x="579" y="920"/>
                    <a:pt x="694" y="879"/>
                    <a:pt x="786" y="787"/>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47" name="Google Shape;90447;p60"/>
            <p:cNvSpPr/>
            <p:nvPr/>
          </p:nvSpPr>
          <p:spPr>
            <a:xfrm>
              <a:off x="4033525" y="2203375"/>
              <a:ext cx="27125" cy="23000"/>
            </a:xfrm>
            <a:custGeom>
              <a:avLst/>
              <a:gdLst/>
              <a:ahLst/>
              <a:cxnLst/>
              <a:rect l="l" t="t" r="r" b="b"/>
              <a:pathLst>
                <a:path w="1085" h="920" extrusionOk="0">
                  <a:moveTo>
                    <a:pt x="465" y="1"/>
                  </a:moveTo>
                  <a:cubicBezTo>
                    <a:pt x="215" y="1"/>
                    <a:pt x="13" y="191"/>
                    <a:pt x="13" y="441"/>
                  </a:cubicBezTo>
                  <a:lnTo>
                    <a:pt x="1" y="453"/>
                  </a:lnTo>
                  <a:cubicBezTo>
                    <a:pt x="1" y="736"/>
                    <a:pt x="231" y="920"/>
                    <a:pt x="468" y="920"/>
                  </a:cubicBezTo>
                  <a:cubicBezTo>
                    <a:pt x="580" y="920"/>
                    <a:pt x="694" y="878"/>
                    <a:pt x="786" y="786"/>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48" name="Google Shape;90448;p60"/>
            <p:cNvSpPr/>
            <p:nvPr/>
          </p:nvSpPr>
          <p:spPr>
            <a:xfrm>
              <a:off x="4033525" y="2134300"/>
              <a:ext cx="27125" cy="23025"/>
            </a:xfrm>
            <a:custGeom>
              <a:avLst/>
              <a:gdLst/>
              <a:ahLst/>
              <a:cxnLst/>
              <a:rect l="l" t="t" r="r" b="b"/>
              <a:pathLst>
                <a:path w="1085" h="921" extrusionOk="0">
                  <a:moveTo>
                    <a:pt x="444" y="1"/>
                  </a:moveTo>
                  <a:cubicBezTo>
                    <a:pt x="204" y="1"/>
                    <a:pt x="12" y="199"/>
                    <a:pt x="1" y="442"/>
                  </a:cubicBezTo>
                  <a:lnTo>
                    <a:pt x="1" y="454"/>
                  </a:lnTo>
                  <a:cubicBezTo>
                    <a:pt x="1" y="736"/>
                    <a:pt x="231" y="920"/>
                    <a:pt x="468" y="920"/>
                  </a:cubicBezTo>
                  <a:cubicBezTo>
                    <a:pt x="580" y="920"/>
                    <a:pt x="694" y="879"/>
                    <a:pt x="786" y="787"/>
                  </a:cubicBezTo>
                  <a:cubicBezTo>
                    <a:pt x="1084" y="489"/>
                    <a:pt x="882" y="1"/>
                    <a:pt x="465" y="1"/>
                  </a:cubicBezTo>
                  <a:cubicBezTo>
                    <a:pt x="458" y="1"/>
                    <a:pt x="451"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49" name="Google Shape;90449;p60"/>
            <p:cNvSpPr/>
            <p:nvPr/>
          </p:nvSpPr>
          <p:spPr>
            <a:xfrm>
              <a:off x="4033525" y="2065275"/>
              <a:ext cx="27125" cy="23000"/>
            </a:xfrm>
            <a:custGeom>
              <a:avLst/>
              <a:gdLst/>
              <a:ahLst/>
              <a:cxnLst/>
              <a:rect l="l" t="t" r="r" b="b"/>
              <a:pathLst>
                <a:path w="1085" h="920" extrusionOk="0">
                  <a:moveTo>
                    <a:pt x="465" y="0"/>
                  </a:moveTo>
                  <a:cubicBezTo>
                    <a:pt x="215" y="0"/>
                    <a:pt x="13" y="191"/>
                    <a:pt x="13" y="441"/>
                  </a:cubicBezTo>
                  <a:lnTo>
                    <a:pt x="1" y="453"/>
                  </a:lnTo>
                  <a:cubicBezTo>
                    <a:pt x="1" y="735"/>
                    <a:pt x="231" y="919"/>
                    <a:pt x="468" y="919"/>
                  </a:cubicBezTo>
                  <a:cubicBezTo>
                    <a:pt x="580" y="919"/>
                    <a:pt x="694" y="878"/>
                    <a:pt x="786" y="786"/>
                  </a:cubicBezTo>
                  <a:cubicBezTo>
                    <a:pt x="1084"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50" name="Google Shape;90450;p60"/>
            <p:cNvSpPr/>
            <p:nvPr/>
          </p:nvSpPr>
          <p:spPr>
            <a:xfrm>
              <a:off x="4033525" y="1996050"/>
              <a:ext cx="22650" cy="22625"/>
            </a:xfrm>
            <a:custGeom>
              <a:avLst/>
              <a:gdLst/>
              <a:ahLst/>
              <a:cxnLst/>
              <a:rect l="l" t="t" r="r" b="b"/>
              <a:pathLst>
                <a:path w="906" h="905" extrusionOk="0">
                  <a:moveTo>
                    <a:pt x="437" y="0"/>
                  </a:moveTo>
                  <a:cubicBezTo>
                    <a:pt x="219" y="0"/>
                    <a:pt x="6" y="141"/>
                    <a:pt x="1" y="447"/>
                  </a:cubicBezTo>
                  <a:lnTo>
                    <a:pt x="1" y="459"/>
                  </a:lnTo>
                  <a:cubicBezTo>
                    <a:pt x="6" y="764"/>
                    <a:pt x="217" y="905"/>
                    <a:pt x="434" y="905"/>
                  </a:cubicBezTo>
                  <a:cubicBezTo>
                    <a:pt x="667" y="905"/>
                    <a:pt x="905" y="743"/>
                    <a:pt x="905" y="447"/>
                  </a:cubicBezTo>
                  <a:cubicBezTo>
                    <a:pt x="905" y="159"/>
                    <a:pt x="669"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51" name="Google Shape;90451;p60"/>
            <p:cNvSpPr/>
            <p:nvPr/>
          </p:nvSpPr>
          <p:spPr>
            <a:xfrm>
              <a:off x="4033525" y="1926925"/>
              <a:ext cx="22950" cy="22850"/>
            </a:xfrm>
            <a:custGeom>
              <a:avLst/>
              <a:gdLst/>
              <a:ahLst/>
              <a:cxnLst/>
              <a:rect l="l" t="t" r="r" b="b"/>
              <a:pathLst>
                <a:path w="918" h="914" extrusionOk="0">
                  <a:moveTo>
                    <a:pt x="443" y="0"/>
                  </a:moveTo>
                  <a:cubicBezTo>
                    <a:pt x="222" y="0"/>
                    <a:pt x="6" y="144"/>
                    <a:pt x="1" y="450"/>
                  </a:cubicBezTo>
                  <a:lnTo>
                    <a:pt x="1" y="462"/>
                  </a:lnTo>
                  <a:cubicBezTo>
                    <a:pt x="6" y="770"/>
                    <a:pt x="225" y="913"/>
                    <a:pt x="447" y="913"/>
                  </a:cubicBezTo>
                  <a:cubicBezTo>
                    <a:pt x="680" y="913"/>
                    <a:pt x="917" y="755"/>
                    <a:pt x="917" y="462"/>
                  </a:cubicBezTo>
                  <a:cubicBezTo>
                    <a:pt x="917" y="162"/>
                    <a:pt x="678" y="0"/>
                    <a:pt x="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52" name="Google Shape;90452;p60"/>
            <p:cNvSpPr/>
            <p:nvPr/>
          </p:nvSpPr>
          <p:spPr>
            <a:xfrm>
              <a:off x="4033525" y="1858075"/>
              <a:ext cx="27125" cy="22975"/>
            </a:xfrm>
            <a:custGeom>
              <a:avLst/>
              <a:gdLst/>
              <a:ahLst/>
              <a:cxnLst/>
              <a:rect l="l" t="t" r="r" b="b"/>
              <a:pathLst>
                <a:path w="1085" h="919" extrusionOk="0">
                  <a:moveTo>
                    <a:pt x="444" y="1"/>
                  </a:moveTo>
                  <a:cubicBezTo>
                    <a:pt x="204" y="1"/>
                    <a:pt x="13" y="199"/>
                    <a:pt x="13" y="442"/>
                  </a:cubicBezTo>
                  <a:lnTo>
                    <a:pt x="1" y="454"/>
                  </a:lnTo>
                  <a:cubicBezTo>
                    <a:pt x="1" y="730"/>
                    <a:pt x="228" y="918"/>
                    <a:pt x="468" y="918"/>
                  </a:cubicBezTo>
                  <a:cubicBezTo>
                    <a:pt x="579" y="918"/>
                    <a:pt x="692" y="878"/>
                    <a:pt x="786" y="787"/>
                  </a:cubicBezTo>
                  <a:cubicBezTo>
                    <a:pt x="1084" y="501"/>
                    <a:pt x="882" y="1"/>
                    <a:pt x="465" y="1"/>
                  </a:cubicBezTo>
                  <a:cubicBezTo>
                    <a:pt x="458" y="1"/>
                    <a:pt x="451"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53" name="Google Shape;90453;p60"/>
            <p:cNvSpPr/>
            <p:nvPr/>
          </p:nvSpPr>
          <p:spPr>
            <a:xfrm>
              <a:off x="4033525" y="1788775"/>
              <a:ext cx="22950" cy="22750"/>
            </a:xfrm>
            <a:custGeom>
              <a:avLst/>
              <a:gdLst/>
              <a:ahLst/>
              <a:cxnLst/>
              <a:rect l="l" t="t" r="r" b="b"/>
              <a:pathLst>
                <a:path w="918" h="910" extrusionOk="0">
                  <a:moveTo>
                    <a:pt x="447" y="0"/>
                  </a:moveTo>
                  <a:cubicBezTo>
                    <a:pt x="225" y="0"/>
                    <a:pt x="6" y="144"/>
                    <a:pt x="1" y="452"/>
                  </a:cubicBezTo>
                  <a:lnTo>
                    <a:pt x="1" y="464"/>
                  </a:lnTo>
                  <a:cubicBezTo>
                    <a:pt x="6" y="768"/>
                    <a:pt x="220" y="909"/>
                    <a:pt x="440" y="909"/>
                  </a:cubicBezTo>
                  <a:cubicBezTo>
                    <a:pt x="675" y="909"/>
                    <a:pt x="917" y="747"/>
                    <a:pt x="917" y="452"/>
                  </a:cubicBezTo>
                  <a:cubicBezTo>
                    <a:pt x="917" y="159"/>
                    <a:pt x="680" y="0"/>
                    <a:pt x="4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54" name="Google Shape;90454;p60"/>
            <p:cNvSpPr/>
            <p:nvPr/>
          </p:nvSpPr>
          <p:spPr>
            <a:xfrm>
              <a:off x="4033525" y="1719675"/>
              <a:ext cx="27125" cy="23225"/>
            </a:xfrm>
            <a:custGeom>
              <a:avLst/>
              <a:gdLst/>
              <a:ahLst/>
              <a:cxnLst/>
              <a:rect l="l" t="t" r="r" b="b"/>
              <a:pathLst>
                <a:path w="1085" h="929" extrusionOk="0">
                  <a:moveTo>
                    <a:pt x="465" y="1"/>
                  </a:moveTo>
                  <a:cubicBezTo>
                    <a:pt x="215" y="1"/>
                    <a:pt x="13" y="203"/>
                    <a:pt x="1" y="453"/>
                  </a:cubicBezTo>
                  <a:lnTo>
                    <a:pt x="1" y="465"/>
                  </a:lnTo>
                  <a:cubicBezTo>
                    <a:pt x="1" y="745"/>
                    <a:pt x="226" y="928"/>
                    <a:pt x="461" y="928"/>
                  </a:cubicBezTo>
                  <a:cubicBezTo>
                    <a:pt x="576" y="928"/>
                    <a:pt x="693" y="885"/>
                    <a:pt x="786" y="787"/>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55" name="Google Shape;90455;p60"/>
            <p:cNvSpPr/>
            <p:nvPr/>
          </p:nvSpPr>
          <p:spPr>
            <a:xfrm>
              <a:off x="4033525" y="1650625"/>
              <a:ext cx="27125" cy="23250"/>
            </a:xfrm>
            <a:custGeom>
              <a:avLst/>
              <a:gdLst/>
              <a:ahLst/>
              <a:cxnLst/>
              <a:rect l="l" t="t" r="r" b="b"/>
              <a:pathLst>
                <a:path w="1085" h="930" extrusionOk="0">
                  <a:moveTo>
                    <a:pt x="465" y="1"/>
                  </a:moveTo>
                  <a:cubicBezTo>
                    <a:pt x="215" y="1"/>
                    <a:pt x="13" y="203"/>
                    <a:pt x="13" y="453"/>
                  </a:cubicBezTo>
                  <a:lnTo>
                    <a:pt x="1" y="465"/>
                  </a:lnTo>
                  <a:cubicBezTo>
                    <a:pt x="1" y="742"/>
                    <a:pt x="234" y="929"/>
                    <a:pt x="473" y="929"/>
                  </a:cubicBezTo>
                  <a:cubicBezTo>
                    <a:pt x="584" y="929"/>
                    <a:pt x="696" y="889"/>
                    <a:pt x="786" y="798"/>
                  </a:cubicBezTo>
                  <a:cubicBezTo>
                    <a:pt x="1084" y="501"/>
                    <a:pt x="882" y="13"/>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56" name="Google Shape;90456;p60"/>
            <p:cNvSpPr/>
            <p:nvPr/>
          </p:nvSpPr>
          <p:spPr>
            <a:xfrm>
              <a:off x="4033525" y="1581575"/>
              <a:ext cx="27125" cy="23150"/>
            </a:xfrm>
            <a:custGeom>
              <a:avLst/>
              <a:gdLst/>
              <a:ahLst/>
              <a:cxnLst/>
              <a:rect l="l" t="t" r="r" b="b"/>
              <a:pathLst>
                <a:path w="1085" h="926" extrusionOk="0">
                  <a:moveTo>
                    <a:pt x="465" y="0"/>
                  </a:moveTo>
                  <a:cubicBezTo>
                    <a:pt x="215" y="0"/>
                    <a:pt x="13" y="203"/>
                    <a:pt x="1" y="453"/>
                  </a:cubicBezTo>
                  <a:lnTo>
                    <a:pt x="1" y="465"/>
                  </a:lnTo>
                  <a:cubicBezTo>
                    <a:pt x="1" y="739"/>
                    <a:pt x="229" y="925"/>
                    <a:pt x="466" y="925"/>
                  </a:cubicBezTo>
                  <a:cubicBezTo>
                    <a:pt x="579" y="925"/>
                    <a:pt x="694" y="883"/>
                    <a:pt x="786" y="786"/>
                  </a:cubicBezTo>
                  <a:cubicBezTo>
                    <a:pt x="1084" y="501"/>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57" name="Google Shape;90457;p60"/>
            <p:cNvSpPr/>
            <p:nvPr/>
          </p:nvSpPr>
          <p:spPr>
            <a:xfrm>
              <a:off x="4033525" y="1512525"/>
              <a:ext cx="27125" cy="22925"/>
            </a:xfrm>
            <a:custGeom>
              <a:avLst/>
              <a:gdLst/>
              <a:ahLst/>
              <a:cxnLst/>
              <a:rect l="l" t="t" r="r" b="b"/>
              <a:pathLst>
                <a:path w="1085" h="917" extrusionOk="0">
                  <a:moveTo>
                    <a:pt x="465" y="0"/>
                  </a:moveTo>
                  <a:cubicBezTo>
                    <a:pt x="215" y="0"/>
                    <a:pt x="13" y="191"/>
                    <a:pt x="13" y="441"/>
                  </a:cubicBezTo>
                  <a:lnTo>
                    <a:pt x="1" y="453"/>
                  </a:lnTo>
                  <a:cubicBezTo>
                    <a:pt x="1" y="729"/>
                    <a:pt x="234" y="917"/>
                    <a:pt x="473" y="917"/>
                  </a:cubicBezTo>
                  <a:cubicBezTo>
                    <a:pt x="584" y="917"/>
                    <a:pt x="696" y="877"/>
                    <a:pt x="786" y="786"/>
                  </a:cubicBezTo>
                  <a:cubicBezTo>
                    <a:pt x="1084"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58" name="Google Shape;90458;p60"/>
            <p:cNvSpPr/>
            <p:nvPr/>
          </p:nvSpPr>
          <p:spPr>
            <a:xfrm>
              <a:off x="4033525" y="1443450"/>
              <a:ext cx="27125" cy="23025"/>
            </a:xfrm>
            <a:custGeom>
              <a:avLst/>
              <a:gdLst/>
              <a:ahLst/>
              <a:cxnLst/>
              <a:rect l="l" t="t" r="r" b="b"/>
              <a:pathLst>
                <a:path w="1085" h="921" extrusionOk="0">
                  <a:moveTo>
                    <a:pt x="465" y="1"/>
                  </a:moveTo>
                  <a:cubicBezTo>
                    <a:pt x="215" y="1"/>
                    <a:pt x="13" y="191"/>
                    <a:pt x="1" y="442"/>
                  </a:cubicBezTo>
                  <a:lnTo>
                    <a:pt x="1" y="453"/>
                  </a:lnTo>
                  <a:cubicBezTo>
                    <a:pt x="1" y="736"/>
                    <a:pt x="231" y="920"/>
                    <a:pt x="468" y="920"/>
                  </a:cubicBezTo>
                  <a:cubicBezTo>
                    <a:pt x="580" y="920"/>
                    <a:pt x="694" y="879"/>
                    <a:pt x="786" y="787"/>
                  </a:cubicBezTo>
                  <a:cubicBezTo>
                    <a:pt x="1084" y="489"/>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59" name="Google Shape;90459;p60"/>
            <p:cNvSpPr/>
            <p:nvPr/>
          </p:nvSpPr>
          <p:spPr>
            <a:xfrm>
              <a:off x="4033525" y="1374400"/>
              <a:ext cx="27125" cy="23025"/>
            </a:xfrm>
            <a:custGeom>
              <a:avLst/>
              <a:gdLst/>
              <a:ahLst/>
              <a:cxnLst/>
              <a:rect l="l" t="t" r="r" b="b"/>
              <a:pathLst>
                <a:path w="1085" h="921" extrusionOk="0">
                  <a:moveTo>
                    <a:pt x="465" y="1"/>
                  </a:moveTo>
                  <a:cubicBezTo>
                    <a:pt x="215" y="1"/>
                    <a:pt x="13" y="203"/>
                    <a:pt x="1" y="453"/>
                  </a:cubicBezTo>
                  <a:lnTo>
                    <a:pt x="1" y="465"/>
                  </a:lnTo>
                  <a:cubicBezTo>
                    <a:pt x="1" y="739"/>
                    <a:pt x="230" y="920"/>
                    <a:pt x="466" y="920"/>
                  </a:cubicBezTo>
                  <a:cubicBezTo>
                    <a:pt x="579" y="920"/>
                    <a:pt x="694" y="879"/>
                    <a:pt x="786" y="787"/>
                  </a:cubicBezTo>
                  <a:cubicBezTo>
                    <a:pt x="1084" y="489"/>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60" name="Google Shape;90460;p60"/>
            <p:cNvSpPr/>
            <p:nvPr/>
          </p:nvSpPr>
          <p:spPr>
            <a:xfrm>
              <a:off x="4034425" y="1316375"/>
              <a:ext cx="22650" cy="12225"/>
            </a:xfrm>
            <a:custGeom>
              <a:avLst/>
              <a:gdLst/>
              <a:ahLst/>
              <a:cxnLst/>
              <a:rect l="l" t="t" r="r" b="b"/>
              <a:pathLst>
                <a:path w="906" h="489" extrusionOk="0">
                  <a:moveTo>
                    <a:pt x="905" y="0"/>
                  </a:moveTo>
                  <a:lnTo>
                    <a:pt x="893" y="12"/>
                  </a:lnTo>
                  <a:lnTo>
                    <a:pt x="0" y="143"/>
                  </a:lnTo>
                  <a:cubicBezTo>
                    <a:pt x="48" y="345"/>
                    <a:pt x="227" y="488"/>
                    <a:pt x="441" y="488"/>
                  </a:cubicBezTo>
                  <a:cubicBezTo>
                    <a:pt x="703" y="488"/>
                    <a:pt x="905" y="274"/>
                    <a:pt x="905" y="24"/>
                  </a:cubicBezTo>
                  <a:cubicBezTo>
                    <a:pt x="905" y="12"/>
                    <a:pt x="905" y="12"/>
                    <a:pt x="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61" name="Google Shape;90461;p60"/>
            <p:cNvSpPr/>
            <p:nvPr/>
          </p:nvSpPr>
          <p:spPr>
            <a:xfrm>
              <a:off x="3997900" y="2377125"/>
              <a:ext cx="24050" cy="23450"/>
            </a:xfrm>
            <a:custGeom>
              <a:avLst/>
              <a:gdLst/>
              <a:ahLst/>
              <a:cxnLst/>
              <a:rect l="l" t="t" r="r" b="b"/>
              <a:pathLst>
                <a:path w="962" h="938" extrusionOk="0">
                  <a:moveTo>
                    <a:pt x="507" y="1"/>
                  </a:moveTo>
                  <a:cubicBezTo>
                    <a:pt x="292" y="1"/>
                    <a:pt x="74" y="141"/>
                    <a:pt x="44" y="421"/>
                  </a:cubicBezTo>
                  <a:cubicBezTo>
                    <a:pt x="0" y="757"/>
                    <a:pt x="253" y="938"/>
                    <a:pt x="505" y="938"/>
                  </a:cubicBezTo>
                  <a:cubicBezTo>
                    <a:pt x="725" y="938"/>
                    <a:pt x="945" y="799"/>
                    <a:pt x="961" y="504"/>
                  </a:cubicBezTo>
                  <a:cubicBezTo>
                    <a:pt x="961" y="468"/>
                    <a:pt x="961" y="444"/>
                    <a:pt x="961" y="421"/>
                  </a:cubicBezTo>
                  <a:cubicBezTo>
                    <a:pt x="937" y="141"/>
                    <a:pt x="723" y="1"/>
                    <a:pt x="5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62" name="Google Shape;90462;p60"/>
            <p:cNvSpPr/>
            <p:nvPr/>
          </p:nvSpPr>
          <p:spPr>
            <a:xfrm>
              <a:off x="3999000" y="2306950"/>
              <a:ext cx="27100" cy="23025"/>
            </a:xfrm>
            <a:custGeom>
              <a:avLst/>
              <a:gdLst/>
              <a:ahLst/>
              <a:cxnLst/>
              <a:rect l="l" t="t" r="r" b="b"/>
              <a:pathLst>
                <a:path w="1084" h="921" extrusionOk="0">
                  <a:moveTo>
                    <a:pt x="465" y="1"/>
                  </a:moveTo>
                  <a:cubicBezTo>
                    <a:pt x="203" y="1"/>
                    <a:pt x="0" y="203"/>
                    <a:pt x="0" y="465"/>
                  </a:cubicBezTo>
                  <a:cubicBezTo>
                    <a:pt x="0" y="739"/>
                    <a:pt x="229" y="920"/>
                    <a:pt x="466" y="920"/>
                  </a:cubicBezTo>
                  <a:cubicBezTo>
                    <a:pt x="579" y="920"/>
                    <a:pt x="694" y="879"/>
                    <a:pt x="786" y="787"/>
                  </a:cubicBezTo>
                  <a:cubicBezTo>
                    <a:pt x="1084" y="501"/>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63" name="Google Shape;90463;p60"/>
            <p:cNvSpPr/>
            <p:nvPr/>
          </p:nvSpPr>
          <p:spPr>
            <a:xfrm>
              <a:off x="3997900" y="2239025"/>
              <a:ext cx="24050" cy="23450"/>
            </a:xfrm>
            <a:custGeom>
              <a:avLst/>
              <a:gdLst/>
              <a:ahLst/>
              <a:cxnLst/>
              <a:rect l="l" t="t" r="r" b="b"/>
              <a:pathLst>
                <a:path w="962" h="938" extrusionOk="0">
                  <a:moveTo>
                    <a:pt x="507" y="0"/>
                  </a:moveTo>
                  <a:cubicBezTo>
                    <a:pt x="292" y="0"/>
                    <a:pt x="74" y="140"/>
                    <a:pt x="44" y="420"/>
                  </a:cubicBezTo>
                  <a:cubicBezTo>
                    <a:pt x="0" y="756"/>
                    <a:pt x="253" y="937"/>
                    <a:pt x="505" y="937"/>
                  </a:cubicBezTo>
                  <a:cubicBezTo>
                    <a:pt x="725" y="937"/>
                    <a:pt x="945" y="798"/>
                    <a:pt x="961" y="503"/>
                  </a:cubicBezTo>
                  <a:cubicBezTo>
                    <a:pt x="961" y="468"/>
                    <a:pt x="961" y="444"/>
                    <a:pt x="961" y="420"/>
                  </a:cubicBezTo>
                  <a:cubicBezTo>
                    <a:pt x="937" y="140"/>
                    <a:pt x="723" y="0"/>
                    <a:pt x="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64" name="Google Shape;90464;p60"/>
            <p:cNvSpPr/>
            <p:nvPr/>
          </p:nvSpPr>
          <p:spPr>
            <a:xfrm>
              <a:off x="3999000" y="2165700"/>
              <a:ext cx="28900" cy="28900"/>
            </a:xfrm>
            <a:custGeom>
              <a:avLst/>
              <a:gdLst/>
              <a:ahLst/>
              <a:cxnLst/>
              <a:rect l="l" t="t" r="r" b="b"/>
              <a:pathLst>
                <a:path w="1156" h="1156" extrusionOk="0">
                  <a:moveTo>
                    <a:pt x="549" y="1"/>
                  </a:moveTo>
                  <a:cubicBezTo>
                    <a:pt x="273" y="1"/>
                    <a:pt x="6" y="178"/>
                    <a:pt x="0" y="567"/>
                  </a:cubicBezTo>
                  <a:lnTo>
                    <a:pt x="0" y="579"/>
                  </a:lnTo>
                  <a:cubicBezTo>
                    <a:pt x="6" y="975"/>
                    <a:pt x="275" y="1156"/>
                    <a:pt x="552" y="1156"/>
                  </a:cubicBezTo>
                  <a:cubicBezTo>
                    <a:pt x="849" y="1156"/>
                    <a:pt x="1155" y="948"/>
                    <a:pt x="1155" y="579"/>
                  </a:cubicBezTo>
                  <a:cubicBezTo>
                    <a:pt x="1155" y="208"/>
                    <a:pt x="847" y="1"/>
                    <a:pt x="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65" name="Google Shape;90465;p60"/>
            <p:cNvSpPr/>
            <p:nvPr/>
          </p:nvSpPr>
          <p:spPr>
            <a:xfrm>
              <a:off x="3999000" y="2096650"/>
              <a:ext cx="28900" cy="28900"/>
            </a:xfrm>
            <a:custGeom>
              <a:avLst/>
              <a:gdLst/>
              <a:ahLst/>
              <a:cxnLst/>
              <a:rect l="l" t="t" r="r" b="b"/>
              <a:pathLst>
                <a:path w="1156" h="1156" extrusionOk="0">
                  <a:moveTo>
                    <a:pt x="549" y="0"/>
                  </a:moveTo>
                  <a:cubicBezTo>
                    <a:pt x="273" y="0"/>
                    <a:pt x="6" y="178"/>
                    <a:pt x="0" y="567"/>
                  </a:cubicBezTo>
                  <a:lnTo>
                    <a:pt x="0" y="579"/>
                  </a:lnTo>
                  <a:cubicBezTo>
                    <a:pt x="6" y="975"/>
                    <a:pt x="275" y="1155"/>
                    <a:pt x="552" y="1155"/>
                  </a:cubicBezTo>
                  <a:cubicBezTo>
                    <a:pt x="849" y="1155"/>
                    <a:pt x="1155" y="948"/>
                    <a:pt x="1155" y="579"/>
                  </a:cubicBezTo>
                  <a:cubicBezTo>
                    <a:pt x="1155" y="208"/>
                    <a:pt x="847" y="0"/>
                    <a:pt x="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66" name="Google Shape;90466;p60"/>
            <p:cNvSpPr/>
            <p:nvPr/>
          </p:nvSpPr>
          <p:spPr>
            <a:xfrm>
              <a:off x="3998525" y="2031775"/>
              <a:ext cx="23425" cy="22550"/>
            </a:xfrm>
            <a:custGeom>
              <a:avLst/>
              <a:gdLst/>
              <a:ahLst/>
              <a:cxnLst/>
              <a:rect l="l" t="t" r="r" b="b"/>
              <a:pathLst>
                <a:path w="937" h="902" extrusionOk="0">
                  <a:moveTo>
                    <a:pt x="482" y="1"/>
                  </a:moveTo>
                  <a:cubicBezTo>
                    <a:pt x="267" y="1"/>
                    <a:pt x="49" y="138"/>
                    <a:pt x="19" y="411"/>
                  </a:cubicBezTo>
                  <a:cubicBezTo>
                    <a:pt x="0" y="730"/>
                    <a:pt x="244" y="902"/>
                    <a:pt x="485" y="902"/>
                  </a:cubicBezTo>
                  <a:cubicBezTo>
                    <a:pt x="695" y="902"/>
                    <a:pt x="903" y="772"/>
                    <a:pt x="936" y="495"/>
                  </a:cubicBezTo>
                  <a:cubicBezTo>
                    <a:pt x="936" y="471"/>
                    <a:pt x="936" y="435"/>
                    <a:pt x="936" y="411"/>
                  </a:cubicBezTo>
                  <a:cubicBezTo>
                    <a:pt x="912" y="138"/>
                    <a:pt x="698"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67" name="Google Shape;90467;p60"/>
            <p:cNvSpPr/>
            <p:nvPr/>
          </p:nvSpPr>
          <p:spPr>
            <a:xfrm>
              <a:off x="3999000" y="1960250"/>
              <a:ext cx="24725" cy="24800"/>
            </a:xfrm>
            <a:custGeom>
              <a:avLst/>
              <a:gdLst/>
              <a:ahLst/>
              <a:cxnLst/>
              <a:rect l="l" t="t" r="r" b="b"/>
              <a:pathLst>
                <a:path w="989" h="992" extrusionOk="0">
                  <a:moveTo>
                    <a:pt x="484" y="1"/>
                  </a:moveTo>
                  <a:cubicBezTo>
                    <a:pt x="246" y="1"/>
                    <a:pt x="12" y="156"/>
                    <a:pt x="0" y="486"/>
                  </a:cubicBezTo>
                  <a:lnTo>
                    <a:pt x="0" y="510"/>
                  </a:lnTo>
                  <a:cubicBezTo>
                    <a:pt x="12" y="836"/>
                    <a:pt x="248" y="991"/>
                    <a:pt x="487" y="991"/>
                  </a:cubicBezTo>
                  <a:cubicBezTo>
                    <a:pt x="736" y="991"/>
                    <a:pt x="989" y="821"/>
                    <a:pt x="989" y="498"/>
                  </a:cubicBezTo>
                  <a:cubicBezTo>
                    <a:pt x="989" y="174"/>
                    <a:pt x="734" y="1"/>
                    <a:pt x="4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68" name="Google Shape;90468;p60"/>
            <p:cNvSpPr/>
            <p:nvPr/>
          </p:nvSpPr>
          <p:spPr>
            <a:xfrm>
              <a:off x="3999000" y="1892625"/>
              <a:ext cx="27100" cy="22950"/>
            </a:xfrm>
            <a:custGeom>
              <a:avLst/>
              <a:gdLst/>
              <a:ahLst/>
              <a:cxnLst/>
              <a:rect l="l" t="t" r="r" b="b"/>
              <a:pathLst>
                <a:path w="1084" h="918" extrusionOk="0">
                  <a:moveTo>
                    <a:pt x="465" y="0"/>
                  </a:moveTo>
                  <a:cubicBezTo>
                    <a:pt x="215" y="0"/>
                    <a:pt x="12" y="191"/>
                    <a:pt x="0" y="441"/>
                  </a:cubicBezTo>
                  <a:lnTo>
                    <a:pt x="0" y="453"/>
                  </a:lnTo>
                  <a:cubicBezTo>
                    <a:pt x="0" y="729"/>
                    <a:pt x="228" y="917"/>
                    <a:pt x="468" y="917"/>
                  </a:cubicBezTo>
                  <a:cubicBezTo>
                    <a:pt x="579" y="917"/>
                    <a:pt x="692" y="877"/>
                    <a:pt x="786" y="786"/>
                  </a:cubicBezTo>
                  <a:cubicBezTo>
                    <a:pt x="1084" y="501"/>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69" name="Google Shape;90469;p60"/>
            <p:cNvSpPr/>
            <p:nvPr/>
          </p:nvSpPr>
          <p:spPr>
            <a:xfrm>
              <a:off x="3997900" y="1824375"/>
              <a:ext cx="24050" cy="23450"/>
            </a:xfrm>
            <a:custGeom>
              <a:avLst/>
              <a:gdLst/>
              <a:ahLst/>
              <a:cxnLst/>
              <a:rect l="l" t="t" r="r" b="b"/>
              <a:pathLst>
                <a:path w="962" h="938" extrusionOk="0">
                  <a:moveTo>
                    <a:pt x="507" y="1"/>
                  </a:moveTo>
                  <a:cubicBezTo>
                    <a:pt x="292" y="1"/>
                    <a:pt x="74" y="141"/>
                    <a:pt x="44" y="421"/>
                  </a:cubicBezTo>
                  <a:cubicBezTo>
                    <a:pt x="0" y="757"/>
                    <a:pt x="253" y="938"/>
                    <a:pt x="505" y="938"/>
                  </a:cubicBezTo>
                  <a:cubicBezTo>
                    <a:pt x="725" y="938"/>
                    <a:pt x="945" y="799"/>
                    <a:pt x="961" y="504"/>
                  </a:cubicBezTo>
                  <a:cubicBezTo>
                    <a:pt x="961" y="480"/>
                    <a:pt x="961" y="444"/>
                    <a:pt x="961" y="421"/>
                  </a:cubicBezTo>
                  <a:cubicBezTo>
                    <a:pt x="937" y="141"/>
                    <a:pt x="723" y="1"/>
                    <a:pt x="5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70" name="Google Shape;90470;p60"/>
            <p:cNvSpPr/>
            <p:nvPr/>
          </p:nvSpPr>
          <p:spPr>
            <a:xfrm>
              <a:off x="3999000" y="1751400"/>
              <a:ext cx="28000" cy="28275"/>
            </a:xfrm>
            <a:custGeom>
              <a:avLst/>
              <a:gdLst/>
              <a:ahLst/>
              <a:cxnLst/>
              <a:rect l="l" t="t" r="r" b="b"/>
              <a:pathLst>
                <a:path w="1120" h="1131" extrusionOk="0">
                  <a:moveTo>
                    <a:pt x="535" y="1"/>
                  </a:moveTo>
                  <a:cubicBezTo>
                    <a:pt x="267" y="1"/>
                    <a:pt x="6" y="175"/>
                    <a:pt x="0" y="554"/>
                  </a:cubicBezTo>
                  <a:lnTo>
                    <a:pt x="0" y="577"/>
                  </a:lnTo>
                  <a:cubicBezTo>
                    <a:pt x="6" y="956"/>
                    <a:pt x="267" y="1130"/>
                    <a:pt x="535" y="1130"/>
                  </a:cubicBezTo>
                  <a:cubicBezTo>
                    <a:pt x="823" y="1130"/>
                    <a:pt x="1120" y="929"/>
                    <a:pt x="1120" y="566"/>
                  </a:cubicBezTo>
                  <a:cubicBezTo>
                    <a:pt x="1120" y="202"/>
                    <a:pt x="823" y="1"/>
                    <a:pt x="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71" name="Google Shape;90471;p60"/>
            <p:cNvSpPr/>
            <p:nvPr/>
          </p:nvSpPr>
          <p:spPr>
            <a:xfrm>
              <a:off x="3997900" y="1686275"/>
              <a:ext cx="24050" cy="23450"/>
            </a:xfrm>
            <a:custGeom>
              <a:avLst/>
              <a:gdLst/>
              <a:ahLst/>
              <a:cxnLst/>
              <a:rect l="l" t="t" r="r" b="b"/>
              <a:pathLst>
                <a:path w="962" h="938" extrusionOk="0">
                  <a:moveTo>
                    <a:pt x="507" y="0"/>
                  </a:moveTo>
                  <a:cubicBezTo>
                    <a:pt x="292" y="0"/>
                    <a:pt x="74" y="140"/>
                    <a:pt x="44" y="420"/>
                  </a:cubicBezTo>
                  <a:cubicBezTo>
                    <a:pt x="0" y="756"/>
                    <a:pt x="253" y="937"/>
                    <a:pt x="505" y="937"/>
                  </a:cubicBezTo>
                  <a:cubicBezTo>
                    <a:pt x="725" y="937"/>
                    <a:pt x="945" y="798"/>
                    <a:pt x="961" y="504"/>
                  </a:cubicBezTo>
                  <a:cubicBezTo>
                    <a:pt x="961" y="468"/>
                    <a:pt x="961" y="444"/>
                    <a:pt x="961" y="420"/>
                  </a:cubicBezTo>
                  <a:cubicBezTo>
                    <a:pt x="937" y="140"/>
                    <a:pt x="723" y="0"/>
                    <a:pt x="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72" name="Google Shape;90472;p60"/>
            <p:cNvSpPr/>
            <p:nvPr/>
          </p:nvSpPr>
          <p:spPr>
            <a:xfrm>
              <a:off x="3999000" y="1616100"/>
              <a:ext cx="27100" cy="23150"/>
            </a:xfrm>
            <a:custGeom>
              <a:avLst/>
              <a:gdLst/>
              <a:ahLst/>
              <a:cxnLst/>
              <a:rect l="l" t="t" r="r" b="b"/>
              <a:pathLst>
                <a:path w="1084" h="926" extrusionOk="0">
                  <a:moveTo>
                    <a:pt x="465" y="1"/>
                  </a:moveTo>
                  <a:cubicBezTo>
                    <a:pt x="215" y="1"/>
                    <a:pt x="12" y="203"/>
                    <a:pt x="0" y="453"/>
                  </a:cubicBezTo>
                  <a:lnTo>
                    <a:pt x="0" y="465"/>
                  </a:lnTo>
                  <a:cubicBezTo>
                    <a:pt x="0" y="739"/>
                    <a:pt x="229" y="925"/>
                    <a:pt x="466" y="925"/>
                  </a:cubicBezTo>
                  <a:cubicBezTo>
                    <a:pt x="579" y="925"/>
                    <a:pt x="694" y="883"/>
                    <a:pt x="786" y="786"/>
                  </a:cubicBezTo>
                  <a:cubicBezTo>
                    <a:pt x="1084" y="501"/>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73" name="Google Shape;90473;p60"/>
            <p:cNvSpPr/>
            <p:nvPr/>
          </p:nvSpPr>
          <p:spPr>
            <a:xfrm>
              <a:off x="3999000" y="1547050"/>
              <a:ext cx="27100" cy="23150"/>
            </a:xfrm>
            <a:custGeom>
              <a:avLst/>
              <a:gdLst/>
              <a:ahLst/>
              <a:cxnLst/>
              <a:rect l="l" t="t" r="r" b="b"/>
              <a:pathLst>
                <a:path w="1084" h="926" extrusionOk="0">
                  <a:moveTo>
                    <a:pt x="465" y="0"/>
                  </a:moveTo>
                  <a:cubicBezTo>
                    <a:pt x="215" y="0"/>
                    <a:pt x="12" y="203"/>
                    <a:pt x="0" y="453"/>
                  </a:cubicBezTo>
                  <a:lnTo>
                    <a:pt x="0" y="465"/>
                  </a:lnTo>
                  <a:cubicBezTo>
                    <a:pt x="0" y="739"/>
                    <a:pt x="229" y="925"/>
                    <a:pt x="466" y="925"/>
                  </a:cubicBezTo>
                  <a:cubicBezTo>
                    <a:pt x="579" y="925"/>
                    <a:pt x="694" y="882"/>
                    <a:pt x="786" y="786"/>
                  </a:cubicBezTo>
                  <a:cubicBezTo>
                    <a:pt x="1084" y="500"/>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74" name="Google Shape;90474;p60"/>
            <p:cNvSpPr/>
            <p:nvPr/>
          </p:nvSpPr>
          <p:spPr>
            <a:xfrm>
              <a:off x="3998525" y="1479100"/>
              <a:ext cx="23425" cy="22550"/>
            </a:xfrm>
            <a:custGeom>
              <a:avLst/>
              <a:gdLst/>
              <a:ahLst/>
              <a:cxnLst/>
              <a:rect l="l" t="t" r="r" b="b"/>
              <a:pathLst>
                <a:path w="937" h="902" extrusionOk="0">
                  <a:moveTo>
                    <a:pt x="482" y="1"/>
                  </a:moveTo>
                  <a:cubicBezTo>
                    <a:pt x="267" y="1"/>
                    <a:pt x="49" y="141"/>
                    <a:pt x="19" y="420"/>
                  </a:cubicBezTo>
                  <a:cubicBezTo>
                    <a:pt x="0" y="733"/>
                    <a:pt x="244" y="902"/>
                    <a:pt x="486" y="902"/>
                  </a:cubicBezTo>
                  <a:cubicBezTo>
                    <a:pt x="695" y="902"/>
                    <a:pt x="903" y="775"/>
                    <a:pt x="936" y="504"/>
                  </a:cubicBezTo>
                  <a:cubicBezTo>
                    <a:pt x="936" y="468"/>
                    <a:pt x="936" y="444"/>
                    <a:pt x="936" y="420"/>
                  </a:cubicBezTo>
                  <a:cubicBezTo>
                    <a:pt x="912" y="141"/>
                    <a:pt x="698"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75" name="Google Shape;90475;p60"/>
            <p:cNvSpPr/>
            <p:nvPr/>
          </p:nvSpPr>
          <p:spPr>
            <a:xfrm>
              <a:off x="3999000" y="1408925"/>
              <a:ext cx="27100" cy="23025"/>
            </a:xfrm>
            <a:custGeom>
              <a:avLst/>
              <a:gdLst/>
              <a:ahLst/>
              <a:cxnLst/>
              <a:rect l="l" t="t" r="r" b="b"/>
              <a:pathLst>
                <a:path w="1084" h="921" extrusionOk="0">
                  <a:moveTo>
                    <a:pt x="465" y="1"/>
                  </a:moveTo>
                  <a:cubicBezTo>
                    <a:pt x="215" y="1"/>
                    <a:pt x="12" y="191"/>
                    <a:pt x="0" y="441"/>
                  </a:cubicBezTo>
                  <a:lnTo>
                    <a:pt x="0" y="453"/>
                  </a:lnTo>
                  <a:cubicBezTo>
                    <a:pt x="0" y="736"/>
                    <a:pt x="231" y="920"/>
                    <a:pt x="468" y="920"/>
                  </a:cubicBezTo>
                  <a:cubicBezTo>
                    <a:pt x="580" y="920"/>
                    <a:pt x="694" y="879"/>
                    <a:pt x="786" y="787"/>
                  </a:cubicBezTo>
                  <a:cubicBezTo>
                    <a:pt x="1084" y="489"/>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76" name="Google Shape;90476;p60"/>
            <p:cNvSpPr/>
            <p:nvPr/>
          </p:nvSpPr>
          <p:spPr>
            <a:xfrm>
              <a:off x="3999000" y="1339875"/>
              <a:ext cx="27100" cy="23000"/>
            </a:xfrm>
            <a:custGeom>
              <a:avLst/>
              <a:gdLst/>
              <a:ahLst/>
              <a:cxnLst/>
              <a:rect l="l" t="t" r="r" b="b"/>
              <a:pathLst>
                <a:path w="1084" h="920" extrusionOk="0">
                  <a:moveTo>
                    <a:pt x="465" y="1"/>
                  </a:moveTo>
                  <a:cubicBezTo>
                    <a:pt x="215" y="1"/>
                    <a:pt x="12" y="203"/>
                    <a:pt x="0" y="441"/>
                  </a:cubicBezTo>
                  <a:lnTo>
                    <a:pt x="0" y="453"/>
                  </a:lnTo>
                  <a:cubicBezTo>
                    <a:pt x="0" y="736"/>
                    <a:pt x="225" y="920"/>
                    <a:pt x="462" y="920"/>
                  </a:cubicBezTo>
                  <a:cubicBezTo>
                    <a:pt x="575" y="920"/>
                    <a:pt x="691" y="878"/>
                    <a:pt x="786" y="786"/>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77" name="Google Shape;90477;p60"/>
            <p:cNvSpPr/>
            <p:nvPr/>
          </p:nvSpPr>
          <p:spPr>
            <a:xfrm>
              <a:off x="3974300" y="1326475"/>
              <a:ext cx="7450" cy="1525"/>
            </a:xfrm>
            <a:custGeom>
              <a:avLst/>
              <a:gdLst/>
              <a:ahLst/>
              <a:cxnLst/>
              <a:rect l="l" t="t" r="r" b="b"/>
              <a:pathLst>
                <a:path w="298" h="61" extrusionOk="0">
                  <a:moveTo>
                    <a:pt x="298" y="1"/>
                  </a:moveTo>
                  <a:lnTo>
                    <a:pt x="0" y="48"/>
                  </a:lnTo>
                  <a:cubicBezTo>
                    <a:pt x="36" y="48"/>
                    <a:pt x="60" y="60"/>
                    <a:pt x="96" y="60"/>
                  </a:cubicBezTo>
                  <a:cubicBezTo>
                    <a:pt x="167" y="60"/>
                    <a:pt x="238" y="37"/>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78" name="Google Shape;90478;p60"/>
            <p:cNvSpPr/>
            <p:nvPr/>
          </p:nvSpPr>
          <p:spPr>
            <a:xfrm>
              <a:off x="3964275" y="2411150"/>
              <a:ext cx="23725" cy="23200"/>
            </a:xfrm>
            <a:custGeom>
              <a:avLst/>
              <a:gdLst/>
              <a:ahLst/>
              <a:cxnLst/>
              <a:rect l="l" t="t" r="r" b="b"/>
              <a:pathLst>
                <a:path w="949" h="928" extrusionOk="0">
                  <a:moveTo>
                    <a:pt x="491" y="0"/>
                  </a:moveTo>
                  <a:cubicBezTo>
                    <a:pt x="273" y="0"/>
                    <a:pt x="56" y="143"/>
                    <a:pt x="32" y="429"/>
                  </a:cubicBezTo>
                  <a:cubicBezTo>
                    <a:pt x="0" y="753"/>
                    <a:pt x="247" y="928"/>
                    <a:pt x="493" y="928"/>
                  </a:cubicBezTo>
                  <a:cubicBezTo>
                    <a:pt x="707" y="928"/>
                    <a:pt x="921" y="795"/>
                    <a:pt x="949" y="512"/>
                  </a:cubicBezTo>
                  <a:cubicBezTo>
                    <a:pt x="949" y="476"/>
                    <a:pt x="949" y="453"/>
                    <a:pt x="949" y="429"/>
                  </a:cubicBezTo>
                  <a:cubicBezTo>
                    <a:pt x="925" y="143"/>
                    <a:pt x="708" y="0"/>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79" name="Google Shape;90479;p60"/>
            <p:cNvSpPr/>
            <p:nvPr/>
          </p:nvSpPr>
          <p:spPr>
            <a:xfrm>
              <a:off x="3959350" y="2338725"/>
              <a:ext cx="22825" cy="16650"/>
            </a:xfrm>
            <a:custGeom>
              <a:avLst/>
              <a:gdLst/>
              <a:ahLst/>
              <a:cxnLst/>
              <a:rect l="l" t="t" r="r" b="b"/>
              <a:pathLst>
                <a:path w="913" h="666" extrusionOk="0">
                  <a:moveTo>
                    <a:pt x="462" y="1"/>
                  </a:moveTo>
                  <a:cubicBezTo>
                    <a:pt x="222" y="1"/>
                    <a:pt x="0" y="290"/>
                    <a:pt x="205" y="540"/>
                  </a:cubicBezTo>
                  <a:cubicBezTo>
                    <a:pt x="205" y="540"/>
                    <a:pt x="205" y="552"/>
                    <a:pt x="205" y="552"/>
                  </a:cubicBezTo>
                  <a:lnTo>
                    <a:pt x="229" y="564"/>
                  </a:lnTo>
                  <a:cubicBezTo>
                    <a:pt x="301" y="636"/>
                    <a:pt x="381" y="666"/>
                    <a:pt x="456" y="666"/>
                  </a:cubicBezTo>
                  <a:cubicBezTo>
                    <a:pt x="705" y="666"/>
                    <a:pt x="913" y="339"/>
                    <a:pt x="694" y="111"/>
                  </a:cubicBezTo>
                  <a:cubicBezTo>
                    <a:pt x="625" y="33"/>
                    <a:pt x="542" y="1"/>
                    <a:pt x="4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80" name="Google Shape;90480;p60"/>
            <p:cNvSpPr/>
            <p:nvPr/>
          </p:nvSpPr>
          <p:spPr>
            <a:xfrm>
              <a:off x="3964475" y="2272125"/>
              <a:ext cx="27700" cy="23150"/>
            </a:xfrm>
            <a:custGeom>
              <a:avLst/>
              <a:gdLst/>
              <a:ahLst/>
              <a:cxnLst/>
              <a:rect l="l" t="t" r="r" b="b"/>
              <a:pathLst>
                <a:path w="1108" h="926" extrusionOk="0">
                  <a:moveTo>
                    <a:pt x="465" y="0"/>
                  </a:moveTo>
                  <a:cubicBezTo>
                    <a:pt x="214" y="0"/>
                    <a:pt x="12" y="187"/>
                    <a:pt x="0" y="430"/>
                  </a:cubicBezTo>
                  <a:lnTo>
                    <a:pt x="0" y="453"/>
                  </a:lnTo>
                  <a:lnTo>
                    <a:pt x="24" y="465"/>
                  </a:lnTo>
                  <a:cubicBezTo>
                    <a:pt x="24" y="739"/>
                    <a:pt x="253" y="926"/>
                    <a:pt x="489" y="926"/>
                  </a:cubicBezTo>
                  <a:cubicBezTo>
                    <a:pt x="603" y="926"/>
                    <a:pt x="718" y="883"/>
                    <a:pt x="810" y="787"/>
                  </a:cubicBezTo>
                  <a:cubicBezTo>
                    <a:pt x="1108" y="501"/>
                    <a:pt x="893" y="1"/>
                    <a:pt x="489" y="1"/>
                  </a:cubicBezTo>
                  <a:cubicBezTo>
                    <a:pt x="481" y="1"/>
                    <a:pt x="473"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81" name="Google Shape;90481;p60"/>
            <p:cNvSpPr/>
            <p:nvPr/>
          </p:nvSpPr>
          <p:spPr>
            <a:xfrm>
              <a:off x="3964275" y="2203900"/>
              <a:ext cx="23725" cy="23225"/>
            </a:xfrm>
            <a:custGeom>
              <a:avLst/>
              <a:gdLst/>
              <a:ahLst/>
              <a:cxnLst/>
              <a:rect l="l" t="t" r="r" b="b"/>
              <a:pathLst>
                <a:path w="949" h="929" extrusionOk="0">
                  <a:moveTo>
                    <a:pt x="491" y="0"/>
                  </a:moveTo>
                  <a:cubicBezTo>
                    <a:pt x="273" y="0"/>
                    <a:pt x="56" y="140"/>
                    <a:pt x="32" y="420"/>
                  </a:cubicBezTo>
                  <a:cubicBezTo>
                    <a:pt x="0" y="750"/>
                    <a:pt x="247" y="928"/>
                    <a:pt x="492" y="928"/>
                  </a:cubicBezTo>
                  <a:cubicBezTo>
                    <a:pt x="707" y="928"/>
                    <a:pt x="921" y="792"/>
                    <a:pt x="949" y="503"/>
                  </a:cubicBezTo>
                  <a:cubicBezTo>
                    <a:pt x="949" y="480"/>
                    <a:pt x="949" y="456"/>
                    <a:pt x="949" y="420"/>
                  </a:cubicBezTo>
                  <a:cubicBezTo>
                    <a:pt x="925" y="140"/>
                    <a:pt x="708" y="0"/>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82" name="Google Shape;90482;p60"/>
            <p:cNvSpPr/>
            <p:nvPr/>
          </p:nvSpPr>
          <p:spPr>
            <a:xfrm>
              <a:off x="3960725" y="2132300"/>
              <a:ext cx="22025" cy="16650"/>
            </a:xfrm>
            <a:custGeom>
              <a:avLst/>
              <a:gdLst/>
              <a:ahLst/>
              <a:cxnLst/>
              <a:rect l="l" t="t" r="r" b="b"/>
              <a:pathLst>
                <a:path w="881" h="666" extrusionOk="0">
                  <a:moveTo>
                    <a:pt x="447" y="0"/>
                  </a:moveTo>
                  <a:cubicBezTo>
                    <a:pt x="223" y="0"/>
                    <a:pt x="1" y="240"/>
                    <a:pt x="150" y="498"/>
                  </a:cubicBezTo>
                  <a:lnTo>
                    <a:pt x="150" y="522"/>
                  </a:lnTo>
                  <a:lnTo>
                    <a:pt x="174" y="522"/>
                  </a:lnTo>
                  <a:cubicBezTo>
                    <a:pt x="249" y="623"/>
                    <a:pt x="343" y="665"/>
                    <a:pt x="435" y="665"/>
                  </a:cubicBezTo>
                  <a:cubicBezTo>
                    <a:pt x="667" y="665"/>
                    <a:pt x="880" y="400"/>
                    <a:pt x="710" y="153"/>
                  </a:cubicBezTo>
                  <a:cubicBezTo>
                    <a:pt x="642" y="45"/>
                    <a:pt x="544" y="0"/>
                    <a:pt x="4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83" name="Google Shape;90483;p60"/>
            <p:cNvSpPr/>
            <p:nvPr/>
          </p:nvSpPr>
          <p:spPr>
            <a:xfrm>
              <a:off x="3964775" y="2064950"/>
              <a:ext cx="27400" cy="23150"/>
            </a:xfrm>
            <a:custGeom>
              <a:avLst/>
              <a:gdLst/>
              <a:ahLst/>
              <a:cxnLst/>
              <a:rect l="l" t="t" r="r" b="b"/>
              <a:pathLst>
                <a:path w="1096" h="926" extrusionOk="0">
                  <a:moveTo>
                    <a:pt x="455" y="1"/>
                  </a:moveTo>
                  <a:cubicBezTo>
                    <a:pt x="203" y="1"/>
                    <a:pt x="0" y="199"/>
                    <a:pt x="0" y="442"/>
                  </a:cubicBezTo>
                  <a:cubicBezTo>
                    <a:pt x="0" y="454"/>
                    <a:pt x="0" y="454"/>
                    <a:pt x="0" y="454"/>
                  </a:cubicBezTo>
                  <a:lnTo>
                    <a:pt x="12" y="454"/>
                  </a:lnTo>
                  <a:cubicBezTo>
                    <a:pt x="4" y="736"/>
                    <a:pt x="231" y="926"/>
                    <a:pt x="471" y="926"/>
                  </a:cubicBezTo>
                  <a:cubicBezTo>
                    <a:pt x="585" y="926"/>
                    <a:pt x="702" y="883"/>
                    <a:pt x="798" y="787"/>
                  </a:cubicBezTo>
                  <a:cubicBezTo>
                    <a:pt x="1096" y="501"/>
                    <a:pt x="893" y="1"/>
                    <a:pt x="477" y="1"/>
                  </a:cubicBezTo>
                  <a:cubicBezTo>
                    <a:pt x="469" y="1"/>
                    <a:pt x="462" y="1"/>
                    <a:pt x="4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84" name="Google Shape;90484;p60"/>
            <p:cNvSpPr/>
            <p:nvPr/>
          </p:nvSpPr>
          <p:spPr>
            <a:xfrm>
              <a:off x="3959325" y="1993200"/>
              <a:ext cx="22825" cy="16650"/>
            </a:xfrm>
            <a:custGeom>
              <a:avLst/>
              <a:gdLst/>
              <a:ahLst/>
              <a:cxnLst/>
              <a:rect l="l" t="t" r="r" b="b"/>
              <a:pathLst>
                <a:path w="913" h="666" extrusionOk="0">
                  <a:moveTo>
                    <a:pt x="467" y="0"/>
                  </a:moveTo>
                  <a:cubicBezTo>
                    <a:pt x="226" y="0"/>
                    <a:pt x="0" y="298"/>
                    <a:pt x="206" y="549"/>
                  </a:cubicBezTo>
                  <a:cubicBezTo>
                    <a:pt x="206" y="549"/>
                    <a:pt x="206" y="549"/>
                    <a:pt x="206" y="561"/>
                  </a:cubicBezTo>
                  <a:lnTo>
                    <a:pt x="230" y="561"/>
                  </a:lnTo>
                  <a:cubicBezTo>
                    <a:pt x="303" y="635"/>
                    <a:pt x="384" y="665"/>
                    <a:pt x="460" y="665"/>
                  </a:cubicBezTo>
                  <a:cubicBezTo>
                    <a:pt x="707" y="665"/>
                    <a:pt x="913" y="345"/>
                    <a:pt x="695" y="109"/>
                  </a:cubicBezTo>
                  <a:cubicBezTo>
                    <a:pt x="627" y="32"/>
                    <a:pt x="546" y="0"/>
                    <a:pt x="4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85" name="Google Shape;90485;p60"/>
            <p:cNvSpPr/>
            <p:nvPr/>
          </p:nvSpPr>
          <p:spPr>
            <a:xfrm>
              <a:off x="3964475" y="1926550"/>
              <a:ext cx="27700" cy="23300"/>
            </a:xfrm>
            <a:custGeom>
              <a:avLst/>
              <a:gdLst/>
              <a:ahLst/>
              <a:cxnLst/>
              <a:rect l="l" t="t" r="r" b="b"/>
              <a:pathLst>
                <a:path w="1108" h="932" extrusionOk="0">
                  <a:moveTo>
                    <a:pt x="468" y="0"/>
                  </a:moveTo>
                  <a:cubicBezTo>
                    <a:pt x="226" y="0"/>
                    <a:pt x="12" y="198"/>
                    <a:pt x="0" y="441"/>
                  </a:cubicBezTo>
                  <a:lnTo>
                    <a:pt x="0" y="465"/>
                  </a:lnTo>
                  <a:lnTo>
                    <a:pt x="24" y="465"/>
                  </a:lnTo>
                  <a:cubicBezTo>
                    <a:pt x="24" y="748"/>
                    <a:pt x="254" y="932"/>
                    <a:pt x="491" y="932"/>
                  </a:cubicBezTo>
                  <a:cubicBezTo>
                    <a:pt x="604" y="932"/>
                    <a:pt x="718" y="890"/>
                    <a:pt x="810" y="799"/>
                  </a:cubicBezTo>
                  <a:cubicBezTo>
                    <a:pt x="1108" y="501"/>
                    <a:pt x="893" y="13"/>
                    <a:pt x="489" y="1"/>
                  </a:cubicBezTo>
                  <a:cubicBezTo>
                    <a:pt x="481" y="0"/>
                    <a:pt x="474" y="0"/>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86" name="Google Shape;90486;p60"/>
            <p:cNvSpPr/>
            <p:nvPr/>
          </p:nvSpPr>
          <p:spPr>
            <a:xfrm>
              <a:off x="3964275" y="1858400"/>
              <a:ext cx="23725" cy="23225"/>
            </a:xfrm>
            <a:custGeom>
              <a:avLst/>
              <a:gdLst/>
              <a:ahLst/>
              <a:cxnLst/>
              <a:rect l="l" t="t" r="r" b="b"/>
              <a:pathLst>
                <a:path w="949" h="929" extrusionOk="0">
                  <a:moveTo>
                    <a:pt x="491" y="0"/>
                  </a:moveTo>
                  <a:cubicBezTo>
                    <a:pt x="273" y="0"/>
                    <a:pt x="56" y="143"/>
                    <a:pt x="32" y="429"/>
                  </a:cubicBezTo>
                  <a:cubicBezTo>
                    <a:pt x="0" y="753"/>
                    <a:pt x="247" y="928"/>
                    <a:pt x="493" y="928"/>
                  </a:cubicBezTo>
                  <a:cubicBezTo>
                    <a:pt x="707" y="928"/>
                    <a:pt x="921" y="795"/>
                    <a:pt x="949" y="512"/>
                  </a:cubicBezTo>
                  <a:cubicBezTo>
                    <a:pt x="949" y="488"/>
                    <a:pt x="949" y="453"/>
                    <a:pt x="949" y="429"/>
                  </a:cubicBezTo>
                  <a:cubicBezTo>
                    <a:pt x="925" y="143"/>
                    <a:pt x="708" y="0"/>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87" name="Google Shape;90487;p60"/>
            <p:cNvSpPr/>
            <p:nvPr/>
          </p:nvSpPr>
          <p:spPr>
            <a:xfrm>
              <a:off x="3959350" y="1785975"/>
              <a:ext cx="22800" cy="16700"/>
            </a:xfrm>
            <a:custGeom>
              <a:avLst/>
              <a:gdLst/>
              <a:ahLst/>
              <a:cxnLst/>
              <a:rect l="l" t="t" r="r" b="b"/>
              <a:pathLst>
                <a:path w="912" h="668" extrusionOk="0">
                  <a:moveTo>
                    <a:pt x="462" y="1"/>
                  </a:moveTo>
                  <a:cubicBezTo>
                    <a:pt x="222" y="1"/>
                    <a:pt x="0" y="290"/>
                    <a:pt x="205" y="540"/>
                  </a:cubicBezTo>
                  <a:cubicBezTo>
                    <a:pt x="205" y="552"/>
                    <a:pt x="205" y="552"/>
                    <a:pt x="205" y="564"/>
                  </a:cubicBezTo>
                  <a:lnTo>
                    <a:pt x="229" y="564"/>
                  </a:lnTo>
                  <a:cubicBezTo>
                    <a:pt x="302" y="637"/>
                    <a:pt x="383" y="667"/>
                    <a:pt x="459" y="667"/>
                  </a:cubicBezTo>
                  <a:cubicBezTo>
                    <a:pt x="706" y="667"/>
                    <a:pt x="912" y="348"/>
                    <a:pt x="694" y="111"/>
                  </a:cubicBezTo>
                  <a:cubicBezTo>
                    <a:pt x="625" y="33"/>
                    <a:pt x="542" y="1"/>
                    <a:pt x="4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88" name="Google Shape;90488;p60"/>
            <p:cNvSpPr/>
            <p:nvPr/>
          </p:nvSpPr>
          <p:spPr>
            <a:xfrm>
              <a:off x="3960725" y="1717800"/>
              <a:ext cx="22025" cy="16675"/>
            </a:xfrm>
            <a:custGeom>
              <a:avLst/>
              <a:gdLst/>
              <a:ahLst/>
              <a:cxnLst/>
              <a:rect l="l" t="t" r="r" b="b"/>
              <a:pathLst>
                <a:path w="881" h="667" extrusionOk="0">
                  <a:moveTo>
                    <a:pt x="449" y="0"/>
                  </a:moveTo>
                  <a:cubicBezTo>
                    <a:pt x="224" y="0"/>
                    <a:pt x="0" y="238"/>
                    <a:pt x="150" y="505"/>
                  </a:cubicBezTo>
                  <a:lnTo>
                    <a:pt x="150" y="528"/>
                  </a:lnTo>
                  <a:lnTo>
                    <a:pt x="174" y="528"/>
                  </a:lnTo>
                  <a:cubicBezTo>
                    <a:pt x="248" y="626"/>
                    <a:pt x="342" y="666"/>
                    <a:pt x="433" y="666"/>
                  </a:cubicBezTo>
                  <a:cubicBezTo>
                    <a:pt x="665" y="666"/>
                    <a:pt x="881" y="404"/>
                    <a:pt x="710" y="147"/>
                  </a:cubicBezTo>
                  <a:cubicBezTo>
                    <a:pt x="642" y="44"/>
                    <a:pt x="545" y="0"/>
                    <a:pt x="4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89" name="Google Shape;90489;p60"/>
            <p:cNvSpPr/>
            <p:nvPr/>
          </p:nvSpPr>
          <p:spPr>
            <a:xfrm>
              <a:off x="3964275" y="1651225"/>
              <a:ext cx="23725" cy="23225"/>
            </a:xfrm>
            <a:custGeom>
              <a:avLst/>
              <a:gdLst/>
              <a:ahLst/>
              <a:cxnLst/>
              <a:rect l="l" t="t" r="r" b="b"/>
              <a:pathLst>
                <a:path w="949" h="929" extrusionOk="0">
                  <a:moveTo>
                    <a:pt x="491" y="1"/>
                  </a:moveTo>
                  <a:cubicBezTo>
                    <a:pt x="273" y="1"/>
                    <a:pt x="56" y="143"/>
                    <a:pt x="32" y="429"/>
                  </a:cubicBezTo>
                  <a:cubicBezTo>
                    <a:pt x="0" y="754"/>
                    <a:pt x="247" y="928"/>
                    <a:pt x="493" y="928"/>
                  </a:cubicBezTo>
                  <a:cubicBezTo>
                    <a:pt x="707" y="928"/>
                    <a:pt x="921" y="795"/>
                    <a:pt x="949" y="512"/>
                  </a:cubicBezTo>
                  <a:cubicBezTo>
                    <a:pt x="949" y="489"/>
                    <a:pt x="949" y="453"/>
                    <a:pt x="949" y="429"/>
                  </a:cubicBezTo>
                  <a:cubicBezTo>
                    <a:pt x="925" y="143"/>
                    <a:pt x="708" y="1"/>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90" name="Google Shape;90490;p60"/>
            <p:cNvSpPr/>
            <p:nvPr/>
          </p:nvSpPr>
          <p:spPr>
            <a:xfrm>
              <a:off x="3964475" y="1581275"/>
              <a:ext cx="27700" cy="23150"/>
            </a:xfrm>
            <a:custGeom>
              <a:avLst/>
              <a:gdLst/>
              <a:ahLst/>
              <a:cxnLst/>
              <a:rect l="l" t="t" r="r" b="b"/>
              <a:pathLst>
                <a:path w="1108" h="926" extrusionOk="0">
                  <a:moveTo>
                    <a:pt x="466" y="0"/>
                  </a:moveTo>
                  <a:cubicBezTo>
                    <a:pt x="225" y="0"/>
                    <a:pt x="12" y="187"/>
                    <a:pt x="0" y="441"/>
                  </a:cubicBezTo>
                  <a:lnTo>
                    <a:pt x="0" y="465"/>
                  </a:lnTo>
                  <a:lnTo>
                    <a:pt x="24" y="465"/>
                  </a:lnTo>
                  <a:cubicBezTo>
                    <a:pt x="24" y="739"/>
                    <a:pt x="253" y="925"/>
                    <a:pt x="489" y="925"/>
                  </a:cubicBezTo>
                  <a:cubicBezTo>
                    <a:pt x="603" y="925"/>
                    <a:pt x="718" y="883"/>
                    <a:pt x="810" y="786"/>
                  </a:cubicBezTo>
                  <a:cubicBezTo>
                    <a:pt x="1108" y="501"/>
                    <a:pt x="893" y="1"/>
                    <a:pt x="489" y="1"/>
                  </a:cubicBezTo>
                  <a:cubicBezTo>
                    <a:pt x="481" y="0"/>
                    <a:pt x="474" y="0"/>
                    <a:pt x="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91" name="Google Shape;90491;p60"/>
            <p:cNvSpPr/>
            <p:nvPr/>
          </p:nvSpPr>
          <p:spPr>
            <a:xfrm>
              <a:off x="3964275" y="1513125"/>
              <a:ext cx="23725" cy="23325"/>
            </a:xfrm>
            <a:custGeom>
              <a:avLst/>
              <a:gdLst/>
              <a:ahLst/>
              <a:cxnLst/>
              <a:rect l="l" t="t" r="r" b="b"/>
              <a:pathLst>
                <a:path w="949" h="933" extrusionOk="0">
                  <a:moveTo>
                    <a:pt x="491" y="0"/>
                  </a:moveTo>
                  <a:cubicBezTo>
                    <a:pt x="273" y="0"/>
                    <a:pt x="56" y="143"/>
                    <a:pt x="32" y="429"/>
                  </a:cubicBezTo>
                  <a:cubicBezTo>
                    <a:pt x="0" y="754"/>
                    <a:pt x="249" y="933"/>
                    <a:pt x="496" y="933"/>
                  </a:cubicBezTo>
                  <a:cubicBezTo>
                    <a:pt x="709" y="933"/>
                    <a:pt x="921" y="799"/>
                    <a:pt x="949" y="512"/>
                  </a:cubicBezTo>
                  <a:cubicBezTo>
                    <a:pt x="949" y="488"/>
                    <a:pt x="949" y="452"/>
                    <a:pt x="949" y="429"/>
                  </a:cubicBezTo>
                  <a:cubicBezTo>
                    <a:pt x="925" y="143"/>
                    <a:pt x="708" y="0"/>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92" name="Google Shape;90492;p60"/>
            <p:cNvSpPr/>
            <p:nvPr/>
          </p:nvSpPr>
          <p:spPr>
            <a:xfrm>
              <a:off x="3964475" y="1443450"/>
              <a:ext cx="27400" cy="23175"/>
            </a:xfrm>
            <a:custGeom>
              <a:avLst/>
              <a:gdLst/>
              <a:ahLst/>
              <a:cxnLst/>
              <a:rect l="l" t="t" r="r" b="b"/>
              <a:pathLst>
                <a:path w="1096" h="927" extrusionOk="0">
                  <a:moveTo>
                    <a:pt x="467" y="0"/>
                  </a:moveTo>
                  <a:cubicBezTo>
                    <a:pt x="215" y="0"/>
                    <a:pt x="12" y="199"/>
                    <a:pt x="0" y="453"/>
                  </a:cubicBezTo>
                  <a:lnTo>
                    <a:pt x="24" y="453"/>
                  </a:lnTo>
                  <a:cubicBezTo>
                    <a:pt x="16" y="733"/>
                    <a:pt x="246" y="927"/>
                    <a:pt x="486" y="927"/>
                  </a:cubicBezTo>
                  <a:cubicBezTo>
                    <a:pt x="595" y="927"/>
                    <a:pt x="706" y="887"/>
                    <a:pt x="798" y="799"/>
                  </a:cubicBezTo>
                  <a:cubicBezTo>
                    <a:pt x="1096" y="513"/>
                    <a:pt x="905" y="13"/>
                    <a:pt x="500" y="1"/>
                  </a:cubicBezTo>
                  <a:lnTo>
                    <a:pt x="489" y="1"/>
                  </a:lnTo>
                  <a:cubicBezTo>
                    <a:pt x="481" y="1"/>
                    <a:pt x="474" y="0"/>
                    <a:pt x="4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93" name="Google Shape;90493;p60"/>
            <p:cNvSpPr/>
            <p:nvPr/>
          </p:nvSpPr>
          <p:spPr>
            <a:xfrm>
              <a:off x="3964475" y="1374100"/>
              <a:ext cx="27700" cy="23150"/>
            </a:xfrm>
            <a:custGeom>
              <a:avLst/>
              <a:gdLst/>
              <a:ahLst/>
              <a:cxnLst/>
              <a:rect l="l" t="t" r="r" b="b"/>
              <a:pathLst>
                <a:path w="1108" h="926" extrusionOk="0">
                  <a:moveTo>
                    <a:pt x="466" y="0"/>
                  </a:moveTo>
                  <a:cubicBezTo>
                    <a:pt x="225" y="0"/>
                    <a:pt x="12" y="187"/>
                    <a:pt x="0" y="429"/>
                  </a:cubicBezTo>
                  <a:cubicBezTo>
                    <a:pt x="0" y="441"/>
                    <a:pt x="0" y="453"/>
                    <a:pt x="0" y="465"/>
                  </a:cubicBezTo>
                  <a:lnTo>
                    <a:pt x="24" y="465"/>
                  </a:lnTo>
                  <a:cubicBezTo>
                    <a:pt x="24" y="739"/>
                    <a:pt x="253" y="926"/>
                    <a:pt x="489" y="926"/>
                  </a:cubicBezTo>
                  <a:cubicBezTo>
                    <a:pt x="603" y="926"/>
                    <a:pt x="718" y="883"/>
                    <a:pt x="810" y="787"/>
                  </a:cubicBezTo>
                  <a:cubicBezTo>
                    <a:pt x="1108" y="501"/>
                    <a:pt x="893" y="1"/>
                    <a:pt x="489" y="1"/>
                  </a:cubicBezTo>
                  <a:cubicBezTo>
                    <a:pt x="481" y="0"/>
                    <a:pt x="474" y="0"/>
                    <a:pt x="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94" name="Google Shape;90494;p60"/>
            <p:cNvSpPr/>
            <p:nvPr/>
          </p:nvSpPr>
          <p:spPr>
            <a:xfrm>
              <a:off x="3929950" y="2514125"/>
              <a:ext cx="11325" cy="13125"/>
            </a:xfrm>
            <a:custGeom>
              <a:avLst/>
              <a:gdLst/>
              <a:ahLst/>
              <a:cxnLst/>
              <a:rect l="l" t="t" r="r" b="b"/>
              <a:pathLst>
                <a:path w="453" h="525" extrusionOk="0">
                  <a:moveTo>
                    <a:pt x="453" y="1"/>
                  </a:moveTo>
                  <a:cubicBezTo>
                    <a:pt x="203" y="1"/>
                    <a:pt x="12" y="203"/>
                    <a:pt x="0" y="453"/>
                  </a:cubicBezTo>
                  <a:cubicBezTo>
                    <a:pt x="0" y="477"/>
                    <a:pt x="0" y="501"/>
                    <a:pt x="0" y="525"/>
                  </a:cubicBezTo>
                  <a:lnTo>
                    <a:pt x="72" y="453"/>
                  </a:lnTo>
                  <a:lnTo>
                    <a:pt x="4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95" name="Google Shape;90495;p60"/>
            <p:cNvSpPr/>
            <p:nvPr/>
          </p:nvSpPr>
          <p:spPr>
            <a:xfrm>
              <a:off x="3929950" y="2444775"/>
              <a:ext cx="27100" cy="23025"/>
            </a:xfrm>
            <a:custGeom>
              <a:avLst/>
              <a:gdLst/>
              <a:ahLst/>
              <a:cxnLst/>
              <a:rect l="l" t="t" r="r" b="b"/>
              <a:pathLst>
                <a:path w="1084" h="921" extrusionOk="0">
                  <a:moveTo>
                    <a:pt x="465" y="1"/>
                  </a:moveTo>
                  <a:cubicBezTo>
                    <a:pt x="215" y="1"/>
                    <a:pt x="12" y="203"/>
                    <a:pt x="12" y="453"/>
                  </a:cubicBezTo>
                  <a:lnTo>
                    <a:pt x="0" y="465"/>
                  </a:lnTo>
                  <a:cubicBezTo>
                    <a:pt x="0" y="739"/>
                    <a:pt x="229" y="920"/>
                    <a:pt x="470" y="920"/>
                  </a:cubicBezTo>
                  <a:cubicBezTo>
                    <a:pt x="584" y="920"/>
                    <a:pt x="702" y="879"/>
                    <a:pt x="798" y="786"/>
                  </a:cubicBezTo>
                  <a:cubicBezTo>
                    <a:pt x="1084" y="489"/>
                    <a:pt x="881"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96" name="Google Shape;90496;p60"/>
            <p:cNvSpPr/>
            <p:nvPr/>
          </p:nvSpPr>
          <p:spPr>
            <a:xfrm>
              <a:off x="3929725" y="2376025"/>
              <a:ext cx="27325" cy="23200"/>
            </a:xfrm>
            <a:custGeom>
              <a:avLst/>
              <a:gdLst/>
              <a:ahLst/>
              <a:cxnLst/>
              <a:rect l="l" t="t" r="r" b="b"/>
              <a:pathLst>
                <a:path w="1093" h="928" extrusionOk="0">
                  <a:moveTo>
                    <a:pt x="474" y="0"/>
                  </a:moveTo>
                  <a:cubicBezTo>
                    <a:pt x="224" y="0"/>
                    <a:pt x="21" y="191"/>
                    <a:pt x="9" y="441"/>
                  </a:cubicBezTo>
                  <a:cubicBezTo>
                    <a:pt x="1" y="725"/>
                    <a:pt x="234" y="927"/>
                    <a:pt x="480" y="927"/>
                  </a:cubicBezTo>
                  <a:cubicBezTo>
                    <a:pt x="584" y="927"/>
                    <a:pt x="691" y="891"/>
                    <a:pt x="783" y="810"/>
                  </a:cubicBezTo>
                  <a:cubicBezTo>
                    <a:pt x="1093" y="536"/>
                    <a:pt x="902" y="24"/>
                    <a:pt x="4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97" name="Google Shape;90497;p60"/>
            <p:cNvSpPr/>
            <p:nvPr/>
          </p:nvSpPr>
          <p:spPr>
            <a:xfrm>
              <a:off x="3929950" y="2305525"/>
              <a:ext cx="23225" cy="23100"/>
            </a:xfrm>
            <a:custGeom>
              <a:avLst/>
              <a:gdLst/>
              <a:ahLst/>
              <a:cxnLst/>
              <a:rect l="l" t="t" r="r" b="b"/>
              <a:pathLst>
                <a:path w="929" h="924" extrusionOk="0">
                  <a:moveTo>
                    <a:pt x="459" y="1"/>
                  </a:moveTo>
                  <a:cubicBezTo>
                    <a:pt x="244" y="1"/>
                    <a:pt x="29" y="135"/>
                    <a:pt x="0" y="415"/>
                  </a:cubicBezTo>
                  <a:cubicBezTo>
                    <a:pt x="0" y="451"/>
                    <a:pt x="0" y="475"/>
                    <a:pt x="0" y="498"/>
                  </a:cubicBezTo>
                  <a:cubicBezTo>
                    <a:pt x="29" y="786"/>
                    <a:pt x="246" y="923"/>
                    <a:pt x="463" y="923"/>
                  </a:cubicBezTo>
                  <a:cubicBezTo>
                    <a:pt x="696" y="923"/>
                    <a:pt x="929" y="765"/>
                    <a:pt x="929" y="463"/>
                  </a:cubicBezTo>
                  <a:cubicBezTo>
                    <a:pt x="929" y="159"/>
                    <a:pt x="694"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98" name="Google Shape;90498;p60"/>
            <p:cNvSpPr/>
            <p:nvPr/>
          </p:nvSpPr>
          <p:spPr>
            <a:xfrm>
              <a:off x="3929950" y="2237600"/>
              <a:ext cx="27100" cy="23000"/>
            </a:xfrm>
            <a:custGeom>
              <a:avLst/>
              <a:gdLst/>
              <a:ahLst/>
              <a:cxnLst/>
              <a:rect l="l" t="t" r="r" b="b"/>
              <a:pathLst>
                <a:path w="1084" h="920" extrusionOk="0">
                  <a:moveTo>
                    <a:pt x="465" y="1"/>
                  </a:moveTo>
                  <a:cubicBezTo>
                    <a:pt x="215" y="1"/>
                    <a:pt x="12" y="203"/>
                    <a:pt x="12" y="453"/>
                  </a:cubicBezTo>
                  <a:lnTo>
                    <a:pt x="0" y="453"/>
                  </a:lnTo>
                  <a:cubicBezTo>
                    <a:pt x="0" y="736"/>
                    <a:pt x="230" y="920"/>
                    <a:pt x="467" y="920"/>
                  </a:cubicBezTo>
                  <a:cubicBezTo>
                    <a:pt x="580" y="920"/>
                    <a:pt x="694" y="879"/>
                    <a:pt x="786" y="787"/>
                  </a:cubicBezTo>
                  <a:cubicBezTo>
                    <a:pt x="1084" y="501"/>
                    <a:pt x="881"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499" name="Google Shape;90499;p60"/>
            <p:cNvSpPr/>
            <p:nvPr/>
          </p:nvSpPr>
          <p:spPr>
            <a:xfrm>
              <a:off x="3929950" y="2168250"/>
              <a:ext cx="27100" cy="23225"/>
            </a:xfrm>
            <a:custGeom>
              <a:avLst/>
              <a:gdLst/>
              <a:ahLst/>
              <a:cxnLst/>
              <a:rect l="l" t="t" r="r" b="b"/>
              <a:pathLst>
                <a:path w="1084" h="929" extrusionOk="0">
                  <a:moveTo>
                    <a:pt x="465" y="1"/>
                  </a:moveTo>
                  <a:cubicBezTo>
                    <a:pt x="215" y="1"/>
                    <a:pt x="12" y="215"/>
                    <a:pt x="12" y="465"/>
                  </a:cubicBezTo>
                  <a:lnTo>
                    <a:pt x="0" y="465"/>
                  </a:lnTo>
                  <a:cubicBezTo>
                    <a:pt x="0" y="745"/>
                    <a:pt x="226" y="928"/>
                    <a:pt x="464" y="928"/>
                  </a:cubicBezTo>
                  <a:cubicBezTo>
                    <a:pt x="581" y="928"/>
                    <a:pt x="700" y="884"/>
                    <a:pt x="798" y="786"/>
                  </a:cubicBezTo>
                  <a:cubicBezTo>
                    <a:pt x="1084" y="501"/>
                    <a:pt x="881"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00" name="Google Shape;90500;p60"/>
            <p:cNvSpPr/>
            <p:nvPr/>
          </p:nvSpPr>
          <p:spPr>
            <a:xfrm>
              <a:off x="3929950" y="2098350"/>
              <a:ext cx="23225" cy="23100"/>
            </a:xfrm>
            <a:custGeom>
              <a:avLst/>
              <a:gdLst/>
              <a:ahLst/>
              <a:cxnLst/>
              <a:rect l="l" t="t" r="r" b="b"/>
              <a:pathLst>
                <a:path w="929" h="924" extrusionOk="0">
                  <a:moveTo>
                    <a:pt x="459" y="1"/>
                  </a:moveTo>
                  <a:cubicBezTo>
                    <a:pt x="244" y="1"/>
                    <a:pt x="29" y="136"/>
                    <a:pt x="0" y="415"/>
                  </a:cubicBezTo>
                  <a:cubicBezTo>
                    <a:pt x="0" y="439"/>
                    <a:pt x="0" y="475"/>
                    <a:pt x="0" y="499"/>
                  </a:cubicBezTo>
                  <a:cubicBezTo>
                    <a:pt x="29" y="786"/>
                    <a:pt x="246" y="923"/>
                    <a:pt x="463" y="923"/>
                  </a:cubicBezTo>
                  <a:cubicBezTo>
                    <a:pt x="696" y="923"/>
                    <a:pt x="929" y="765"/>
                    <a:pt x="929" y="463"/>
                  </a:cubicBezTo>
                  <a:cubicBezTo>
                    <a:pt x="929" y="159"/>
                    <a:pt x="694"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01" name="Google Shape;90501;p60"/>
            <p:cNvSpPr/>
            <p:nvPr/>
          </p:nvSpPr>
          <p:spPr>
            <a:xfrm>
              <a:off x="3929950" y="2029850"/>
              <a:ext cx="27100" cy="23225"/>
            </a:xfrm>
            <a:custGeom>
              <a:avLst/>
              <a:gdLst/>
              <a:ahLst/>
              <a:cxnLst/>
              <a:rect l="l" t="t" r="r" b="b"/>
              <a:pathLst>
                <a:path w="1084" h="929" extrusionOk="0">
                  <a:moveTo>
                    <a:pt x="465" y="0"/>
                  </a:moveTo>
                  <a:cubicBezTo>
                    <a:pt x="215" y="0"/>
                    <a:pt x="0" y="215"/>
                    <a:pt x="0" y="465"/>
                  </a:cubicBezTo>
                  <a:lnTo>
                    <a:pt x="0" y="476"/>
                  </a:lnTo>
                  <a:cubicBezTo>
                    <a:pt x="8" y="748"/>
                    <a:pt x="235" y="928"/>
                    <a:pt x="470" y="928"/>
                  </a:cubicBezTo>
                  <a:cubicBezTo>
                    <a:pt x="586" y="928"/>
                    <a:pt x="704" y="884"/>
                    <a:pt x="798" y="786"/>
                  </a:cubicBezTo>
                  <a:cubicBezTo>
                    <a:pt x="1084" y="488"/>
                    <a:pt x="869"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02" name="Google Shape;90502;p60"/>
            <p:cNvSpPr/>
            <p:nvPr/>
          </p:nvSpPr>
          <p:spPr>
            <a:xfrm>
              <a:off x="3929950" y="1960000"/>
              <a:ext cx="23225" cy="23075"/>
            </a:xfrm>
            <a:custGeom>
              <a:avLst/>
              <a:gdLst/>
              <a:ahLst/>
              <a:cxnLst/>
              <a:rect l="l" t="t" r="r" b="b"/>
              <a:pathLst>
                <a:path w="929" h="923" extrusionOk="0">
                  <a:moveTo>
                    <a:pt x="463" y="0"/>
                  </a:moveTo>
                  <a:cubicBezTo>
                    <a:pt x="246" y="0"/>
                    <a:pt x="29" y="138"/>
                    <a:pt x="0" y="425"/>
                  </a:cubicBezTo>
                  <a:cubicBezTo>
                    <a:pt x="0" y="449"/>
                    <a:pt x="0" y="484"/>
                    <a:pt x="0" y="508"/>
                  </a:cubicBezTo>
                  <a:cubicBezTo>
                    <a:pt x="29" y="788"/>
                    <a:pt x="244" y="923"/>
                    <a:pt x="459" y="923"/>
                  </a:cubicBezTo>
                  <a:cubicBezTo>
                    <a:pt x="694" y="923"/>
                    <a:pt x="929" y="764"/>
                    <a:pt x="929" y="461"/>
                  </a:cubicBezTo>
                  <a:cubicBezTo>
                    <a:pt x="929" y="159"/>
                    <a:pt x="696" y="0"/>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03" name="Google Shape;90503;p60"/>
            <p:cNvSpPr/>
            <p:nvPr/>
          </p:nvSpPr>
          <p:spPr>
            <a:xfrm>
              <a:off x="3929950" y="1892025"/>
              <a:ext cx="27100" cy="23150"/>
            </a:xfrm>
            <a:custGeom>
              <a:avLst/>
              <a:gdLst/>
              <a:ahLst/>
              <a:cxnLst/>
              <a:rect l="l" t="t" r="r" b="b"/>
              <a:pathLst>
                <a:path w="1084" h="926" extrusionOk="0">
                  <a:moveTo>
                    <a:pt x="465" y="1"/>
                  </a:moveTo>
                  <a:cubicBezTo>
                    <a:pt x="215" y="1"/>
                    <a:pt x="12" y="203"/>
                    <a:pt x="12" y="465"/>
                  </a:cubicBezTo>
                  <a:lnTo>
                    <a:pt x="0" y="465"/>
                  </a:lnTo>
                  <a:cubicBezTo>
                    <a:pt x="0" y="739"/>
                    <a:pt x="229" y="925"/>
                    <a:pt x="466" y="925"/>
                  </a:cubicBezTo>
                  <a:cubicBezTo>
                    <a:pt x="579" y="925"/>
                    <a:pt x="694" y="883"/>
                    <a:pt x="786" y="786"/>
                  </a:cubicBezTo>
                  <a:cubicBezTo>
                    <a:pt x="1084" y="501"/>
                    <a:pt x="881"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04" name="Google Shape;90504;p60"/>
            <p:cNvSpPr/>
            <p:nvPr/>
          </p:nvSpPr>
          <p:spPr>
            <a:xfrm>
              <a:off x="3929950" y="1822975"/>
              <a:ext cx="27100" cy="23225"/>
            </a:xfrm>
            <a:custGeom>
              <a:avLst/>
              <a:gdLst/>
              <a:ahLst/>
              <a:cxnLst/>
              <a:rect l="l" t="t" r="r" b="b"/>
              <a:pathLst>
                <a:path w="1084" h="929" extrusionOk="0">
                  <a:moveTo>
                    <a:pt x="465" y="0"/>
                  </a:moveTo>
                  <a:cubicBezTo>
                    <a:pt x="215" y="0"/>
                    <a:pt x="12" y="203"/>
                    <a:pt x="12" y="465"/>
                  </a:cubicBezTo>
                  <a:lnTo>
                    <a:pt x="0" y="465"/>
                  </a:lnTo>
                  <a:cubicBezTo>
                    <a:pt x="0" y="741"/>
                    <a:pt x="234" y="929"/>
                    <a:pt x="473" y="929"/>
                  </a:cubicBezTo>
                  <a:cubicBezTo>
                    <a:pt x="583" y="929"/>
                    <a:pt x="696" y="889"/>
                    <a:pt x="786" y="798"/>
                  </a:cubicBezTo>
                  <a:cubicBezTo>
                    <a:pt x="1084" y="500"/>
                    <a:pt x="881"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05" name="Google Shape;90505;p60"/>
            <p:cNvSpPr/>
            <p:nvPr/>
          </p:nvSpPr>
          <p:spPr>
            <a:xfrm>
              <a:off x="3929950" y="1752825"/>
              <a:ext cx="23225" cy="23075"/>
            </a:xfrm>
            <a:custGeom>
              <a:avLst/>
              <a:gdLst/>
              <a:ahLst/>
              <a:cxnLst/>
              <a:rect l="l" t="t" r="r" b="b"/>
              <a:pathLst>
                <a:path w="929" h="923" extrusionOk="0">
                  <a:moveTo>
                    <a:pt x="463" y="0"/>
                  </a:moveTo>
                  <a:cubicBezTo>
                    <a:pt x="246" y="0"/>
                    <a:pt x="29" y="138"/>
                    <a:pt x="0" y="425"/>
                  </a:cubicBezTo>
                  <a:cubicBezTo>
                    <a:pt x="0" y="449"/>
                    <a:pt x="0" y="473"/>
                    <a:pt x="0" y="509"/>
                  </a:cubicBezTo>
                  <a:cubicBezTo>
                    <a:pt x="29" y="788"/>
                    <a:pt x="244" y="923"/>
                    <a:pt x="459" y="923"/>
                  </a:cubicBezTo>
                  <a:cubicBezTo>
                    <a:pt x="694" y="923"/>
                    <a:pt x="929" y="764"/>
                    <a:pt x="929" y="461"/>
                  </a:cubicBezTo>
                  <a:cubicBezTo>
                    <a:pt x="929" y="159"/>
                    <a:pt x="696" y="0"/>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06" name="Google Shape;90506;p60"/>
            <p:cNvSpPr/>
            <p:nvPr/>
          </p:nvSpPr>
          <p:spPr>
            <a:xfrm>
              <a:off x="3929950" y="1684850"/>
              <a:ext cx="27100" cy="23150"/>
            </a:xfrm>
            <a:custGeom>
              <a:avLst/>
              <a:gdLst/>
              <a:ahLst/>
              <a:cxnLst/>
              <a:rect l="l" t="t" r="r" b="b"/>
              <a:pathLst>
                <a:path w="1084" h="926" extrusionOk="0">
                  <a:moveTo>
                    <a:pt x="465" y="1"/>
                  </a:moveTo>
                  <a:cubicBezTo>
                    <a:pt x="215" y="1"/>
                    <a:pt x="12" y="203"/>
                    <a:pt x="12" y="453"/>
                  </a:cubicBezTo>
                  <a:lnTo>
                    <a:pt x="0" y="453"/>
                  </a:lnTo>
                  <a:cubicBezTo>
                    <a:pt x="0" y="736"/>
                    <a:pt x="230" y="925"/>
                    <a:pt x="467" y="925"/>
                  </a:cubicBezTo>
                  <a:cubicBezTo>
                    <a:pt x="580" y="925"/>
                    <a:pt x="694" y="883"/>
                    <a:pt x="786" y="787"/>
                  </a:cubicBezTo>
                  <a:cubicBezTo>
                    <a:pt x="1084" y="501"/>
                    <a:pt x="881"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07" name="Google Shape;90507;p60"/>
            <p:cNvSpPr/>
            <p:nvPr/>
          </p:nvSpPr>
          <p:spPr>
            <a:xfrm>
              <a:off x="3929950" y="1615800"/>
              <a:ext cx="27100" cy="23025"/>
            </a:xfrm>
            <a:custGeom>
              <a:avLst/>
              <a:gdLst/>
              <a:ahLst/>
              <a:cxnLst/>
              <a:rect l="l" t="t" r="r" b="b"/>
              <a:pathLst>
                <a:path w="1084" h="921" extrusionOk="0">
                  <a:moveTo>
                    <a:pt x="465" y="1"/>
                  </a:moveTo>
                  <a:cubicBezTo>
                    <a:pt x="215" y="1"/>
                    <a:pt x="12" y="203"/>
                    <a:pt x="12" y="453"/>
                  </a:cubicBezTo>
                  <a:lnTo>
                    <a:pt x="0" y="465"/>
                  </a:lnTo>
                  <a:cubicBezTo>
                    <a:pt x="0" y="739"/>
                    <a:pt x="229" y="920"/>
                    <a:pt x="470" y="920"/>
                  </a:cubicBezTo>
                  <a:cubicBezTo>
                    <a:pt x="584" y="920"/>
                    <a:pt x="702" y="879"/>
                    <a:pt x="798" y="786"/>
                  </a:cubicBezTo>
                  <a:cubicBezTo>
                    <a:pt x="1084" y="489"/>
                    <a:pt x="881"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08" name="Google Shape;90508;p60"/>
            <p:cNvSpPr/>
            <p:nvPr/>
          </p:nvSpPr>
          <p:spPr>
            <a:xfrm>
              <a:off x="3929950" y="1545625"/>
              <a:ext cx="23225" cy="23125"/>
            </a:xfrm>
            <a:custGeom>
              <a:avLst/>
              <a:gdLst/>
              <a:ahLst/>
              <a:cxnLst/>
              <a:rect l="l" t="t" r="r" b="b"/>
              <a:pathLst>
                <a:path w="929" h="925" extrusionOk="0">
                  <a:moveTo>
                    <a:pt x="459" y="0"/>
                  </a:moveTo>
                  <a:cubicBezTo>
                    <a:pt x="244" y="0"/>
                    <a:pt x="29" y="135"/>
                    <a:pt x="0" y="415"/>
                  </a:cubicBezTo>
                  <a:cubicBezTo>
                    <a:pt x="0" y="450"/>
                    <a:pt x="0" y="474"/>
                    <a:pt x="0" y="510"/>
                  </a:cubicBezTo>
                  <a:cubicBezTo>
                    <a:pt x="29" y="790"/>
                    <a:pt x="244" y="924"/>
                    <a:pt x="459" y="924"/>
                  </a:cubicBezTo>
                  <a:cubicBezTo>
                    <a:pt x="694" y="924"/>
                    <a:pt x="929" y="766"/>
                    <a:pt x="929" y="462"/>
                  </a:cubicBezTo>
                  <a:cubicBezTo>
                    <a:pt x="929" y="159"/>
                    <a:pt x="694" y="0"/>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09" name="Google Shape;90509;p60"/>
            <p:cNvSpPr/>
            <p:nvPr/>
          </p:nvSpPr>
          <p:spPr>
            <a:xfrm>
              <a:off x="3929950" y="1477700"/>
              <a:ext cx="27100" cy="23000"/>
            </a:xfrm>
            <a:custGeom>
              <a:avLst/>
              <a:gdLst/>
              <a:ahLst/>
              <a:cxnLst/>
              <a:rect l="l" t="t" r="r" b="b"/>
              <a:pathLst>
                <a:path w="1084" h="920" extrusionOk="0">
                  <a:moveTo>
                    <a:pt x="465" y="0"/>
                  </a:moveTo>
                  <a:cubicBezTo>
                    <a:pt x="215" y="0"/>
                    <a:pt x="12" y="203"/>
                    <a:pt x="12" y="453"/>
                  </a:cubicBezTo>
                  <a:lnTo>
                    <a:pt x="0" y="453"/>
                  </a:lnTo>
                  <a:cubicBezTo>
                    <a:pt x="0" y="735"/>
                    <a:pt x="230" y="919"/>
                    <a:pt x="467" y="919"/>
                  </a:cubicBezTo>
                  <a:cubicBezTo>
                    <a:pt x="580" y="919"/>
                    <a:pt x="694" y="878"/>
                    <a:pt x="786" y="786"/>
                  </a:cubicBezTo>
                  <a:cubicBezTo>
                    <a:pt x="1084" y="500"/>
                    <a:pt x="881"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10" name="Google Shape;90510;p60"/>
            <p:cNvSpPr/>
            <p:nvPr/>
          </p:nvSpPr>
          <p:spPr>
            <a:xfrm>
              <a:off x="3929950" y="1407500"/>
              <a:ext cx="23225" cy="23100"/>
            </a:xfrm>
            <a:custGeom>
              <a:avLst/>
              <a:gdLst/>
              <a:ahLst/>
              <a:cxnLst/>
              <a:rect l="l" t="t" r="r" b="b"/>
              <a:pathLst>
                <a:path w="929" h="924" extrusionOk="0">
                  <a:moveTo>
                    <a:pt x="459" y="1"/>
                  </a:moveTo>
                  <a:cubicBezTo>
                    <a:pt x="244" y="1"/>
                    <a:pt x="29" y="135"/>
                    <a:pt x="0" y="415"/>
                  </a:cubicBezTo>
                  <a:cubicBezTo>
                    <a:pt x="0" y="439"/>
                    <a:pt x="0" y="475"/>
                    <a:pt x="0" y="498"/>
                  </a:cubicBezTo>
                  <a:cubicBezTo>
                    <a:pt x="29" y="786"/>
                    <a:pt x="246" y="923"/>
                    <a:pt x="463" y="923"/>
                  </a:cubicBezTo>
                  <a:cubicBezTo>
                    <a:pt x="696" y="923"/>
                    <a:pt x="929" y="765"/>
                    <a:pt x="929" y="463"/>
                  </a:cubicBezTo>
                  <a:cubicBezTo>
                    <a:pt x="929" y="159"/>
                    <a:pt x="694"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11" name="Google Shape;90511;p60"/>
            <p:cNvSpPr/>
            <p:nvPr/>
          </p:nvSpPr>
          <p:spPr>
            <a:xfrm>
              <a:off x="3929950" y="1339575"/>
              <a:ext cx="27100" cy="23000"/>
            </a:xfrm>
            <a:custGeom>
              <a:avLst/>
              <a:gdLst/>
              <a:ahLst/>
              <a:cxnLst/>
              <a:rect l="l" t="t" r="r" b="b"/>
              <a:pathLst>
                <a:path w="1084" h="920" extrusionOk="0">
                  <a:moveTo>
                    <a:pt x="445" y="0"/>
                  </a:moveTo>
                  <a:cubicBezTo>
                    <a:pt x="204" y="0"/>
                    <a:pt x="12" y="210"/>
                    <a:pt x="12" y="453"/>
                  </a:cubicBezTo>
                  <a:lnTo>
                    <a:pt x="0" y="453"/>
                  </a:lnTo>
                  <a:cubicBezTo>
                    <a:pt x="0" y="736"/>
                    <a:pt x="230" y="920"/>
                    <a:pt x="467" y="920"/>
                  </a:cubicBezTo>
                  <a:cubicBezTo>
                    <a:pt x="580" y="920"/>
                    <a:pt x="694" y="878"/>
                    <a:pt x="786" y="787"/>
                  </a:cubicBezTo>
                  <a:cubicBezTo>
                    <a:pt x="1084" y="501"/>
                    <a:pt x="881" y="1"/>
                    <a:pt x="465" y="1"/>
                  </a:cubicBezTo>
                  <a:cubicBezTo>
                    <a:pt x="458" y="0"/>
                    <a:pt x="451" y="0"/>
                    <a:pt x="4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12" name="Google Shape;90512;p60"/>
            <p:cNvSpPr/>
            <p:nvPr/>
          </p:nvSpPr>
          <p:spPr>
            <a:xfrm>
              <a:off x="3895425" y="2478200"/>
              <a:ext cx="23225" cy="23100"/>
            </a:xfrm>
            <a:custGeom>
              <a:avLst/>
              <a:gdLst/>
              <a:ahLst/>
              <a:cxnLst/>
              <a:rect l="l" t="t" r="r" b="b"/>
              <a:pathLst>
                <a:path w="929" h="924" extrusionOk="0">
                  <a:moveTo>
                    <a:pt x="465" y="1"/>
                  </a:moveTo>
                  <a:cubicBezTo>
                    <a:pt x="249" y="1"/>
                    <a:pt x="35" y="138"/>
                    <a:pt x="12" y="426"/>
                  </a:cubicBezTo>
                  <a:cubicBezTo>
                    <a:pt x="0" y="449"/>
                    <a:pt x="0" y="473"/>
                    <a:pt x="12" y="509"/>
                  </a:cubicBezTo>
                  <a:cubicBezTo>
                    <a:pt x="35" y="789"/>
                    <a:pt x="247" y="923"/>
                    <a:pt x="461" y="923"/>
                  </a:cubicBezTo>
                  <a:cubicBezTo>
                    <a:pt x="693" y="923"/>
                    <a:pt x="929" y="765"/>
                    <a:pt x="929" y="461"/>
                  </a:cubicBezTo>
                  <a:cubicBezTo>
                    <a:pt x="929" y="159"/>
                    <a:pt x="696"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13" name="Google Shape;90513;p60"/>
            <p:cNvSpPr/>
            <p:nvPr/>
          </p:nvSpPr>
          <p:spPr>
            <a:xfrm>
              <a:off x="3895425" y="2410250"/>
              <a:ext cx="27100" cy="23000"/>
            </a:xfrm>
            <a:custGeom>
              <a:avLst/>
              <a:gdLst/>
              <a:ahLst/>
              <a:cxnLst/>
              <a:rect l="l" t="t" r="r" b="b"/>
              <a:pathLst>
                <a:path w="1084" h="920" extrusionOk="0">
                  <a:moveTo>
                    <a:pt x="464" y="0"/>
                  </a:moveTo>
                  <a:cubicBezTo>
                    <a:pt x="214" y="0"/>
                    <a:pt x="0" y="203"/>
                    <a:pt x="12" y="453"/>
                  </a:cubicBezTo>
                  <a:cubicBezTo>
                    <a:pt x="4" y="735"/>
                    <a:pt x="231" y="920"/>
                    <a:pt x="468" y="920"/>
                  </a:cubicBezTo>
                  <a:cubicBezTo>
                    <a:pt x="580" y="920"/>
                    <a:pt x="694" y="878"/>
                    <a:pt x="786" y="786"/>
                  </a:cubicBezTo>
                  <a:cubicBezTo>
                    <a:pt x="1084" y="500"/>
                    <a:pt x="881" y="0"/>
                    <a:pt x="4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14" name="Google Shape;90514;p60"/>
            <p:cNvSpPr/>
            <p:nvPr/>
          </p:nvSpPr>
          <p:spPr>
            <a:xfrm>
              <a:off x="3895725" y="2341200"/>
              <a:ext cx="26800" cy="23000"/>
            </a:xfrm>
            <a:custGeom>
              <a:avLst/>
              <a:gdLst/>
              <a:ahLst/>
              <a:cxnLst/>
              <a:rect l="l" t="t" r="r" b="b"/>
              <a:pathLst>
                <a:path w="1072" h="920" extrusionOk="0">
                  <a:moveTo>
                    <a:pt x="452" y="0"/>
                  </a:moveTo>
                  <a:cubicBezTo>
                    <a:pt x="202" y="0"/>
                    <a:pt x="0" y="203"/>
                    <a:pt x="0" y="453"/>
                  </a:cubicBezTo>
                  <a:cubicBezTo>
                    <a:pt x="0" y="735"/>
                    <a:pt x="225" y="919"/>
                    <a:pt x="462" y="919"/>
                  </a:cubicBezTo>
                  <a:cubicBezTo>
                    <a:pt x="575" y="919"/>
                    <a:pt x="690" y="878"/>
                    <a:pt x="786" y="786"/>
                  </a:cubicBezTo>
                  <a:cubicBezTo>
                    <a:pt x="1072" y="488"/>
                    <a:pt x="869" y="0"/>
                    <a:pt x="4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15" name="Google Shape;90515;p60"/>
            <p:cNvSpPr/>
            <p:nvPr/>
          </p:nvSpPr>
          <p:spPr>
            <a:xfrm>
              <a:off x="3895425" y="2271000"/>
              <a:ext cx="23225" cy="23100"/>
            </a:xfrm>
            <a:custGeom>
              <a:avLst/>
              <a:gdLst/>
              <a:ahLst/>
              <a:cxnLst/>
              <a:rect l="l" t="t" r="r" b="b"/>
              <a:pathLst>
                <a:path w="929" h="924" extrusionOk="0">
                  <a:moveTo>
                    <a:pt x="461" y="1"/>
                  </a:moveTo>
                  <a:cubicBezTo>
                    <a:pt x="247" y="1"/>
                    <a:pt x="35" y="135"/>
                    <a:pt x="12" y="415"/>
                  </a:cubicBezTo>
                  <a:cubicBezTo>
                    <a:pt x="0" y="451"/>
                    <a:pt x="0" y="475"/>
                    <a:pt x="12" y="498"/>
                  </a:cubicBezTo>
                  <a:cubicBezTo>
                    <a:pt x="35" y="785"/>
                    <a:pt x="249" y="923"/>
                    <a:pt x="465" y="923"/>
                  </a:cubicBezTo>
                  <a:cubicBezTo>
                    <a:pt x="696" y="923"/>
                    <a:pt x="929" y="765"/>
                    <a:pt x="929" y="463"/>
                  </a:cubicBezTo>
                  <a:cubicBezTo>
                    <a:pt x="929" y="159"/>
                    <a:pt x="693" y="1"/>
                    <a:pt x="4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16" name="Google Shape;90516;p60"/>
            <p:cNvSpPr/>
            <p:nvPr/>
          </p:nvSpPr>
          <p:spPr>
            <a:xfrm>
              <a:off x="3895500" y="2203075"/>
              <a:ext cx="27025" cy="23000"/>
            </a:xfrm>
            <a:custGeom>
              <a:avLst/>
              <a:gdLst/>
              <a:ahLst/>
              <a:cxnLst/>
              <a:rect l="l" t="t" r="r" b="b"/>
              <a:pathLst>
                <a:path w="1081" h="920" extrusionOk="0">
                  <a:moveTo>
                    <a:pt x="461" y="1"/>
                  </a:moveTo>
                  <a:cubicBezTo>
                    <a:pt x="211" y="1"/>
                    <a:pt x="9" y="203"/>
                    <a:pt x="9" y="453"/>
                  </a:cubicBezTo>
                  <a:cubicBezTo>
                    <a:pt x="1" y="736"/>
                    <a:pt x="223" y="920"/>
                    <a:pt x="459" y="920"/>
                  </a:cubicBezTo>
                  <a:cubicBezTo>
                    <a:pt x="572" y="920"/>
                    <a:pt x="687" y="878"/>
                    <a:pt x="783" y="786"/>
                  </a:cubicBezTo>
                  <a:cubicBezTo>
                    <a:pt x="1081" y="501"/>
                    <a:pt x="878"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17" name="Google Shape;90517;p60"/>
            <p:cNvSpPr/>
            <p:nvPr/>
          </p:nvSpPr>
          <p:spPr>
            <a:xfrm>
              <a:off x="3895725" y="2132850"/>
              <a:ext cx="24025" cy="24125"/>
            </a:xfrm>
            <a:custGeom>
              <a:avLst/>
              <a:gdLst/>
              <a:ahLst/>
              <a:cxnLst/>
              <a:rect l="l" t="t" r="r" b="b"/>
              <a:pathLst>
                <a:path w="961" h="965" extrusionOk="0">
                  <a:moveTo>
                    <a:pt x="463" y="1"/>
                  </a:moveTo>
                  <a:cubicBezTo>
                    <a:pt x="247" y="1"/>
                    <a:pt x="34" y="134"/>
                    <a:pt x="12" y="417"/>
                  </a:cubicBezTo>
                  <a:cubicBezTo>
                    <a:pt x="0" y="440"/>
                    <a:pt x="0" y="476"/>
                    <a:pt x="12" y="500"/>
                  </a:cubicBezTo>
                  <a:lnTo>
                    <a:pt x="0" y="500"/>
                  </a:lnTo>
                  <a:cubicBezTo>
                    <a:pt x="0" y="809"/>
                    <a:pt x="232" y="964"/>
                    <a:pt x="464" y="964"/>
                  </a:cubicBezTo>
                  <a:cubicBezTo>
                    <a:pt x="697" y="964"/>
                    <a:pt x="929" y="809"/>
                    <a:pt x="929" y="500"/>
                  </a:cubicBezTo>
                  <a:cubicBezTo>
                    <a:pt x="960" y="176"/>
                    <a:pt x="710" y="1"/>
                    <a:pt x="4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18" name="Google Shape;90518;p60"/>
            <p:cNvSpPr/>
            <p:nvPr/>
          </p:nvSpPr>
          <p:spPr>
            <a:xfrm>
              <a:off x="3895500" y="2064675"/>
              <a:ext cx="27025" cy="23225"/>
            </a:xfrm>
            <a:custGeom>
              <a:avLst/>
              <a:gdLst/>
              <a:ahLst/>
              <a:cxnLst/>
              <a:rect l="l" t="t" r="r" b="b"/>
              <a:pathLst>
                <a:path w="1081" h="929" extrusionOk="0">
                  <a:moveTo>
                    <a:pt x="461" y="0"/>
                  </a:moveTo>
                  <a:cubicBezTo>
                    <a:pt x="211" y="0"/>
                    <a:pt x="9" y="215"/>
                    <a:pt x="9" y="465"/>
                  </a:cubicBezTo>
                  <a:cubicBezTo>
                    <a:pt x="1" y="741"/>
                    <a:pt x="232" y="929"/>
                    <a:pt x="470" y="929"/>
                  </a:cubicBezTo>
                  <a:cubicBezTo>
                    <a:pt x="580" y="929"/>
                    <a:pt x="692" y="889"/>
                    <a:pt x="783" y="798"/>
                  </a:cubicBezTo>
                  <a:cubicBezTo>
                    <a:pt x="1081" y="512"/>
                    <a:pt x="878" y="12"/>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19" name="Google Shape;90519;p60"/>
            <p:cNvSpPr/>
            <p:nvPr/>
          </p:nvSpPr>
          <p:spPr>
            <a:xfrm>
              <a:off x="3895725" y="1995625"/>
              <a:ext cx="26800" cy="23125"/>
            </a:xfrm>
            <a:custGeom>
              <a:avLst/>
              <a:gdLst/>
              <a:ahLst/>
              <a:cxnLst/>
              <a:rect l="l" t="t" r="r" b="b"/>
              <a:pathLst>
                <a:path w="1072" h="925" extrusionOk="0">
                  <a:moveTo>
                    <a:pt x="452" y="0"/>
                  </a:moveTo>
                  <a:cubicBezTo>
                    <a:pt x="202" y="0"/>
                    <a:pt x="0" y="202"/>
                    <a:pt x="0" y="464"/>
                  </a:cubicBezTo>
                  <a:cubicBezTo>
                    <a:pt x="0" y="738"/>
                    <a:pt x="223" y="925"/>
                    <a:pt x="460" y="925"/>
                  </a:cubicBezTo>
                  <a:cubicBezTo>
                    <a:pt x="573" y="925"/>
                    <a:pt x="690" y="882"/>
                    <a:pt x="786" y="786"/>
                  </a:cubicBezTo>
                  <a:cubicBezTo>
                    <a:pt x="1072" y="500"/>
                    <a:pt x="869" y="0"/>
                    <a:pt x="4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20" name="Google Shape;90520;p60"/>
            <p:cNvSpPr/>
            <p:nvPr/>
          </p:nvSpPr>
          <p:spPr>
            <a:xfrm>
              <a:off x="3895425" y="1925475"/>
              <a:ext cx="23225" cy="23075"/>
            </a:xfrm>
            <a:custGeom>
              <a:avLst/>
              <a:gdLst/>
              <a:ahLst/>
              <a:cxnLst/>
              <a:rect l="l" t="t" r="r" b="b"/>
              <a:pathLst>
                <a:path w="929" h="923" extrusionOk="0">
                  <a:moveTo>
                    <a:pt x="465" y="0"/>
                  </a:moveTo>
                  <a:cubicBezTo>
                    <a:pt x="249" y="0"/>
                    <a:pt x="35" y="138"/>
                    <a:pt x="12" y="425"/>
                  </a:cubicBezTo>
                  <a:cubicBezTo>
                    <a:pt x="0" y="449"/>
                    <a:pt x="0" y="484"/>
                    <a:pt x="12" y="508"/>
                  </a:cubicBezTo>
                  <a:cubicBezTo>
                    <a:pt x="35" y="788"/>
                    <a:pt x="247" y="923"/>
                    <a:pt x="461" y="923"/>
                  </a:cubicBezTo>
                  <a:cubicBezTo>
                    <a:pt x="693" y="923"/>
                    <a:pt x="929" y="764"/>
                    <a:pt x="929" y="461"/>
                  </a:cubicBezTo>
                  <a:cubicBezTo>
                    <a:pt x="929" y="159"/>
                    <a:pt x="696"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21" name="Google Shape;90521;p60"/>
            <p:cNvSpPr/>
            <p:nvPr/>
          </p:nvSpPr>
          <p:spPr>
            <a:xfrm>
              <a:off x="3895425" y="1857500"/>
              <a:ext cx="27100" cy="23150"/>
            </a:xfrm>
            <a:custGeom>
              <a:avLst/>
              <a:gdLst/>
              <a:ahLst/>
              <a:cxnLst/>
              <a:rect l="l" t="t" r="r" b="b"/>
              <a:pathLst>
                <a:path w="1084" h="926" extrusionOk="0">
                  <a:moveTo>
                    <a:pt x="464" y="1"/>
                  </a:moveTo>
                  <a:cubicBezTo>
                    <a:pt x="214" y="1"/>
                    <a:pt x="0" y="203"/>
                    <a:pt x="12" y="465"/>
                  </a:cubicBezTo>
                  <a:cubicBezTo>
                    <a:pt x="4" y="739"/>
                    <a:pt x="230" y="925"/>
                    <a:pt x="466" y="925"/>
                  </a:cubicBezTo>
                  <a:cubicBezTo>
                    <a:pt x="579" y="925"/>
                    <a:pt x="693" y="883"/>
                    <a:pt x="786" y="786"/>
                  </a:cubicBezTo>
                  <a:cubicBezTo>
                    <a:pt x="1084" y="501"/>
                    <a:pt x="881" y="1"/>
                    <a:pt x="4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22" name="Google Shape;90522;p60"/>
            <p:cNvSpPr/>
            <p:nvPr/>
          </p:nvSpPr>
          <p:spPr>
            <a:xfrm>
              <a:off x="3895725" y="1788450"/>
              <a:ext cx="26800" cy="23000"/>
            </a:xfrm>
            <a:custGeom>
              <a:avLst/>
              <a:gdLst/>
              <a:ahLst/>
              <a:cxnLst/>
              <a:rect l="l" t="t" r="r" b="b"/>
              <a:pathLst>
                <a:path w="1072" h="920" extrusionOk="0">
                  <a:moveTo>
                    <a:pt x="452" y="0"/>
                  </a:moveTo>
                  <a:cubicBezTo>
                    <a:pt x="202" y="0"/>
                    <a:pt x="0" y="203"/>
                    <a:pt x="0" y="453"/>
                  </a:cubicBezTo>
                  <a:lnTo>
                    <a:pt x="0" y="465"/>
                  </a:lnTo>
                  <a:cubicBezTo>
                    <a:pt x="0" y="739"/>
                    <a:pt x="224" y="920"/>
                    <a:pt x="460" y="920"/>
                  </a:cubicBezTo>
                  <a:cubicBezTo>
                    <a:pt x="573" y="920"/>
                    <a:pt x="690" y="878"/>
                    <a:pt x="786" y="786"/>
                  </a:cubicBezTo>
                  <a:cubicBezTo>
                    <a:pt x="1072" y="500"/>
                    <a:pt x="869" y="0"/>
                    <a:pt x="4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23" name="Google Shape;90523;p60"/>
            <p:cNvSpPr/>
            <p:nvPr/>
          </p:nvSpPr>
          <p:spPr>
            <a:xfrm>
              <a:off x="3895725" y="1719400"/>
              <a:ext cx="26800" cy="23125"/>
            </a:xfrm>
            <a:custGeom>
              <a:avLst/>
              <a:gdLst/>
              <a:ahLst/>
              <a:cxnLst/>
              <a:rect l="l" t="t" r="r" b="b"/>
              <a:pathLst>
                <a:path w="1072" h="925" extrusionOk="0">
                  <a:moveTo>
                    <a:pt x="452" y="0"/>
                  </a:moveTo>
                  <a:cubicBezTo>
                    <a:pt x="202" y="0"/>
                    <a:pt x="0" y="202"/>
                    <a:pt x="0" y="452"/>
                  </a:cubicBezTo>
                  <a:lnTo>
                    <a:pt x="0" y="464"/>
                  </a:lnTo>
                  <a:cubicBezTo>
                    <a:pt x="0" y="738"/>
                    <a:pt x="223" y="925"/>
                    <a:pt x="460" y="925"/>
                  </a:cubicBezTo>
                  <a:cubicBezTo>
                    <a:pt x="573" y="925"/>
                    <a:pt x="690" y="882"/>
                    <a:pt x="786" y="786"/>
                  </a:cubicBezTo>
                  <a:cubicBezTo>
                    <a:pt x="1072" y="500"/>
                    <a:pt x="869" y="0"/>
                    <a:pt x="4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24" name="Google Shape;90524;p60"/>
            <p:cNvSpPr/>
            <p:nvPr/>
          </p:nvSpPr>
          <p:spPr>
            <a:xfrm>
              <a:off x="3895500" y="1650325"/>
              <a:ext cx="27025" cy="23150"/>
            </a:xfrm>
            <a:custGeom>
              <a:avLst/>
              <a:gdLst/>
              <a:ahLst/>
              <a:cxnLst/>
              <a:rect l="l" t="t" r="r" b="b"/>
              <a:pathLst>
                <a:path w="1081" h="926" extrusionOk="0">
                  <a:moveTo>
                    <a:pt x="461" y="1"/>
                  </a:moveTo>
                  <a:cubicBezTo>
                    <a:pt x="211" y="1"/>
                    <a:pt x="9" y="203"/>
                    <a:pt x="9" y="453"/>
                  </a:cubicBezTo>
                  <a:cubicBezTo>
                    <a:pt x="1" y="736"/>
                    <a:pt x="228" y="925"/>
                    <a:pt x="464" y="925"/>
                  </a:cubicBezTo>
                  <a:cubicBezTo>
                    <a:pt x="577" y="925"/>
                    <a:pt x="691" y="882"/>
                    <a:pt x="783" y="787"/>
                  </a:cubicBezTo>
                  <a:cubicBezTo>
                    <a:pt x="1081" y="501"/>
                    <a:pt x="878"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25" name="Google Shape;90525;p60"/>
            <p:cNvSpPr/>
            <p:nvPr/>
          </p:nvSpPr>
          <p:spPr>
            <a:xfrm>
              <a:off x="3895425" y="1580150"/>
              <a:ext cx="23225" cy="23125"/>
            </a:xfrm>
            <a:custGeom>
              <a:avLst/>
              <a:gdLst/>
              <a:ahLst/>
              <a:cxnLst/>
              <a:rect l="l" t="t" r="r" b="b"/>
              <a:pathLst>
                <a:path w="929" h="925" extrusionOk="0">
                  <a:moveTo>
                    <a:pt x="461" y="0"/>
                  </a:moveTo>
                  <a:cubicBezTo>
                    <a:pt x="247" y="0"/>
                    <a:pt x="35" y="135"/>
                    <a:pt x="12" y="415"/>
                  </a:cubicBezTo>
                  <a:cubicBezTo>
                    <a:pt x="0" y="450"/>
                    <a:pt x="0" y="474"/>
                    <a:pt x="12" y="510"/>
                  </a:cubicBezTo>
                  <a:cubicBezTo>
                    <a:pt x="35" y="790"/>
                    <a:pt x="247" y="924"/>
                    <a:pt x="461" y="924"/>
                  </a:cubicBezTo>
                  <a:cubicBezTo>
                    <a:pt x="693" y="924"/>
                    <a:pt x="929" y="766"/>
                    <a:pt x="929" y="462"/>
                  </a:cubicBezTo>
                  <a:cubicBezTo>
                    <a:pt x="929" y="159"/>
                    <a:pt x="693" y="0"/>
                    <a:pt x="4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26" name="Google Shape;90526;p60"/>
            <p:cNvSpPr/>
            <p:nvPr/>
          </p:nvSpPr>
          <p:spPr>
            <a:xfrm>
              <a:off x="3895425" y="1512225"/>
              <a:ext cx="27100" cy="23000"/>
            </a:xfrm>
            <a:custGeom>
              <a:avLst/>
              <a:gdLst/>
              <a:ahLst/>
              <a:cxnLst/>
              <a:rect l="l" t="t" r="r" b="b"/>
              <a:pathLst>
                <a:path w="1084" h="920" extrusionOk="0">
                  <a:moveTo>
                    <a:pt x="464" y="0"/>
                  </a:moveTo>
                  <a:cubicBezTo>
                    <a:pt x="214" y="0"/>
                    <a:pt x="0" y="203"/>
                    <a:pt x="12" y="453"/>
                  </a:cubicBezTo>
                  <a:cubicBezTo>
                    <a:pt x="4" y="735"/>
                    <a:pt x="231" y="919"/>
                    <a:pt x="468" y="919"/>
                  </a:cubicBezTo>
                  <a:cubicBezTo>
                    <a:pt x="580" y="919"/>
                    <a:pt x="694" y="878"/>
                    <a:pt x="786" y="786"/>
                  </a:cubicBezTo>
                  <a:cubicBezTo>
                    <a:pt x="1084" y="500"/>
                    <a:pt x="881" y="0"/>
                    <a:pt x="4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27" name="Google Shape;90527;p60"/>
            <p:cNvSpPr/>
            <p:nvPr/>
          </p:nvSpPr>
          <p:spPr>
            <a:xfrm>
              <a:off x="3895725" y="1443150"/>
              <a:ext cx="26725" cy="23025"/>
            </a:xfrm>
            <a:custGeom>
              <a:avLst/>
              <a:gdLst/>
              <a:ahLst/>
              <a:cxnLst/>
              <a:rect l="l" t="t" r="r" b="b"/>
              <a:pathLst>
                <a:path w="1069" h="921" extrusionOk="0">
                  <a:moveTo>
                    <a:pt x="467" y="1"/>
                  </a:moveTo>
                  <a:cubicBezTo>
                    <a:pt x="462" y="1"/>
                    <a:pt x="457" y="1"/>
                    <a:pt x="452" y="1"/>
                  </a:cubicBezTo>
                  <a:cubicBezTo>
                    <a:pt x="202" y="1"/>
                    <a:pt x="0" y="203"/>
                    <a:pt x="0" y="454"/>
                  </a:cubicBezTo>
                  <a:cubicBezTo>
                    <a:pt x="0" y="736"/>
                    <a:pt x="225" y="920"/>
                    <a:pt x="462" y="920"/>
                  </a:cubicBezTo>
                  <a:cubicBezTo>
                    <a:pt x="575" y="920"/>
                    <a:pt x="690" y="879"/>
                    <a:pt x="786" y="787"/>
                  </a:cubicBezTo>
                  <a:cubicBezTo>
                    <a:pt x="1068" y="493"/>
                    <a:pt x="874" y="1"/>
                    <a:pt x="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28" name="Google Shape;90528;p60"/>
            <p:cNvSpPr/>
            <p:nvPr/>
          </p:nvSpPr>
          <p:spPr>
            <a:xfrm>
              <a:off x="3894375" y="1373050"/>
              <a:ext cx="31150" cy="28425"/>
            </a:xfrm>
            <a:custGeom>
              <a:avLst/>
              <a:gdLst/>
              <a:ahLst/>
              <a:cxnLst/>
              <a:rect l="l" t="t" r="r" b="b"/>
              <a:pathLst>
                <a:path w="1246" h="1137" extrusionOk="0">
                  <a:moveTo>
                    <a:pt x="596" y="1"/>
                  </a:moveTo>
                  <a:cubicBezTo>
                    <a:pt x="369" y="1"/>
                    <a:pt x="145" y="129"/>
                    <a:pt x="66" y="424"/>
                  </a:cubicBezTo>
                  <a:cubicBezTo>
                    <a:pt x="54" y="448"/>
                    <a:pt x="54" y="483"/>
                    <a:pt x="66" y="507"/>
                  </a:cubicBezTo>
                  <a:lnTo>
                    <a:pt x="54" y="495"/>
                  </a:lnTo>
                  <a:lnTo>
                    <a:pt x="54" y="495"/>
                  </a:lnTo>
                  <a:cubicBezTo>
                    <a:pt x="1" y="906"/>
                    <a:pt x="310" y="1136"/>
                    <a:pt x="616" y="1136"/>
                  </a:cubicBezTo>
                  <a:cubicBezTo>
                    <a:pt x="860" y="1136"/>
                    <a:pt x="1103" y="991"/>
                    <a:pt x="1161" y="674"/>
                  </a:cubicBezTo>
                  <a:cubicBezTo>
                    <a:pt x="1245" y="261"/>
                    <a:pt x="918" y="1"/>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29" name="Google Shape;90529;p60"/>
            <p:cNvSpPr/>
            <p:nvPr/>
          </p:nvSpPr>
          <p:spPr>
            <a:xfrm>
              <a:off x="3895425" y="2548050"/>
              <a:ext cx="16375" cy="18200"/>
            </a:xfrm>
            <a:custGeom>
              <a:avLst/>
              <a:gdLst/>
              <a:ahLst/>
              <a:cxnLst/>
              <a:rect l="l" t="t" r="r" b="b"/>
              <a:pathLst>
                <a:path w="655" h="728" extrusionOk="0">
                  <a:moveTo>
                    <a:pt x="464" y="1"/>
                  </a:moveTo>
                  <a:cubicBezTo>
                    <a:pt x="214" y="1"/>
                    <a:pt x="0" y="215"/>
                    <a:pt x="0" y="465"/>
                  </a:cubicBezTo>
                  <a:lnTo>
                    <a:pt x="12" y="477"/>
                  </a:lnTo>
                  <a:cubicBezTo>
                    <a:pt x="12" y="561"/>
                    <a:pt x="36" y="644"/>
                    <a:pt x="83" y="727"/>
                  </a:cubicBezTo>
                  <a:lnTo>
                    <a:pt x="655" y="49"/>
                  </a:lnTo>
                  <a:cubicBezTo>
                    <a:pt x="595" y="25"/>
                    <a:pt x="524" y="13"/>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30" name="Google Shape;90530;p60"/>
            <p:cNvSpPr/>
            <p:nvPr/>
          </p:nvSpPr>
          <p:spPr>
            <a:xfrm>
              <a:off x="3861175" y="2583550"/>
              <a:ext cx="19675" cy="20500"/>
            </a:xfrm>
            <a:custGeom>
              <a:avLst/>
              <a:gdLst/>
              <a:ahLst/>
              <a:cxnLst/>
              <a:rect l="l" t="t" r="r" b="b"/>
              <a:pathLst>
                <a:path w="787" h="820" extrusionOk="0">
                  <a:moveTo>
                    <a:pt x="474" y="0"/>
                  </a:moveTo>
                  <a:cubicBezTo>
                    <a:pt x="347" y="0"/>
                    <a:pt x="221" y="51"/>
                    <a:pt x="132" y="153"/>
                  </a:cubicBezTo>
                  <a:cubicBezTo>
                    <a:pt x="60" y="236"/>
                    <a:pt x="25" y="343"/>
                    <a:pt x="13" y="450"/>
                  </a:cubicBezTo>
                  <a:lnTo>
                    <a:pt x="1" y="438"/>
                  </a:lnTo>
                  <a:lnTo>
                    <a:pt x="1" y="438"/>
                  </a:lnTo>
                  <a:cubicBezTo>
                    <a:pt x="1" y="581"/>
                    <a:pt x="72" y="724"/>
                    <a:pt x="203" y="819"/>
                  </a:cubicBezTo>
                  <a:lnTo>
                    <a:pt x="465" y="510"/>
                  </a:lnTo>
                  <a:lnTo>
                    <a:pt x="513" y="450"/>
                  </a:lnTo>
                  <a:lnTo>
                    <a:pt x="787" y="117"/>
                  </a:lnTo>
                  <a:cubicBezTo>
                    <a:pt x="698" y="39"/>
                    <a:pt x="586" y="0"/>
                    <a:pt x="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31" name="Google Shape;90531;p60"/>
            <p:cNvSpPr/>
            <p:nvPr/>
          </p:nvSpPr>
          <p:spPr>
            <a:xfrm>
              <a:off x="3861175" y="2513825"/>
              <a:ext cx="27125" cy="23025"/>
            </a:xfrm>
            <a:custGeom>
              <a:avLst/>
              <a:gdLst/>
              <a:ahLst/>
              <a:cxnLst/>
              <a:rect l="l" t="t" r="r" b="b"/>
              <a:pathLst>
                <a:path w="1085" h="921" extrusionOk="0">
                  <a:moveTo>
                    <a:pt x="465" y="1"/>
                  </a:moveTo>
                  <a:cubicBezTo>
                    <a:pt x="203" y="1"/>
                    <a:pt x="1" y="203"/>
                    <a:pt x="1" y="465"/>
                  </a:cubicBezTo>
                  <a:cubicBezTo>
                    <a:pt x="1" y="739"/>
                    <a:pt x="230" y="920"/>
                    <a:pt x="467" y="920"/>
                  </a:cubicBezTo>
                  <a:cubicBezTo>
                    <a:pt x="580" y="920"/>
                    <a:pt x="694" y="879"/>
                    <a:pt x="787" y="787"/>
                  </a:cubicBezTo>
                  <a:cubicBezTo>
                    <a:pt x="1084" y="489"/>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32" name="Google Shape;90532;p60"/>
            <p:cNvSpPr/>
            <p:nvPr/>
          </p:nvSpPr>
          <p:spPr>
            <a:xfrm>
              <a:off x="3861175" y="2444650"/>
              <a:ext cx="22950" cy="23025"/>
            </a:xfrm>
            <a:custGeom>
              <a:avLst/>
              <a:gdLst/>
              <a:ahLst/>
              <a:cxnLst/>
              <a:rect l="l" t="t" r="r" b="b"/>
              <a:pathLst>
                <a:path w="918" h="921" extrusionOk="0">
                  <a:moveTo>
                    <a:pt x="419" y="1"/>
                  </a:moveTo>
                  <a:cubicBezTo>
                    <a:pt x="204" y="1"/>
                    <a:pt x="1" y="138"/>
                    <a:pt x="1" y="458"/>
                  </a:cubicBezTo>
                  <a:lnTo>
                    <a:pt x="1" y="470"/>
                  </a:lnTo>
                  <a:cubicBezTo>
                    <a:pt x="1" y="784"/>
                    <a:pt x="204" y="921"/>
                    <a:pt x="419" y="921"/>
                  </a:cubicBezTo>
                  <a:cubicBezTo>
                    <a:pt x="661" y="921"/>
                    <a:pt x="918" y="748"/>
                    <a:pt x="918" y="458"/>
                  </a:cubicBezTo>
                  <a:cubicBezTo>
                    <a:pt x="918" y="174"/>
                    <a:pt x="661" y="1"/>
                    <a:pt x="4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33" name="Google Shape;90533;p60"/>
            <p:cNvSpPr/>
            <p:nvPr/>
          </p:nvSpPr>
          <p:spPr>
            <a:xfrm>
              <a:off x="3861175" y="2375700"/>
              <a:ext cx="27125" cy="23025"/>
            </a:xfrm>
            <a:custGeom>
              <a:avLst/>
              <a:gdLst/>
              <a:ahLst/>
              <a:cxnLst/>
              <a:rect l="l" t="t" r="r" b="b"/>
              <a:pathLst>
                <a:path w="1085" h="921" extrusionOk="0">
                  <a:moveTo>
                    <a:pt x="445" y="1"/>
                  </a:moveTo>
                  <a:cubicBezTo>
                    <a:pt x="204" y="1"/>
                    <a:pt x="1" y="210"/>
                    <a:pt x="1" y="454"/>
                  </a:cubicBezTo>
                  <a:cubicBezTo>
                    <a:pt x="1" y="736"/>
                    <a:pt x="225" y="920"/>
                    <a:pt x="463" y="920"/>
                  </a:cubicBezTo>
                  <a:cubicBezTo>
                    <a:pt x="575" y="920"/>
                    <a:pt x="691" y="879"/>
                    <a:pt x="787" y="787"/>
                  </a:cubicBezTo>
                  <a:cubicBezTo>
                    <a:pt x="1084" y="501"/>
                    <a:pt x="882" y="1"/>
                    <a:pt x="465" y="1"/>
                  </a:cubicBezTo>
                  <a:cubicBezTo>
                    <a:pt x="459" y="1"/>
                    <a:pt x="452" y="1"/>
                    <a:pt x="4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34" name="Google Shape;90534;p60"/>
            <p:cNvSpPr/>
            <p:nvPr/>
          </p:nvSpPr>
          <p:spPr>
            <a:xfrm>
              <a:off x="3861175" y="2306850"/>
              <a:ext cx="22950" cy="23025"/>
            </a:xfrm>
            <a:custGeom>
              <a:avLst/>
              <a:gdLst/>
              <a:ahLst/>
              <a:cxnLst/>
              <a:rect l="l" t="t" r="r" b="b"/>
              <a:pathLst>
                <a:path w="918" h="921" extrusionOk="0">
                  <a:moveTo>
                    <a:pt x="419" y="0"/>
                  </a:moveTo>
                  <a:cubicBezTo>
                    <a:pt x="204" y="0"/>
                    <a:pt x="1" y="138"/>
                    <a:pt x="1" y="457"/>
                  </a:cubicBezTo>
                  <a:lnTo>
                    <a:pt x="1" y="469"/>
                  </a:lnTo>
                  <a:cubicBezTo>
                    <a:pt x="1" y="783"/>
                    <a:pt x="204" y="920"/>
                    <a:pt x="419" y="920"/>
                  </a:cubicBezTo>
                  <a:cubicBezTo>
                    <a:pt x="661" y="920"/>
                    <a:pt x="918" y="747"/>
                    <a:pt x="918" y="457"/>
                  </a:cubicBezTo>
                  <a:cubicBezTo>
                    <a:pt x="918" y="174"/>
                    <a:pt x="661" y="0"/>
                    <a:pt x="4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35" name="Google Shape;90535;p60"/>
            <p:cNvSpPr/>
            <p:nvPr/>
          </p:nvSpPr>
          <p:spPr>
            <a:xfrm>
              <a:off x="3861175" y="2237900"/>
              <a:ext cx="27125" cy="23150"/>
            </a:xfrm>
            <a:custGeom>
              <a:avLst/>
              <a:gdLst/>
              <a:ahLst/>
              <a:cxnLst/>
              <a:rect l="l" t="t" r="r" b="b"/>
              <a:pathLst>
                <a:path w="1085" h="926" extrusionOk="0">
                  <a:moveTo>
                    <a:pt x="465" y="1"/>
                  </a:moveTo>
                  <a:cubicBezTo>
                    <a:pt x="215" y="1"/>
                    <a:pt x="13" y="203"/>
                    <a:pt x="1" y="453"/>
                  </a:cubicBezTo>
                  <a:lnTo>
                    <a:pt x="1" y="465"/>
                  </a:lnTo>
                  <a:cubicBezTo>
                    <a:pt x="1" y="739"/>
                    <a:pt x="224" y="926"/>
                    <a:pt x="461" y="926"/>
                  </a:cubicBezTo>
                  <a:cubicBezTo>
                    <a:pt x="574" y="926"/>
                    <a:pt x="690" y="883"/>
                    <a:pt x="787" y="787"/>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36" name="Google Shape;90536;p60"/>
            <p:cNvSpPr/>
            <p:nvPr/>
          </p:nvSpPr>
          <p:spPr>
            <a:xfrm>
              <a:off x="3861175" y="2168725"/>
              <a:ext cx="22650" cy="22750"/>
            </a:xfrm>
            <a:custGeom>
              <a:avLst/>
              <a:gdLst/>
              <a:ahLst/>
              <a:cxnLst/>
              <a:rect l="l" t="t" r="r" b="b"/>
              <a:pathLst>
                <a:path w="906" h="910" extrusionOk="0">
                  <a:moveTo>
                    <a:pt x="434" y="0"/>
                  </a:moveTo>
                  <a:cubicBezTo>
                    <a:pt x="218" y="0"/>
                    <a:pt x="7" y="141"/>
                    <a:pt x="1" y="446"/>
                  </a:cubicBezTo>
                  <a:lnTo>
                    <a:pt x="1" y="458"/>
                  </a:lnTo>
                  <a:cubicBezTo>
                    <a:pt x="7" y="766"/>
                    <a:pt x="222" y="909"/>
                    <a:pt x="441" y="909"/>
                  </a:cubicBezTo>
                  <a:cubicBezTo>
                    <a:pt x="671" y="909"/>
                    <a:pt x="906" y="751"/>
                    <a:pt x="906" y="458"/>
                  </a:cubicBezTo>
                  <a:cubicBezTo>
                    <a:pt x="906" y="162"/>
                    <a:pt x="667" y="0"/>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37" name="Google Shape;90537;p60"/>
            <p:cNvSpPr/>
            <p:nvPr/>
          </p:nvSpPr>
          <p:spPr>
            <a:xfrm>
              <a:off x="3861175" y="2099675"/>
              <a:ext cx="22650" cy="22725"/>
            </a:xfrm>
            <a:custGeom>
              <a:avLst/>
              <a:gdLst/>
              <a:ahLst/>
              <a:cxnLst/>
              <a:rect l="l" t="t" r="r" b="b"/>
              <a:pathLst>
                <a:path w="906" h="909" extrusionOk="0">
                  <a:moveTo>
                    <a:pt x="434" y="0"/>
                  </a:moveTo>
                  <a:cubicBezTo>
                    <a:pt x="218" y="0"/>
                    <a:pt x="7" y="141"/>
                    <a:pt x="1" y="446"/>
                  </a:cubicBezTo>
                  <a:lnTo>
                    <a:pt x="1" y="458"/>
                  </a:lnTo>
                  <a:cubicBezTo>
                    <a:pt x="7" y="765"/>
                    <a:pt x="222" y="909"/>
                    <a:pt x="441" y="909"/>
                  </a:cubicBezTo>
                  <a:cubicBezTo>
                    <a:pt x="671" y="909"/>
                    <a:pt x="906" y="750"/>
                    <a:pt x="906" y="458"/>
                  </a:cubicBezTo>
                  <a:cubicBezTo>
                    <a:pt x="906" y="162"/>
                    <a:pt x="667" y="0"/>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38" name="Google Shape;90538;p60"/>
            <p:cNvSpPr/>
            <p:nvPr/>
          </p:nvSpPr>
          <p:spPr>
            <a:xfrm>
              <a:off x="3861175" y="2030725"/>
              <a:ext cx="27125" cy="23025"/>
            </a:xfrm>
            <a:custGeom>
              <a:avLst/>
              <a:gdLst/>
              <a:ahLst/>
              <a:cxnLst/>
              <a:rect l="l" t="t" r="r" b="b"/>
              <a:pathLst>
                <a:path w="1085" h="921" extrusionOk="0">
                  <a:moveTo>
                    <a:pt x="465" y="1"/>
                  </a:moveTo>
                  <a:cubicBezTo>
                    <a:pt x="215" y="1"/>
                    <a:pt x="13" y="191"/>
                    <a:pt x="1" y="441"/>
                  </a:cubicBezTo>
                  <a:lnTo>
                    <a:pt x="1" y="453"/>
                  </a:lnTo>
                  <a:cubicBezTo>
                    <a:pt x="1" y="736"/>
                    <a:pt x="225" y="920"/>
                    <a:pt x="463" y="920"/>
                  </a:cubicBezTo>
                  <a:cubicBezTo>
                    <a:pt x="575" y="920"/>
                    <a:pt x="691" y="879"/>
                    <a:pt x="787" y="787"/>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39" name="Google Shape;90539;p60"/>
            <p:cNvSpPr/>
            <p:nvPr/>
          </p:nvSpPr>
          <p:spPr>
            <a:xfrm>
              <a:off x="3861175" y="1960800"/>
              <a:ext cx="27125" cy="23000"/>
            </a:xfrm>
            <a:custGeom>
              <a:avLst/>
              <a:gdLst/>
              <a:ahLst/>
              <a:cxnLst/>
              <a:rect l="l" t="t" r="r" b="b"/>
              <a:pathLst>
                <a:path w="1085" h="920" extrusionOk="0">
                  <a:moveTo>
                    <a:pt x="465" y="0"/>
                  </a:moveTo>
                  <a:cubicBezTo>
                    <a:pt x="215" y="0"/>
                    <a:pt x="1" y="191"/>
                    <a:pt x="1" y="441"/>
                  </a:cubicBezTo>
                  <a:lnTo>
                    <a:pt x="1" y="464"/>
                  </a:lnTo>
                  <a:cubicBezTo>
                    <a:pt x="1" y="738"/>
                    <a:pt x="230" y="920"/>
                    <a:pt x="467" y="920"/>
                  </a:cubicBezTo>
                  <a:cubicBezTo>
                    <a:pt x="580" y="920"/>
                    <a:pt x="694" y="878"/>
                    <a:pt x="787" y="786"/>
                  </a:cubicBezTo>
                  <a:cubicBezTo>
                    <a:pt x="1084" y="500"/>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40" name="Google Shape;90540;p60"/>
            <p:cNvSpPr/>
            <p:nvPr/>
          </p:nvSpPr>
          <p:spPr>
            <a:xfrm>
              <a:off x="3861175" y="1891725"/>
              <a:ext cx="27125" cy="23000"/>
            </a:xfrm>
            <a:custGeom>
              <a:avLst/>
              <a:gdLst/>
              <a:ahLst/>
              <a:cxnLst/>
              <a:rect l="l" t="t" r="r" b="b"/>
              <a:pathLst>
                <a:path w="1085" h="920" extrusionOk="0">
                  <a:moveTo>
                    <a:pt x="1" y="453"/>
                  </a:moveTo>
                  <a:lnTo>
                    <a:pt x="1" y="465"/>
                  </a:lnTo>
                  <a:cubicBezTo>
                    <a:pt x="1" y="463"/>
                    <a:pt x="1" y="461"/>
                    <a:pt x="1" y="459"/>
                  </a:cubicBezTo>
                  <a:lnTo>
                    <a:pt x="1" y="459"/>
                  </a:lnTo>
                  <a:cubicBezTo>
                    <a:pt x="1" y="457"/>
                    <a:pt x="1" y="455"/>
                    <a:pt x="1" y="453"/>
                  </a:cubicBezTo>
                  <a:close/>
                  <a:moveTo>
                    <a:pt x="465" y="1"/>
                  </a:moveTo>
                  <a:cubicBezTo>
                    <a:pt x="217" y="1"/>
                    <a:pt x="4" y="200"/>
                    <a:pt x="1" y="459"/>
                  </a:cubicBezTo>
                  <a:lnTo>
                    <a:pt x="1" y="459"/>
                  </a:lnTo>
                  <a:cubicBezTo>
                    <a:pt x="4" y="738"/>
                    <a:pt x="227" y="920"/>
                    <a:pt x="463" y="920"/>
                  </a:cubicBezTo>
                  <a:cubicBezTo>
                    <a:pt x="575" y="920"/>
                    <a:pt x="691" y="878"/>
                    <a:pt x="787" y="787"/>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41" name="Google Shape;90541;p60"/>
            <p:cNvSpPr/>
            <p:nvPr/>
          </p:nvSpPr>
          <p:spPr>
            <a:xfrm>
              <a:off x="3861175" y="1822675"/>
              <a:ext cx="27125" cy="23000"/>
            </a:xfrm>
            <a:custGeom>
              <a:avLst/>
              <a:gdLst/>
              <a:ahLst/>
              <a:cxnLst/>
              <a:rect l="l" t="t" r="r" b="b"/>
              <a:pathLst>
                <a:path w="1085" h="920" extrusionOk="0">
                  <a:moveTo>
                    <a:pt x="1" y="453"/>
                  </a:moveTo>
                  <a:lnTo>
                    <a:pt x="1" y="465"/>
                  </a:lnTo>
                  <a:cubicBezTo>
                    <a:pt x="1" y="463"/>
                    <a:pt x="1" y="461"/>
                    <a:pt x="1" y="459"/>
                  </a:cubicBezTo>
                  <a:lnTo>
                    <a:pt x="1" y="459"/>
                  </a:lnTo>
                  <a:cubicBezTo>
                    <a:pt x="1" y="457"/>
                    <a:pt x="1" y="455"/>
                    <a:pt x="1" y="453"/>
                  </a:cubicBezTo>
                  <a:close/>
                  <a:moveTo>
                    <a:pt x="465" y="1"/>
                  </a:moveTo>
                  <a:cubicBezTo>
                    <a:pt x="217" y="1"/>
                    <a:pt x="4" y="200"/>
                    <a:pt x="1" y="459"/>
                  </a:cubicBezTo>
                  <a:lnTo>
                    <a:pt x="1" y="459"/>
                  </a:lnTo>
                  <a:cubicBezTo>
                    <a:pt x="4" y="738"/>
                    <a:pt x="227" y="920"/>
                    <a:pt x="463" y="920"/>
                  </a:cubicBezTo>
                  <a:cubicBezTo>
                    <a:pt x="575" y="920"/>
                    <a:pt x="691" y="878"/>
                    <a:pt x="787" y="786"/>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42" name="Google Shape;90542;p60"/>
            <p:cNvSpPr/>
            <p:nvPr/>
          </p:nvSpPr>
          <p:spPr>
            <a:xfrm>
              <a:off x="3861175" y="1753600"/>
              <a:ext cx="27125" cy="23025"/>
            </a:xfrm>
            <a:custGeom>
              <a:avLst/>
              <a:gdLst/>
              <a:ahLst/>
              <a:cxnLst/>
              <a:rect l="l" t="t" r="r" b="b"/>
              <a:pathLst>
                <a:path w="1085" h="921" extrusionOk="0">
                  <a:moveTo>
                    <a:pt x="445" y="1"/>
                  </a:moveTo>
                  <a:cubicBezTo>
                    <a:pt x="204" y="1"/>
                    <a:pt x="1" y="210"/>
                    <a:pt x="1" y="454"/>
                  </a:cubicBezTo>
                  <a:cubicBezTo>
                    <a:pt x="1" y="736"/>
                    <a:pt x="231" y="920"/>
                    <a:pt x="468" y="920"/>
                  </a:cubicBezTo>
                  <a:cubicBezTo>
                    <a:pt x="581" y="920"/>
                    <a:pt x="695" y="879"/>
                    <a:pt x="787" y="787"/>
                  </a:cubicBezTo>
                  <a:cubicBezTo>
                    <a:pt x="1084" y="489"/>
                    <a:pt x="870" y="1"/>
                    <a:pt x="465" y="1"/>
                  </a:cubicBezTo>
                  <a:cubicBezTo>
                    <a:pt x="459" y="1"/>
                    <a:pt x="452" y="1"/>
                    <a:pt x="4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43" name="Google Shape;90543;p60"/>
            <p:cNvSpPr/>
            <p:nvPr/>
          </p:nvSpPr>
          <p:spPr>
            <a:xfrm>
              <a:off x="3861175" y="1684575"/>
              <a:ext cx="27125" cy="23000"/>
            </a:xfrm>
            <a:custGeom>
              <a:avLst/>
              <a:gdLst/>
              <a:ahLst/>
              <a:cxnLst/>
              <a:rect l="l" t="t" r="r" b="b"/>
              <a:pathLst>
                <a:path w="1085" h="920" extrusionOk="0">
                  <a:moveTo>
                    <a:pt x="465" y="0"/>
                  </a:moveTo>
                  <a:cubicBezTo>
                    <a:pt x="215" y="0"/>
                    <a:pt x="1" y="202"/>
                    <a:pt x="1" y="452"/>
                  </a:cubicBezTo>
                  <a:cubicBezTo>
                    <a:pt x="1" y="735"/>
                    <a:pt x="225" y="919"/>
                    <a:pt x="463" y="919"/>
                  </a:cubicBezTo>
                  <a:cubicBezTo>
                    <a:pt x="575" y="919"/>
                    <a:pt x="691" y="878"/>
                    <a:pt x="787" y="786"/>
                  </a:cubicBezTo>
                  <a:cubicBezTo>
                    <a:pt x="1084"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44" name="Google Shape;90544;p60"/>
            <p:cNvSpPr/>
            <p:nvPr/>
          </p:nvSpPr>
          <p:spPr>
            <a:xfrm>
              <a:off x="3861175" y="1615200"/>
              <a:ext cx="27125" cy="23300"/>
            </a:xfrm>
            <a:custGeom>
              <a:avLst/>
              <a:gdLst/>
              <a:ahLst/>
              <a:cxnLst/>
              <a:rect l="l" t="t" r="r" b="b"/>
              <a:pathLst>
                <a:path w="1085" h="932" extrusionOk="0">
                  <a:moveTo>
                    <a:pt x="465" y="1"/>
                  </a:moveTo>
                  <a:cubicBezTo>
                    <a:pt x="203" y="1"/>
                    <a:pt x="1" y="215"/>
                    <a:pt x="1" y="465"/>
                  </a:cubicBezTo>
                  <a:cubicBezTo>
                    <a:pt x="1" y="748"/>
                    <a:pt x="231" y="932"/>
                    <a:pt x="468" y="932"/>
                  </a:cubicBezTo>
                  <a:cubicBezTo>
                    <a:pt x="581" y="932"/>
                    <a:pt x="695" y="891"/>
                    <a:pt x="787" y="799"/>
                  </a:cubicBezTo>
                  <a:cubicBezTo>
                    <a:pt x="1084" y="501"/>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45" name="Google Shape;90545;p60"/>
            <p:cNvSpPr/>
            <p:nvPr/>
          </p:nvSpPr>
          <p:spPr>
            <a:xfrm>
              <a:off x="3861175" y="1546150"/>
              <a:ext cx="27125" cy="23225"/>
            </a:xfrm>
            <a:custGeom>
              <a:avLst/>
              <a:gdLst/>
              <a:ahLst/>
              <a:cxnLst/>
              <a:rect l="l" t="t" r="r" b="b"/>
              <a:pathLst>
                <a:path w="1085" h="929" extrusionOk="0">
                  <a:moveTo>
                    <a:pt x="465" y="1"/>
                  </a:moveTo>
                  <a:cubicBezTo>
                    <a:pt x="215" y="1"/>
                    <a:pt x="1" y="203"/>
                    <a:pt x="1" y="465"/>
                  </a:cubicBezTo>
                  <a:cubicBezTo>
                    <a:pt x="1" y="745"/>
                    <a:pt x="226" y="928"/>
                    <a:pt x="461" y="928"/>
                  </a:cubicBezTo>
                  <a:cubicBezTo>
                    <a:pt x="576" y="928"/>
                    <a:pt x="693" y="884"/>
                    <a:pt x="787" y="786"/>
                  </a:cubicBezTo>
                  <a:cubicBezTo>
                    <a:pt x="1084" y="501"/>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46" name="Google Shape;90546;p60"/>
            <p:cNvSpPr/>
            <p:nvPr/>
          </p:nvSpPr>
          <p:spPr>
            <a:xfrm>
              <a:off x="3861175" y="1477375"/>
              <a:ext cx="27125" cy="22950"/>
            </a:xfrm>
            <a:custGeom>
              <a:avLst/>
              <a:gdLst/>
              <a:ahLst/>
              <a:cxnLst/>
              <a:rect l="l" t="t" r="r" b="b"/>
              <a:pathLst>
                <a:path w="1085" h="918" extrusionOk="0">
                  <a:moveTo>
                    <a:pt x="445" y="1"/>
                  </a:moveTo>
                  <a:cubicBezTo>
                    <a:pt x="204" y="1"/>
                    <a:pt x="1" y="210"/>
                    <a:pt x="1" y="454"/>
                  </a:cubicBezTo>
                  <a:cubicBezTo>
                    <a:pt x="1" y="730"/>
                    <a:pt x="229" y="918"/>
                    <a:pt x="468" y="918"/>
                  </a:cubicBezTo>
                  <a:cubicBezTo>
                    <a:pt x="579" y="918"/>
                    <a:pt x="692" y="878"/>
                    <a:pt x="787" y="787"/>
                  </a:cubicBezTo>
                  <a:cubicBezTo>
                    <a:pt x="1084" y="501"/>
                    <a:pt x="882" y="1"/>
                    <a:pt x="465" y="1"/>
                  </a:cubicBezTo>
                  <a:cubicBezTo>
                    <a:pt x="459" y="1"/>
                    <a:pt x="452" y="1"/>
                    <a:pt x="4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47" name="Google Shape;90547;p60"/>
            <p:cNvSpPr/>
            <p:nvPr/>
          </p:nvSpPr>
          <p:spPr>
            <a:xfrm>
              <a:off x="3861175" y="1408050"/>
              <a:ext cx="27125" cy="23200"/>
            </a:xfrm>
            <a:custGeom>
              <a:avLst/>
              <a:gdLst/>
              <a:ahLst/>
              <a:cxnLst/>
              <a:rect l="l" t="t" r="r" b="b"/>
              <a:pathLst>
                <a:path w="1085" h="928" extrusionOk="0">
                  <a:moveTo>
                    <a:pt x="465" y="0"/>
                  </a:moveTo>
                  <a:cubicBezTo>
                    <a:pt x="215" y="0"/>
                    <a:pt x="1" y="203"/>
                    <a:pt x="1" y="453"/>
                  </a:cubicBezTo>
                  <a:lnTo>
                    <a:pt x="1" y="464"/>
                  </a:lnTo>
                  <a:cubicBezTo>
                    <a:pt x="1" y="744"/>
                    <a:pt x="226" y="928"/>
                    <a:pt x="461" y="928"/>
                  </a:cubicBezTo>
                  <a:cubicBezTo>
                    <a:pt x="576" y="928"/>
                    <a:pt x="693" y="884"/>
                    <a:pt x="787" y="786"/>
                  </a:cubicBezTo>
                  <a:cubicBezTo>
                    <a:pt x="1084" y="500"/>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48" name="Google Shape;90548;p60"/>
            <p:cNvSpPr/>
            <p:nvPr/>
          </p:nvSpPr>
          <p:spPr>
            <a:xfrm>
              <a:off x="3860725" y="1341375"/>
              <a:ext cx="25775" cy="21775"/>
            </a:xfrm>
            <a:custGeom>
              <a:avLst/>
              <a:gdLst/>
              <a:ahLst/>
              <a:cxnLst/>
              <a:rect l="l" t="t" r="r" b="b"/>
              <a:pathLst>
                <a:path w="1031" h="871" extrusionOk="0">
                  <a:moveTo>
                    <a:pt x="686" y="0"/>
                  </a:moveTo>
                  <a:lnTo>
                    <a:pt x="483" y="24"/>
                  </a:lnTo>
                  <a:lnTo>
                    <a:pt x="174" y="60"/>
                  </a:lnTo>
                  <a:cubicBezTo>
                    <a:pt x="78" y="143"/>
                    <a:pt x="19" y="262"/>
                    <a:pt x="19" y="381"/>
                  </a:cubicBezTo>
                  <a:cubicBezTo>
                    <a:pt x="1" y="664"/>
                    <a:pt x="228" y="870"/>
                    <a:pt x="479" y="870"/>
                  </a:cubicBezTo>
                  <a:cubicBezTo>
                    <a:pt x="556" y="870"/>
                    <a:pt x="635" y="851"/>
                    <a:pt x="709" y="810"/>
                  </a:cubicBezTo>
                  <a:cubicBezTo>
                    <a:pt x="1031" y="631"/>
                    <a:pt x="1019" y="167"/>
                    <a:pt x="6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49" name="Google Shape;90549;p60"/>
            <p:cNvSpPr/>
            <p:nvPr/>
          </p:nvSpPr>
          <p:spPr>
            <a:xfrm>
              <a:off x="3826350" y="2548350"/>
              <a:ext cx="27125" cy="23150"/>
            </a:xfrm>
            <a:custGeom>
              <a:avLst/>
              <a:gdLst/>
              <a:ahLst/>
              <a:cxnLst/>
              <a:rect l="l" t="t" r="r" b="b"/>
              <a:pathLst>
                <a:path w="1085" h="926" extrusionOk="0">
                  <a:moveTo>
                    <a:pt x="465" y="1"/>
                  </a:moveTo>
                  <a:cubicBezTo>
                    <a:pt x="215" y="1"/>
                    <a:pt x="1" y="203"/>
                    <a:pt x="1" y="465"/>
                  </a:cubicBezTo>
                  <a:cubicBezTo>
                    <a:pt x="1" y="739"/>
                    <a:pt x="230" y="926"/>
                    <a:pt x="470" y="926"/>
                  </a:cubicBezTo>
                  <a:cubicBezTo>
                    <a:pt x="585" y="926"/>
                    <a:pt x="702" y="883"/>
                    <a:pt x="799" y="787"/>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50" name="Google Shape;90550;p60"/>
            <p:cNvSpPr/>
            <p:nvPr/>
          </p:nvSpPr>
          <p:spPr>
            <a:xfrm>
              <a:off x="3826350" y="2479300"/>
              <a:ext cx="27125" cy="23150"/>
            </a:xfrm>
            <a:custGeom>
              <a:avLst/>
              <a:gdLst/>
              <a:ahLst/>
              <a:cxnLst/>
              <a:rect l="l" t="t" r="r" b="b"/>
              <a:pathLst>
                <a:path w="1085" h="926" extrusionOk="0">
                  <a:moveTo>
                    <a:pt x="465" y="1"/>
                  </a:moveTo>
                  <a:cubicBezTo>
                    <a:pt x="215" y="1"/>
                    <a:pt x="13" y="191"/>
                    <a:pt x="1" y="453"/>
                  </a:cubicBezTo>
                  <a:lnTo>
                    <a:pt x="1" y="465"/>
                  </a:lnTo>
                  <a:cubicBezTo>
                    <a:pt x="1" y="739"/>
                    <a:pt x="230" y="925"/>
                    <a:pt x="470" y="925"/>
                  </a:cubicBezTo>
                  <a:cubicBezTo>
                    <a:pt x="585" y="925"/>
                    <a:pt x="702" y="883"/>
                    <a:pt x="799" y="786"/>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51" name="Google Shape;90551;p60"/>
            <p:cNvSpPr/>
            <p:nvPr/>
          </p:nvSpPr>
          <p:spPr>
            <a:xfrm>
              <a:off x="3825725" y="2411150"/>
              <a:ext cx="23875" cy="23200"/>
            </a:xfrm>
            <a:custGeom>
              <a:avLst/>
              <a:gdLst/>
              <a:ahLst/>
              <a:cxnLst/>
              <a:rect l="l" t="t" r="r" b="b"/>
              <a:pathLst>
                <a:path w="955" h="928" extrusionOk="0">
                  <a:moveTo>
                    <a:pt x="490" y="0"/>
                  </a:moveTo>
                  <a:cubicBezTo>
                    <a:pt x="270" y="0"/>
                    <a:pt x="50" y="143"/>
                    <a:pt x="26" y="429"/>
                  </a:cubicBezTo>
                  <a:cubicBezTo>
                    <a:pt x="0" y="753"/>
                    <a:pt x="250" y="928"/>
                    <a:pt x="497" y="928"/>
                  </a:cubicBezTo>
                  <a:cubicBezTo>
                    <a:pt x="713" y="928"/>
                    <a:pt x="927" y="795"/>
                    <a:pt x="955" y="512"/>
                  </a:cubicBezTo>
                  <a:cubicBezTo>
                    <a:pt x="955" y="476"/>
                    <a:pt x="955" y="453"/>
                    <a:pt x="955" y="429"/>
                  </a:cubicBezTo>
                  <a:cubicBezTo>
                    <a:pt x="931" y="143"/>
                    <a:pt x="710" y="0"/>
                    <a:pt x="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52" name="Google Shape;90552;p60"/>
            <p:cNvSpPr/>
            <p:nvPr/>
          </p:nvSpPr>
          <p:spPr>
            <a:xfrm>
              <a:off x="3826350" y="2341200"/>
              <a:ext cx="27125" cy="23000"/>
            </a:xfrm>
            <a:custGeom>
              <a:avLst/>
              <a:gdLst/>
              <a:ahLst/>
              <a:cxnLst/>
              <a:rect l="l" t="t" r="r" b="b"/>
              <a:pathLst>
                <a:path w="1085" h="920" extrusionOk="0">
                  <a:moveTo>
                    <a:pt x="465" y="0"/>
                  </a:moveTo>
                  <a:cubicBezTo>
                    <a:pt x="215" y="0"/>
                    <a:pt x="1" y="203"/>
                    <a:pt x="1" y="465"/>
                  </a:cubicBezTo>
                  <a:cubicBezTo>
                    <a:pt x="1" y="738"/>
                    <a:pt x="230" y="920"/>
                    <a:pt x="470" y="920"/>
                  </a:cubicBezTo>
                  <a:cubicBezTo>
                    <a:pt x="585" y="920"/>
                    <a:pt x="702" y="878"/>
                    <a:pt x="799" y="786"/>
                  </a:cubicBezTo>
                  <a:cubicBezTo>
                    <a:pt x="1084"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53" name="Google Shape;90553;p60"/>
            <p:cNvSpPr/>
            <p:nvPr/>
          </p:nvSpPr>
          <p:spPr>
            <a:xfrm>
              <a:off x="3826350" y="2272125"/>
              <a:ext cx="27125" cy="23025"/>
            </a:xfrm>
            <a:custGeom>
              <a:avLst/>
              <a:gdLst/>
              <a:ahLst/>
              <a:cxnLst/>
              <a:rect l="l" t="t" r="r" b="b"/>
              <a:pathLst>
                <a:path w="1085" h="921" extrusionOk="0">
                  <a:moveTo>
                    <a:pt x="444" y="0"/>
                  </a:moveTo>
                  <a:cubicBezTo>
                    <a:pt x="204" y="0"/>
                    <a:pt x="12" y="198"/>
                    <a:pt x="1" y="441"/>
                  </a:cubicBezTo>
                  <a:lnTo>
                    <a:pt x="1" y="453"/>
                  </a:lnTo>
                  <a:lnTo>
                    <a:pt x="1" y="465"/>
                  </a:lnTo>
                  <a:cubicBezTo>
                    <a:pt x="1" y="739"/>
                    <a:pt x="230" y="920"/>
                    <a:pt x="470" y="920"/>
                  </a:cubicBezTo>
                  <a:cubicBezTo>
                    <a:pt x="585" y="920"/>
                    <a:pt x="702" y="879"/>
                    <a:pt x="799" y="787"/>
                  </a:cubicBezTo>
                  <a:cubicBezTo>
                    <a:pt x="1084" y="501"/>
                    <a:pt x="882" y="1"/>
                    <a:pt x="465" y="1"/>
                  </a:cubicBezTo>
                  <a:cubicBezTo>
                    <a:pt x="458" y="1"/>
                    <a:pt x="451" y="0"/>
                    <a:pt x="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54" name="Google Shape;90554;p60"/>
            <p:cNvSpPr/>
            <p:nvPr/>
          </p:nvSpPr>
          <p:spPr>
            <a:xfrm>
              <a:off x="3825725" y="2203900"/>
              <a:ext cx="23875" cy="23275"/>
            </a:xfrm>
            <a:custGeom>
              <a:avLst/>
              <a:gdLst/>
              <a:ahLst/>
              <a:cxnLst/>
              <a:rect l="l" t="t" r="r" b="b"/>
              <a:pathLst>
                <a:path w="955" h="931" extrusionOk="0">
                  <a:moveTo>
                    <a:pt x="490" y="0"/>
                  </a:moveTo>
                  <a:cubicBezTo>
                    <a:pt x="270" y="0"/>
                    <a:pt x="50" y="140"/>
                    <a:pt x="26" y="420"/>
                  </a:cubicBezTo>
                  <a:cubicBezTo>
                    <a:pt x="0" y="752"/>
                    <a:pt x="252" y="930"/>
                    <a:pt x="500" y="930"/>
                  </a:cubicBezTo>
                  <a:cubicBezTo>
                    <a:pt x="715" y="930"/>
                    <a:pt x="927" y="797"/>
                    <a:pt x="955" y="515"/>
                  </a:cubicBezTo>
                  <a:cubicBezTo>
                    <a:pt x="955" y="480"/>
                    <a:pt x="955" y="456"/>
                    <a:pt x="955" y="420"/>
                  </a:cubicBezTo>
                  <a:cubicBezTo>
                    <a:pt x="931" y="140"/>
                    <a:pt x="710" y="0"/>
                    <a:pt x="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55" name="Google Shape;90555;p60"/>
            <p:cNvSpPr/>
            <p:nvPr/>
          </p:nvSpPr>
          <p:spPr>
            <a:xfrm>
              <a:off x="3826350" y="2134000"/>
              <a:ext cx="27125" cy="23025"/>
            </a:xfrm>
            <a:custGeom>
              <a:avLst/>
              <a:gdLst/>
              <a:ahLst/>
              <a:cxnLst/>
              <a:rect l="l" t="t" r="r" b="b"/>
              <a:pathLst>
                <a:path w="1085" h="921" extrusionOk="0">
                  <a:moveTo>
                    <a:pt x="444" y="1"/>
                  </a:moveTo>
                  <a:cubicBezTo>
                    <a:pt x="204" y="1"/>
                    <a:pt x="12" y="199"/>
                    <a:pt x="1" y="442"/>
                  </a:cubicBezTo>
                  <a:lnTo>
                    <a:pt x="1" y="454"/>
                  </a:lnTo>
                  <a:cubicBezTo>
                    <a:pt x="1" y="737"/>
                    <a:pt x="231" y="921"/>
                    <a:pt x="472" y="921"/>
                  </a:cubicBezTo>
                  <a:cubicBezTo>
                    <a:pt x="586" y="921"/>
                    <a:pt x="703" y="879"/>
                    <a:pt x="799" y="787"/>
                  </a:cubicBezTo>
                  <a:cubicBezTo>
                    <a:pt x="1084" y="490"/>
                    <a:pt x="882" y="1"/>
                    <a:pt x="465" y="1"/>
                  </a:cubicBezTo>
                  <a:cubicBezTo>
                    <a:pt x="458" y="1"/>
                    <a:pt x="451"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56" name="Google Shape;90556;p60"/>
            <p:cNvSpPr/>
            <p:nvPr/>
          </p:nvSpPr>
          <p:spPr>
            <a:xfrm>
              <a:off x="3826350" y="2064950"/>
              <a:ext cx="27125" cy="23025"/>
            </a:xfrm>
            <a:custGeom>
              <a:avLst/>
              <a:gdLst/>
              <a:ahLst/>
              <a:cxnLst/>
              <a:rect l="l" t="t" r="r" b="b"/>
              <a:pathLst>
                <a:path w="1085" h="921" extrusionOk="0">
                  <a:moveTo>
                    <a:pt x="455" y="1"/>
                  </a:moveTo>
                  <a:cubicBezTo>
                    <a:pt x="204" y="1"/>
                    <a:pt x="13" y="199"/>
                    <a:pt x="13" y="442"/>
                  </a:cubicBezTo>
                  <a:lnTo>
                    <a:pt x="1" y="454"/>
                  </a:lnTo>
                  <a:cubicBezTo>
                    <a:pt x="1" y="736"/>
                    <a:pt x="231" y="920"/>
                    <a:pt x="468" y="920"/>
                  </a:cubicBezTo>
                  <a:cubicBezTo>
                    <a:pt x="581" y="920"/>
                    <a:pt x="695" y="879"/>
                    <a:pt x="787" y="787"/>
                  </a:cubicBezTo>
                  <a:cubicBezTo>
                    <a:pt x="1084" y="501"/>
                    <a:pt x="882" y="1"/>
                    <a:pt x="477" y="1"/>
                  </a:cubicBezTo>
                  <a:cubicBezTo>
                    <a:pt x="470" y="1"/>
                    <a:pt x="462" y="1"/>
                    <a:pt x="4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57" name="Google Shape;90557;p60"/>
            <p:cNvSpPr/>
            <p:nvPr/>
          </p:nvSpPr>
          <p:spPr>
            <a:xfrm>
              <a:off x="3826350" y="1995625"/>
              <a:ext cx="27125" cy="23300"/>
            </a:xfrm>
            <a:custGeom>
              <a:avLst/>
              <a:gdLst/>
              <a:ahLst/>
              <a:cxnLst/>
              <a:rect l="l" t="t" r="r" b="b"/>
              <a:pathLst>
                <a:path w="1085" h="932" extrusionOk="0">
                  <a:moveTo>
                    <a:pt x="465" y="0"/>
                  </a:moveTo>
                  <a:cubicBezTo>
                    <a:pt x="215" y="0"/>
                    <a:pt x="1" y="214"/>
                    <a:pt x="1" y="464"/>
                  </a:cubicBezTo>
                  <a:cubicBezTo>
                    <a:pt x="1" y="747"/>
                    <a:pt x="231" y="931"/>
                    <a:pt x="472" y="931"/>
                  </a:cubicBezTo>
                  <a:cubicBezTo>
                    <a:pt x="586" y="931"/>
                    <a:pt x="703" y="890"/>
                    <a:pt x="799" y="798"/>
                  </a:cubicBezTo>
                  <a:cubicBezTo>
                    <a:pt x="1084"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58" name="Google Shape;90558;p60"/>
            <p:cNvSpPr/>
            <p:nvPr/>
          </p:nvSpPr>
          <p:spPr>
            <a:xfrm>
              <a:off x="3826350" y="1926550"/>
              <a:ext cx="27125" cy="23300"/>
            </a:xfrm>
            <a:custGeom>
              <a:avLst/>
              <a:gdLst/>
              <a:ahLst/>
              <a:cxnLst/>
              <a:rect l="l" t="t" r="r" b="b"/>
              <a:pathLst>
                <a:path w="1085" h="932" extrusionOk="0">
                  <a:moveTo>
                    <a:pt x="465" y="1"/>
                  </a:moveTo>
                  <a:cubicBezTo>
                    <a:pt x="215" y="1"/>
                    <a:pt x="13" y="203"/>
                    <a:pt x="1" y="453"/>
                  </a:cubicBezTo>
                  <a:lnTo>
                    <a:pt x="1" y="465"/>
                  </a:lnTo>
                  <a:cubicBezTo>
                    <a:pt x="1" y="748"/>
                    <a:pt x="231" y="932"/>
                    <a:pt x="472" y="932"/>
                  </a:cubicBezTo>
                  <a:cubicBezTo>
                    <a:pt x="586" y="932"/>
                    <a:pt x="703" y="890"/>
                    <a:pt x="799" y="799"/>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59" name="Google Shape;90559;p60"/>
            <p:cNvSpPr/>
            <p:nvPr/>
          </p:nvSpPr>
          <p:spPr>
            <a:xfrm>
              <a:off x="3825725" y="1858400"/>
              <a:ext cx="23875" cy="23225"/>
            </a:xfrm>
            <a:custGeom>
              <a:avLst/>
              <a:gdLst/>
              <a:ahLst/>
              <a:cxnLst/>
              <a:rect l="l" t="t" r="r" b="b"/>
              <a:pathLst>
                <a:path w="955" h="929" extrusionOk="0">
                  <a:moveTo>
                    <a:pt x="490" y="0"/>
                  </a:moveTo>
                  <a:cubicBezTo>
                    <a:pt x="270" y="0"/>
                    <a:pt x="50" y="143"/>
                    <a:pt x="26" y="429"/>
                  </a:cubicBezTo>
                  <a:cubicBezTo>
                    <a:pt x="0" y="753"/>
                    <a:pt x="250" y="928"/>
                    <a:pt x="497" y="928"/>
                  </a:cubicBezTo>
                  <a:cubicBezTo>
                    <a:pt x="713" y="928"/>
                    <a:pt x="927" y="795"/>
                    <a:pt x="955" y="512"/>
                  </a:cubicBezTo>
                  <a:cubicBezTo>
                    <a:pt x="955" y="488"/>
                    <a:pt x="955" y="453"/>
                    <a:pt x="955" y="429"/>
                  </a:cubicBezTo>
                  <a:cubicBezTo>
                    <a:pt x="931" y="143"/>
                    <a:pt x="710" y="0"/>
                    <a:pt x="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60" name="Google Shape;90560;p60"/>
            <p:cNvSpPr/>
            <p:nvPr/>
          </p:nvSpPr>
          <p:spPr>
            <a:xfrm>
              <a:off x="3826350" y="1788450"/>
              <a:ext cx="27125" cy="23200"/>
            </a:xfrm>
            <a:custGeom>
              <a:avLst/>
              <a:gdLst/>
              <a:ahLst/>
              <a:cxnLst/>
              <a:rect l="l" t="t" r="r" b="b"/>
              <a:pathLst>
                <a:path w="1085" h="928" extrusionOk="0">
                  <a:moveTo>
                    <a:pt x="465" y="0"/>
                  </a:moveTo>
                  <a:cubicBezTo>
                    <a:pt x="215" y="0"/>
                    <a:pt x="1" y="215"/>
                    <a:pt x="1" y="465"/>
                  </a:cubicBezTo>
                  <a:cubicBezTo>
                    <a:pt x="1" y="744"/>
                    <a:pt x="226" y="928"/>
                    <a:pt x="465" y="928"/>
                  </a:cubicBezTo>
                  <a:cubicBezTo>
                    <a:pt x="581" y="928"/>
                    <a:pt x="701" y="884"/>
                    <a:pt x="799" y="786"/>
                  </a:cubicBezTo>
                  <a:cubicBezTo>
                    <a:pt x="1084"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61" name="Google Shape;90561;p60"/>
            <p:cNvSpPr/>
            <p:nvPr/>
          </p:nvSpPr>
          <p:spPr>
            <a:xfrm>
              <a:off x="3826350" y="1719400"/>
              <a:ext cx="27125" cy="23200"/>
            </a:xfrm>
            <a:custGeom>
              <a:avLst/>
              <a:gdLst/>
              <a:ahLst/>
              <a:cxnLst/>
              <a:rect l="l" t="t" r="r" b="b"/>
              <a:pathLst>
                <a:path w="1085" h="928" extrusionOk="0">
                  <a:moveTo>
                    <a:pt x="465" y="0"/>
                  </a:moveTo>
                  <a:cubicBezTo>
                    <a:pt x="215" y="0"/>
                    <a:pt x="13" y="202"/>
                    <a:pt x="1" y="452"/>
                  </a:cubicBezTo>
                  <a:lnTo>
                    <a:pt x="1" y="464"/>
                  </a:lnTo>
                  <a:cubicBezTo>
                    <a:pt x="1" y="744"/>
                    <a:pt x="226" y="927"/>
                    <a:pt x="465" y="927"/>
                  </a:cubicBezTo>
                  <a:cubicBezTo>
                    <a:pt x="581" y="927"/>
                    <a:pt x="701" y="884"/>
                    <a:pt x="799" y="786"/>
                  </a:cubicBezTo>
                  <a:cubicBezTo>
                    <a:pt x="1084"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62" name="Google Shape;90562;p60"/>
            <p:cNvSpPr/>
            <p:nvPr/>
          </p:nvSpPr>
          <p:spPr>
            <a:xfrm>
              <a:off x="3825725" y="1651225"/>
              <a:ext cx="23875" cy="23225"/>
            </a:xfrm>
            <a:custGeom>
              <a:avLst/>
              <a:gdLst/>
              <a:ahLst/>
              <a:cxnLst/>
              <a:rect l="l" t="t" r="r" b="b"/>
              <a:pathLst>
                <a:path w="955" h="929" extrusionOk="0">
                  <a:moveTo>
                    <a:pt x="490" y="1"/>
                  </a:moveTo>
                  <a:cubicBezTo>
                    <a:pt x="270" y="1"/>
                    <a:pt x="50" y="143"/>
                    <a:pt x="26" y="429"/>
                  </a:cubicBezTo>
                  <a:cubicBezTo>
                    <a:pt x="0" y="754"/>
                    <a:pt x="250" y="928"/>
                    <a:pt x="497" y="928"/>
                  </a:cubicBezTo>
                  <a:cubicBezTo>
                    <a:pt x="713" y="928"/>
                    <a:pt x="927" y="795"/>
                    <a:pt x="955" y="512"/>
                  </a:cubicBezTo>
                  <a:cubicBezTo>
                    <a:pt x="955" y="489"/>
                    <a:pt x="955" y="453"/>
                    <a:pt x="955" y="429"/>
                  </a:cubicBezTo>
                  <a:cubicBezTo>
                    <a:pt x="931" y="143"/>
                    <a:pt x="710" y="1"/>
                    <a:pt x="4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63" name="Google Shape;90563;p60"/>
            <p:cNvSpPr/>
            <p:nvPr/>
          </p:nvSpPr>
          <p:spPr>
            <a:xfrm>
              <a:off x="3826350" y="1581275"/>
              <a:ext cx="27125" cy="23150"/>
            </a:xfrm>
            <a:custGeom>
              <a:avLst/>
              <a:gdLst/>
              <a:ahLst/>
              <a:cxnLst/>
              <a:rect l="l" t="t" r="r" b="b"/>
              <a:pathLst>
                <a:path w="1085" h="926" extrusionOk="0">
                  <a:moveTo>
                    <a:pt x="465" y="1"/>
                  </a:moveTo>
                  <a:cubicBezTo>
                    <a:pt x="215" y="1"/>
                    <a:pt x="13" y="191"/>
                    <a:pt x="1" y="453"/>
                  </a:cubicBezTo>
                  <a:lnTo>
                    <a:pt x="1" y="465"/>
                  </a:lnTo>
                  <a:cubicBezTo>
                    <a:pt x="1" y="739"/>
                    <a:pt x="230" y="925"/>
                    <a:pt x="470" y="925"/>
                  </a:cubicBezTo>
                  <a:cubicBezTo>
                    <a:pt x="585" y="925"/>
                    <a:pt x="702" y="883"/>
                    <a:pt x="799" y="786"/>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64" name="Google Shape;90564;p60"/>
            <p:cNvSpPr/>
            <p:nvPr/>
          </p:nvSpPr>
          <p:spPr>
            <a:xfrm>
              <a:off x="3825725" y="1513125"/>
              <a:ext cx="23875" cy="23325"/>
            </a:xfrm>
            <a:custGeom>
              <a:avLst/>
              <a:gdLst/>
              <a:ahLst/>
              <a:cxnLst/>
              <a:rect l="l" t="t" r="r" b="b"/>
              <a:pathLst>
                <a:path w="955" h="933" extrusionOk="0">
                  <a:moveTo>
                    <a:pt x="490" y="0"/>
                  </a:moveTo>
                  <a:cubicBezTo>
                    <a:pt x="270" y="0"/>
                    <a:pt x="50" y="143"/>
                    <a:pt x="26" y="429"/>
                  </a:cubicBezTo>
                  <a:cubicBezTo>
                    <a:pt x="0" y="754"/>
                    <a:pt x="252" y="933"/>
                    <a:pt x="500" y="933"/>
                  </a:cubicBezTo>
                  <a:cubicBezTo>
                    <a:pt x="715" y="933"/>
                    <a:pt x="927" y="799"/>
                    <a:pt x="955" y="512"/>
                  </a:cubicBezTo>
                  <a:cubicBezTo>
                    <a:pt x="955" y="488"/>
                    <a:pt x="955" y="452"/>
                    <a:pt x="955" y="429"/>
                  </a:cubicBezTo>
                  <a:cubicBezTo>
                    <a:pt x="931" y="143"/>
                    <a:pt x="710" y="0"/>
                    <a:pt x="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65" name="Google Shape;90565;p60"/>
            <p:cNvSpPr/>
            <p:nvPr/>
          </p:nvSpPr>
          <p:spPr>
            <a:xfrm>
              <a:off x="3826350" y="1443175"/>
              <a:ext cx="27125" cy="23000"/>
            </a:xfrm>
            <a:custGeom>
              <a:avLst/>
              <a:gdLst/>
              <a:ahLst/>
              <a:cxnLst/>
              <a:rect l="l" t="t" r="r" b="b"/>
              <a:pathLst>
                <a:path w="1085" h="920" extrusionOk="0">
                  <a:moveTo>
                    <a:pt x="465" y="0"/>
                  </a:moveTo>
                  <a:cubicBezTo>
                    <a:pt x="215" y="0"/>
                    <a:pt x="1" y="202"/>
                    <a:pt x="1" y="453"/>
                  </a:cubicBezTo>
                  <a:lnTo>
                    <a:pt x="1" y="464"/>
                  </a:lnTo>
                  <a:cubicBezTo>
                    <a:pt x="1" y="738"/>
                    <a:pt x="230" y="920"/>
                    <a:pt x="470" y="920"/>
                  </a:cubicBezTo>
                  <a:cubicBezTo>
                    <a:pt x="585" y="920"/>
                    <a:pt x="702" y="878"/>
                    <a:pt x="799" y="786"/>
                  </a:cubicBezTo>
                  <a:cubicBezTo>
                    <a:pt x="1084" y="488"/>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66" name="Google Shape;90566;p60"/>
            <p:cNvSpPr/>
            <p:nvPr/>
          </p:nvSpPr>
          <p:spPr>
            <a:xfrm>
              <a:off x="3826350" y="1374100"/>
              <a:ext cx="27125" cy="23025"/>
            </a:xfrm>
            <a:custGeom>
              <a:avLst/>
              <a:gdLst/>
              <a:ahLst/>
              <a:cxnLst/>
              <a:rect l="l" t="t" r="r" b="b"/>
              <a:pathLst>
                <a:path w="1085" h="921" extrusionOk="0">
                  <a:moveTo>
                    <a:pt x="444" y="0"/>
                  </a:moveTo>
                  <a:cubicBezTo>
                    <a:pt x="204" y="0"/>
                    <a:pt x="12" y="198"/>
                    <a:pt x="1" y="441"/>
                  </a:cubicBezTo>
                  <a:lnTo>
                    <a:pt x="1" y="465"/>
                  </a:lnTo>
                  <a:cubicBezTo>
                    <a:pt x="1" y="739"/>
                    <a:pt x="230" y="920"/>
                    <a:pt x="470" y="920"/>
                  </a:cubicBezTo>
                  <a:cubicBezTo>
                    <a:pt x="585" y="920"/>
                    <a:pt x="702" y="879"/>
                    <a:pt x="799" y="787"/>
                  </a:cubicBezTo>
                  <a:cubicBezTo>
                    <a:pt x="1084" y="501"/>
                    <a:pt x="882" y="1"/>
                    <a:pt x="465" y="1"/>
                  </a:cubicBezTo>
                  <a:cubicBezTo>
                    <a:pt x="458" y="0"/>
                    <a:pt x="451" y="0"/>
                    <a:pt x="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67" name="Google Shape;90567;p60"/>
            <p:cNvSpPr/>
            <p:nvPr/>
          </p:nvSpPr>
          <p:spPr>
            <a:xfrm>
              <a:off x="3826350" y="2617725"/>
              <a:ext cx="22050" cy="22325"/>
            </a:xfrm>
            <a:custGeom>
              <a:avLst/>
              <a:gdLst/>
              <a:ahLst/>
              <a:cxnLst/>
              <a:rect l="l" t="t" r="r" b="b"/>
              <a:pathLst>
                <a:path w="882" h="893" extrusionOk="0">
                  <a:moveTo>
                    <a:pt x="468" y="0"/>
                  </a:moveTo>
                  <a:cubicBezTo>
                    <a:pt x="238" y="0"/>
                    <a:pt x="8" y="168"/>
                    <a:pt x="1" y="452"/>
                  </a:cubicBezTo>
                  <a:cubicBezTo>
                    <a:pt x="1" y="655"/>
                    <a:pt x="144" y="845"/>
                    <a:pt x="358" y="893"/>
                  </a:cubicBezTo>
                  <a:lnTo>
                    <a:pt x="882" y="274"/>
                  </a:lnTo>
                  <a:cubicBezTo>
                    <a:pt x="798" y="85"/>
                    <a:pt x="633" y="0"/>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68" name="Google Shape;90568;p60"/>
            <p:cNvSpPr/>
            <p:nvPr/>
          </p:nvSpPr>
          <p:spPr>
            <a:xfrm>
              <a:off x="3792425" y="1349700"/>
              <a:ext cx="22650" cy="12025"/>
            </a:xfrm>
            <a:custGeom>
              <a:avLst/>
              <a:gdLst/>
              <a:ahLst/>
              <a:cxnLst/>
              <a:rect l="l" t="t" r="r" b="b"/>
              <a:pathLst>
                <a:path w="906" h="481" extrusionOk="0">
                  <a:moveTo>
                    <a:pt x="905" y="1"/>
                  </a:moveTo>
                  <a:lnTo>
                    <a:pt x="477" y="48"/>
                  </a:lnTo>
                  <a:lnTo>
                    <a:pt x="441" y="48"/>
                  </a:lnTo>
                  <a:lnTo>
                    <a:pt x="1" y="108"/>
                  </a:lnTo>
                  <a:cubicBezTo>
                    <a:pt x="46" y="361"/>
                    <a:pt x="245" y="481"/>
                    <a:pt x="445" y="481"/>
                  </a:cubicBezTo>
                  <a:cubicBezTo>
                    <a:pt x="668" y="481"/>
                    <a:pt x="893" y="331"/>
                    <a:pt x="905" y="48"/>
                  </a:cubicBezTo>
                  <a:cubicBezTo>
                    <a:pt x="905" y="36"/>
                    <a:pt x="905" y="12"/>
                    <a:pt x="9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69" name="Google Shape;90569;p60"/>
            <p:cNvSpPr/>
            <p:nvPr/>
          </p:nvSpPr>
          <p:spPr>
            <a:xfrm>
              <a:off x="3791825" y="2650775"/>
              <a:ext cx="23875" cy="24125"/>
            </a:xfrm>
            <a:custGeom>
              <a:avLst/>
              <a:gdLst/>
              <a:ahLst/>
              <a:cxnLst/>
              <a:rect l="l" t="t" r="r" b="b"/>
              <a:pathLst>
                <a:path w="955" h="965" extrusionOk="0">
                  <a:moveTo>
                    <a:pt x="458" y="0"/>
                  </a:moveTo>
                  <a:cubicBezTo>
                    <a:pt x="242" y="0"/>
                    <a:pt x="28" y="133"/>
                    <a:pt x="1" y="416"/>
                  </a:cubicBezTo>
                  <a:cubicBezTo>
                    <a:pt x="1" y="440"/>
                    <a:pt x="1" y="476"/>
                    <a:pt x="1" y="500"/>
                  </a:cubicBezTo>
                  <a:lnTo>
                    <a:pt x="1" y="512"/>
                  </a:lnTo>
                  <a:cubicBezTo>
                    <a:pt x="1" y="750"/>
                    <a:pt x="179" y="952"/>
                    <a:pt x="417" y="964"/>
                  </a:cubicBezTo>
                  <a:cubicBezTo>
                    <a:pt x="465" y="964"/>
                    <a:pt x="525" y="952"/>
                    <a:pt x="572" y="940"/>
                  </a:cubicBezTo>
                  <a:lnTo>
                    <a:pt x="929" y="524"/>
                  </a:lnTo>
                  <a:lnTo>
                    <a:pt x="929" y="500"/>
                  </a:lnTo>
                  <a:cubicBezTo>
                    <a:pt x="955" y="175"/>
                    <a:pt x="705" y="0"/>
                    <a:pt x="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70" name="Google Shape;90570;p60"/>
            <p:cNvSpPr/>
            <p:nvPr/>
          </p:nvSpPr>
          <p:spPr>
            <a:xfrm>
              <a:off x="3791200" y="2583775"/>
              <a:ext cx="23875" cy="23225"/>
            </a:xfrm>
            <a:custGeom>
              <a:avLst/>
              <a:gdLst/>
              <a:ahLst/>
              <a:cxnLst/>
              <a:rect l="l" t="t" r="r" b="b"/>
              <a:pathLst>
                <a:path w="955" h="929" extrusionOk="0">
                  <a:moveTo>
                    <a:pt x="490" y="1"/>
                  </a:moveTo>
                  <a:cubicBezTo>
                    <a:pt x="270" y="1"/>
                    <a:pt x="50" y="144"/>
                    <a:pt x="26" y="429"/>
                  </a:cubicBezTo>
                  <a:cubicBezTo>
                    <a:pt x="0" y="754"/>
                    <a:pt x="250" y="929"/>
                    <a:pt x="497" y="929"/>
                  </a:cubicBezTo>
                  <a:cubicBezTo>
                    <a:pt x="713" y="929"/>
                    <a:pt x="927" y="796"/>
                    <a:pt x="954" y="513"/>
                  </a:cubicBezTo>
                  <a:cubicBezTo>
                    <a:pt x="954" y="489"/>
                    <a:pt x="954" y="453"/>
                    <a:pt x="954" y="429"/>
                  </a:cubicBezTo>
                  <a:cubicBezTo>
                    <a:pt x="931" y="144"/>
                    <a:pt x="710" y="1"/>
                    <a:pt x="4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71" name="Google Shape;90571;p60"/>
            <p:cNvSpPr/>
            <p:nvPr/>
          </p:nvSpPr>
          <p:spPr>
            <a:xfrm>
              <a:off x="3791825" y="2513825"/>
              <a:ext cx="27125" cy="23225"/>
            </a:xfrm>
            <a:custGeom>
              <a:avLst/>
              <a:gdLst/>
              <a:ahLst/>
              <a:cxnLst/>
              <a:rect l="l" t="t" r="r" b="b"/>
              <a:pathLst>
                <a:path w="1085" h="929" extrusionOk="0">
                  <a:moveTo>
                    <a:pt x="465" y="1"/>
                  </a:moveTo>
                  <a:cubicBezTo>
                    <a:pt x="215" y="1"/>
                    <a:pt x="1" y="203"/>
                    <a:pt x="1" y="465"/>
                  </a:cubicBezTo>
                  <a:cubicBezTo>
                    <a:pt x="1" y="745"/>
                    <a:pt x="226" y="928"/>
                    <a:pt x="465" y="928"/>
                  </a:cubicBezTo>
                  <a:cubicBezTo>
                    <a:pt x="581" y="928"/>
                    <a:pt x="701" y="884"/>
                    <a:pt x="798" y="787"/>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72" name="Google Shape;90572;p60"/>
            <p:cNvSpPr/>
            <p:nvPr/>
          </p:nvSpPr>
          <p:spPr>
            <a:xfrm>
              <a:off x="3791825" y="2444775"/>
              <a:ext cx="27125" cy="23200"/>
            </a:xfrm>
            <a:custGeom>
              <a:avLst/>
              <a:gdLst/>
              <a:ahLst/>
              <a:cxnLst/>
              <a:rect l="l" t="t" r="r" b="b"/>
              <a:pathLst>
                <a:path w="1085" h="928" extrusionOk="0">
                  <a:moveTo>
                    <a:pt x="465" y="1"/>
                  </a:moveTo>
                  <a:cubicBezTo>
                    <a:pt x="215" y="1"/>
                    <a:pt x="13" y="203"/>
                    <a:pt x="1" y="453"/>
                  </a:cubicBezTo>
                  <a:lnTo>
                    <a:pt x="1" y="465"/>
                  </a:lnTo>
                  <a:cubicBezTo>
                    <a:pt x="1" y="745"/>
                    <a:pt x="226" y="928"/>
                    <a:pt x="465" y="928"/>
                  </a:cubicBezTo>
                  <a:cubicBezTo>
                    <a:pt x="581" y="928"/>
                    <a:pt x="701" y="884"/>
                    <a:pt x="798" y="786"/>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73" name="Google Shape;90573;p60"/>
            <p:cNvSpPr/>
            <p:nvPr/>
          </p:nvSpPr>
          <p:spPr>
            <a:xfrm>
              <a:off x="3791200" y="2376600"/>
              <a:ext cx="23875" cy="23225"/>
            </a:xfrm>
            <a:custGeom>
              <a:avLst/>
              <a:gdLst/>
              <a:ahLst/>
              <a:cxnLst/>
              <a:rect l="l" t="t" r="r" b="b"/>
              <a:pathLst>
                <a:path w="955" h="929" extrusionOk="0">
                  <a:moveTo>
                    <a:pt x="490" y="1"/>
                  </a:moveTo>
                  <a:cubicBezTo>
                    <a:pt x="270" y="1"/>
                    <a:pt x="50" y="144"/>
                    <a:pt x="26" y="430"/>
                  </a:cubicBezTo>
                  <a:cubicBezTo>
                    <a:pt x="0" y="754"/>
                    <a:pt x="250" y="929"/>
                    <a:pt x="497" y="929"/>
                  </a:cubicBezTo>
                  <a:cubicBezTo>
                    <a:pt x="713" y="929"/>
                    <a:pt x="927" y="796"/>
                    <a:pt x="954" y="513"/>
                  </a:cubicBezTo>
                  <a:cubicBezTo>
                    <a:pt x="954" y="477"/>
                    <a:pt x="954" y="453"/>
                    <a:pt x="954" y="430"/>
                  </a:cubicBezTo>
                  <a:cubicBezTo>
                    <a:pt x="931" y="144"/>
                    <a:pt x="710" y="1"/>
                    <a:pt x="4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74" name="Google Shape;90574;p60"/>
            <p:cNvSpPr/>
            <p:nvPr/>
          </p:nvSpPr>
          <p:spPr>
            <a:xfrm>
              <a:off x="3791825" y="2306675"/>
              <a:ext cx="27125" cy="23125"/>
            </a:xfrm>
            <a:custGeom>
              <a:avLst/>
              <a:gdLst/>
              <a:ahLst/>
              <a:cxnLst/>
              <a:rect l="l" t="t" r="r" b="b"/>
              <a:pathLst>
                <a:path w="1085" h="925" extrusionOk="0">
                  <a:moveTo>
                    <a:pt x="465" y="0"/>
                  </a:moveTo>
                  <a:cubicBezTo>
                    <a:pt x="215" y="0"/>
                    <a:pt x="13" y="191"/>
                    <a:pt x="1" y="441"/>
                  </a:cubicBezTo>
                  <a:lnTo>
                    <a:pt x="1" y="464"/>
                  </a:lnTo>
                  <a:cubicBezTo>
                    <a:pt x="1" y="738"/>
                    <a:pt x="230" y="925"/>
                    <a:pt x="470" y="925"/>
                  </a:cubicBezTo>
                  <a:cubicBezTo>
                    <a:pt x="585" y="925"/>
                    <a:pt x="702" y="882"/>
                    <a:pt x="798" y="786"/>
                  </a:cubicBezTo>
                  <a:cubicBezTo>
                    <a:pt x="1084"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75" name="Google Shape;90575;p60"/>
            <p:cNvSpPr/>
            <p:nvPr/>
          </p:nvSpPr>
          <p:spPr>
            <a:xfrm>
              <a:off x="3791200" y="2238425"/>
              <a:ext cx="23875" cy="23225"/>
            </a:xfrm>
            <a:custGeom>
              <a:avLst/>
              <a:gdLst/>
              <a:ahLst/>
              <a:cxnLst/>
              <a:rect l="l" t="t" r="r" b="b"/>
              <a:pathLst>
                <a:path w="955" h="929" extrusionOk="0">
                  <a:moveTo>
                    <a:pt x="490" y="1"/>
                  </a:moveTo>
                  <a:cubicBezTo>
                    <a:pt x="270" y="1"/>
                    <a:pt x="50" y="140"/>
                    <a:pt x="26" y="420"/>
                  </a:cubicBezTo>
                  <a:cubicBezTo>
                    <a:pt x="0" y="751"/>
                    <a:pt x="249" y="928"/>
                    <a:pt x="496" y="928"/>
                  </a:cubicBezTo>
                  <a:cubicBezTo>
                    <a:pt x="712" y="928"/>
                    <a:pt x="927" y="792"/>
                    <a:pt x="954" y="504"/>
                  </a:cubicBezTo>
                  <a:cubicBezTo>
                    <a:pt x="954" y="480"/>
                    <a:pt x="954" y="456"/>
                    <a:pt x="954" y="420"/>
                  </a:cubicBezTo>
                  <a:cubicBezTo>
                    <a:pt x="931" y="140"/>
                    <a:pt x="710" y="1"/>
                    <a:pt x="4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76" name="Google Shape;90576;p60"/>
            <p:cNvSpPr/>
            <p:nvPr/>
          </p:nvSpPr>
          <p:spPr>
            <a:xfrm>
              <a:off x="3791825" y="2168550"/>
              <a:ext cx="27125" cy="23125"/>
            </a:xfrm>
            <a:custGeom>
              <a:avLst/>
              <a:gdLst/>
              <a:ahLst/>
              <a:cxnLst/>
              <a:rect l="l" t="t" r="r" b="b"/>
              <a:pathLst>
                <a:path w="1085" h="925" extrusionOk="0">
                  <a:moveTo>
                    <a:pt x="465" y="1"/>
                  </a:moveTo>
                  <a:cubicBezTo>
                    <a:pt x="215" y="1"/>
                    <a:pt x="1" y="203"/>
                    <a:pt x="1" y="453"/>
                  </a:cubicBezTo>
                  <a:cubicBezTo>
                    <a:pt x="1" y="735"/>
                    <a:pt x="231" y="925"/>
                    <a:pt x="471" y="925"/>
                  </a:cubicBezTo>
                  <a:cubicBezTo>
                    <a:pt x="586" y="925"/>
                    <a:pt x="703" y="882"/>
                    <a:pt x="798" y="786"/>
                  </a:cubicBezTo>
                  <a:cubicBezTo>
                    <a:pt x="1084" y="489"/>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77" name="Google Shape;90577;p60"/>
            <p:cNvSpPr/>
            <p:nvPr/>
          </p:nvSpPr>
          <p:spPr>
            <a:xfrm>
              <a:off x="3791825" y="2101525"/>
              <a:ext cx="18775" cy="18575"/>
            </a:xfrm>
            <a:custGeom>
              <a:avLst/>
              <a:gdLst/>
              <a:ahLst/>
              <a:cxnLst/>
              <a:rect l="l" t="t" r="r" b="b"/>
              <a:pathLst>
                <a:path w="751" h="743" extrusionOk="0">
                  <a:moveTo>
                    <a:pt x="363" y="1"/>
                  </a:moveTo>
                  <a:cubicBezTo>
                    <a:pt x="183" y="1"/>
                    <a:pt x="7" y="118"/>
                    <a:pt x="1" y="372"/>
                  </a:cubicBezTo>
                  <a:cubicBezTo>
                    <a:pt x="7" y="626"/>
                    <a:pt x="183" y="743"/>
                    <a:pt x="363" y="743"/>
                  </a:cubicBezTo>
                  <a:cubicBezTo>
                    <a:pt x="555" y="743"/>
                    <a:pt x="751" y="611"/>
                    <a:pt x="751" y="372"/>
                  </a:cubicBezTo>
                  <a:cubicBezTo>
                    <a:pt x="751" y="133"/>
                    <a:pt x="555" y="1"/>
                    <a:pt x="3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78" name="Google Shape;90578;p60"/>
            <p:cNvSpPr/>
            <p:nvPr/>
          </p:nvSpPr>
          <p:spPr>
            <a:xfrm>
              <a:off x="3791200" y="2031250"/>
              <a:ext cx="23875" cy="23225"/>
            </a:xfrm>
            <a:custGeom>
              <a:avLst/>
              <a:gdLst/>
              <a:ahLst/>
              <a:cxnLst/>
              <a:rect l="l" t="t" r="r" b="b"/>
              <a:pathLst>
                <a:path w="955" h="929" extrusionOk="0">
                  <a:moveTo>
                    <a:pt x="490" y="1"/>
                  </a:moveTo>
                  <a:cubicBezTo>
                    <a:pt x="270" y="1"/>
                    <a:pt x="50" y="141"/>
                    <a:pt x="26" y="420"/>
                  </a:cubicBezTo>
                  <a:cubicBezTo>
                    <a:pt x="0" y="751"/>
                    <a:pt x="249" y="929"/>
                    <a:pt x="496" y="929"/>
                  </a:cubicBezTo>
                  <a:cubicBezTo>
                    <a:pt x="712" y="929"/>
                    <a:pt x="927" y="793"/>
                    <a:pt x="954" y="504"/>
                  </a:cubicBezTo>
                  <a:cubicBezTo>
                    <a:pt x="954" y="480"/>
                    <a:pt x="954" y="444"/>
                    <a:pt x="954" y="420"/>
                  </a:cubicBezTo>
                  <a:cubicBezTo>
                    <a:pt x="931" y="141"/>
                    <a:pt x="710" y="1"/>
                    <a:pt x="4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79" name="Google Shape;90579;p60"/>
            <p:cNvSpPr/>
            <p:nvPr/>
          </p:nvSpPr>
          <p:spPr>
            <a:xfrm>
              <a:off x="3791825" y="1962575"/>
              <a:ext cx="19975" cy="19925"/>
            </a:xfrm>
            <a:custGeom>
              <a:avLst/>
              <a:gdLst/>
              <a:ahLst/>
              <a:cxnLst/>
              <a:rect l="l" t="t" r="r" b="b"/>
              <a:pathLst>
                <a:path w="799" h="797" extrusionOk="0">
                  <a:moveTo>
                    <a:pt x="391" y="0"/>
                  </a:moveTo>
                  <a:cubicBezTo>
                    <a:pt x="197" y="0"/>
                    <a:pt x="7" y="126"/>
                    <a:pt x="1" y="393"/>
                  </a:cubicBezTo>
                  <a:lnTo>
                    <a:pt x="1" y="405"/>
                  </a:lnTo>
                  <a:cubicBezTo>
                    <a:pt x="7" y="671"/>
                    <a:pt x="195" y="797"/>
                    <a:pt x="387" y="797"/>
                  </a:cubicBezTo>
                  <a:cubicBezTo>
                    <a:pt x="591" y="797"/>
                    <a:pt x="798" y="657"/>
                    <a:pt x="798" y="393"/>
                  </a:cubicBezTo>
                  <a:cubicBezTo>
                    <a:pt x="798" y="138"/>
                    <a:pt x="593" y="0"/>
                    <a:pt x="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80" name="Google Shape;90580;p60"/>
            <p:cNvSpPr/>
            <p:nvPr/>
          </p:nvSpPr>
          <p:spPr>
            <a:xfrm>
              <a:off x="3791825" y="1892325"/>
              <a:ext cx="27125" cy="23000"/>
            </a:xfrm>
            <a:custGeom>
              <a:avLst/>
              <a:gdLst/>
              <a:ahLst/>
              <a:cxnLst/>
              <a:rect l="l" t="t" r="r" b="b"/>
              <a:pathLst>
                <a:path w="1085" h="920" extrusionOk="0">
                  <a:moveTo>
                    <a:pt x="455" y="0"/>
                  </a:moveTo>
                  <a:cubicBezTo>
                    <a:pt x="204" y="0"/>
                    <a:pt x="13" y="198"/>
                    <a:pt x="13" y="453"/>
                  </a:cubicBezTo>
                  <a:lnTo>
                    <a:pt x="1" y="453"/>
                  </a:lnTo>
                  <a:cubicBezTo>
                    <a:pt x="1" y="736"/>
                    <a:pt x="231" y="920"/>
                    <a:pt x="468" y="920"/>
                  </a:cubicBezTo>
                  <a:cubicBezTo>
                    <a:pt x="580" y="920"/>
                    <a:pt x="695" y="878"/>
                    <a:pt x="787" y="786"/>
                  </a:cubicBezTo>
                  <a:cubicBezTo>
                    <a:pt x="1084" y="501"/>
                    <a:pt x="882" y="1"/>
                    <a:pt x="477" y="1"/>
                  </a:cubicBezTo>
                  <a:cubicBezTo>
                    <a:pt x="470" y="0"/>
                    <a:pt x="462" y="0"/>
                    <a:pt x="4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81" name="Google Shape;90581;p60"/>
            <p:cNvSpPr/>
            <p:nvPr/>
          </p:nvSpPr>
          <p:spPr>
            <a:xfrm>
              <a:off x="3791200" y="1823875"/>
              <a:ext cx="23875" cy="23200"/>
            </a:xfrm>
            <a:custGeom>
              <a:avLst/>
              <a:gdLst/>
              <a:ahLst/>
              <a:cxnLst/>
              <a:rect l="l" t="t" r="r" b="b"/>
              <a:pathLst>
                <a:path w="955" h="928" extrusionOk="0">
                  <a:moveTo>
                    <a:pt x="490" y="0"/>
                  </a:moveTo>
                  <a:cubicBezTo>
                    <a:pt x="270" y="0"/>
                    <a:pt x="50" y="143"/>
                    <a:pt x="26" y="429"/>
                  </a:cubicBezTo>
                  <a:cubicBezTo>
                    <a:pt x="0" y="753"/>
                    <a:pt x="250" y="928"/>
                    <a:pt x="497" y="928"/>
                  </a:cubicBezTo>
                  <a:cubicBezTo>
                    <a:pt x="713" y="928"/>
                    <a:pt x="927" y="795"/>
                    <a:pt x="954" y="512"/>
                  </a:cubicBezTo>
                  <a:cubicBezTo>
                    <a:pt x="954" y="488"/>
                    <a:pt x="954" y="453"/>
                    <a:pt x="954" y="429"/>
                  </a:cubicBezTo>
                  <a:cubicBezTo>
                    <a:pt x="931" y="143"/>
                    <a:pt x="710" y="0"/>
                    <a:pt x="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82" name="Google Shape;90582;p60"/>
            <p:cNvSpPr/>
            <p:nvPr/>
          </p:nvSpPr>
          <p:spPr>
            <a:xfrm>
              <a:off x="3791825" y="1754200"/>
              <a:ext cx="27125" cy="23150"/>
            </a:xfrm>
            <a:custGeom>
              <a:avLst/>
              <a:gdLst/>
              <a:ahLst/>
              <a:cxnLst/>
              <a:rect l="l" t="t" r="r" b="b"/>
              <a:pathLst>
                <a:path w="1085" h="926" extrusionOk="0">
                  <a:moveTo>
                    <a:pt x="444" y="1"/>
                  </a:moveTo>
                  <a:cubicBezTo>
                    <a:pt x="204" y="1"/>
                    <a:pt x="12" y="199"/>
                    <a:pt x="1" y="442"/>
                  </a:cubicBezTo>
                  <a:lnTo>
                    <a:pt x="1" y="454"/>
                  </a:lnTo>
                  <a:lnTo>
                    <a:pt x="1" y="465"/>
                  </a:lnTo>
                  <a:cubicBezTo>
                    <a:pt x="1" y="739"/>
                    <a:pt x="230" y="926"/>
                    <a:pt x="470" y="926"/>
                  </a:cubicBezTo>
                  <a:cubicBezTo>
                    <a:pt x="585" y="926"/>
                    <a:pt x="702" y="883"/>
                    <a:pt x="798" y="787"/>
                  </a:cubicBezTo>
                  <a:cubicBezTo>
                    <a:pt x="1084" y="501"/>
                    <a:pt x="882" y="1"/>
                    <a:pt x="465" y="1"/>
                  </a:cubicBezTo>
                  <a:cubicBezTo>
                    <a:pt x="458" y="1"/>
                    <a:pt x="451"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83" name="Google Shape;90583;p60"/>
            <p:cNvSpPr/>
            <p:nvPr/>
          </p:nvSpPr>
          <p:spPr>
            <a:xfrm>
              <a:off x="3791200" y="1685750"/>
              <a:ext cx="23875" cy="23225"/>
            </a:xfrm>
            <a:custGeom>
              <a:avLst/>
              <a:gdLst/>
              <a:ahLst/>
              <a:cxnLst/>
              <a:rect l="l" t="t" r="r" b="b"/>
              <a:pathLst>
                <a:path w="955" h="929" extrusionOk="0">
                  <a:moveTo>
                    <a:pt x="490" y="1"/>
                  </a:moveTo>
                  <a:cubicBezTo>
                    <a:pt x="270" y="1"/>
                    <a:pt x="50" y="144"/>
                    <a:pt x="26" y="429"/>
                  </a:cubicBezTo>
                  <a:cubicBezTo>
                    <a:pt x="0" y="754"/>
                    <a:pt x="250" y="928"/>
                    <a:pt x="497" y="928"/>
                  </a:cubicBezTo>
                  <a:cubicBezTo>
                    <a:pt x="713" y="928"/>
                    <a:pt x="927" y="795"/>
                    <a:pt x="954" y="513"/>
                  </a:cubicBezTo>
                  <a:cubicBezTo>
                    <a:pt x="954" y="477"/>
                    <a:pt x="954" y="453"/>
                    <a:pt x="954" y="429"/>
                  </a:cubicBezTo>
                  <a:cubicBezTo>
                    <a:pt x="931" y="144"/>
                    <a:pt x="710" y="1"/>
                    <a:pt x="4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84" name="Google Shape;90584;p60"/>
            <p:cNvSpPr/>
            <p:nvPr/>
          </p:nvSpPr>
          <p:spPr>
            <a:xfrm>
              <a:off x="3791825" y="1615800"/>
              <a:ext cx="27125" cy="23150"/>
            </a:xfrm>
            <a:custGeom>
              <a:avLst/>
              <a:gdLst/>
              <a:ahLst/>
              <a:cxnLst/>
              <a:rect l="l" t="t" r="r" b="b"/>
              <a:pathLst>
                <a:path w="1085" h="926" extrusionOk="0">
                  <a:moveTo>
                    <a:pt x="465" y="1"/>
                  </a:moveTo>
                  <a:cubicBezTo>
                    <a:pt x="215" y="1"/>
                    <a:pt x="1" y="203"/>
                    <a:pt x="1" y="465"/>
                  </a:cubicBezTo>
                  <a:cubicBezTo>
                    <a:pt x="1" y="739"/>
                    <a:pt x="230" y="926"/>
                    <a:pt x="470" y="926"/>
                  </a:cubicBezTo>
                  <a:cubicBezTo>
                    <a:pt x="585" y="926"/>
                    <a:pt x="702" y="883"/>
                    <a:pt x="798" y="786"/>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85" name="Google Shape;90585;p60"/>
            <p:cNvSpPr/>
            <p:nvPr/>
          </p:nvSpPr>
          <p:spPr>
            <a:xfrm>
              <a:off x="3791825" y="1546750"/>
              <a:ext cx="27125" cy="23200"/>
            </a:xfrm>
            <a:custGeom>
              <a:avLst/>
              <a:gdLst/>
              <a:ahLst/>
              <a:cxnLst/>
              <a:rect l="l" t="t" r="r" b="b"/>
              <a:pathLst>
                <a:path w="1085" h="928" extrusionOk="0">
                  <a:moveTo>
                    <a:pt x="465" y="0"/>
                  </a:moveTo>
                  <a:cubicBezTo>
                    <a:pt x="215" y="0"/>
                    <a:pt x="13" y="191"/>
                    <a:pt x="1" y="453"/>
                  </a:cubicBezTo>
                  <a:lnTo>
                    <a:pt x="1" y="465"/>
                  </a:lnTo>
                  <a:cubicBezTo>
                    <a:pt x="1" y="745"/>
                    <a:pt x="226" y="928"/>
                    <a:pt x="465" y="928"/>
                  </a:cubicBezTo>
                  <a:cubicBezTo>
                    <a:pt x="581" y="928"/>
                    <a:pt x="701" y="884"/>
                    <a:pt x="798" y="786"/>
                  </a:cubicBezTo>
                  <a:cubicBezTo>
                    <a:pt x="1084" y="501"/>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86" name="Google Shape;90586;p60"/>
            <p:cNvSpPr/>
            <p:nvPr/>
          </p:nvSpPr>
          <p:spPr>
            <a:xfrm>
              <a:off x="3791200" y="1478575"/>
              <a:ext cx="23875" cy="23225"/>
            </a:xfrm>
            <a:custGeom>
              <a:avLst/>
              <a:gdLst/>
              <a:ahLst/>
              <a:cxnLst/>
              <a:rect l="l" t="t" r="r" b="b"/>
              <a:pathLst>
                <a:path w="955" h="929" extrusionOk="0">
                  <a:moveTo>
                    <a:pt x="490" y="1"/>
                  </a:moveTo>
                  <a:cubicBezTo>
                    <a:pt x="270" y="1"/>
                    <a:pt x="50" y="144"/>
                    <a:pt x="26" y="430"/>
                  </a:cubicBezTo>
                  <a:cubicBezTo>
                    <a:pt x="0" y="754"/>
                    <a:pt x="250" y="929"/>
                    <a:pt x="497" y="929"/>
                  </a:cubicBezTo>
                  <a:cubicBezTo>
                    <a:pt x="713" y="929"/>
                    <a:pt x="927" y="796"/>
                    <a:pt x="954" y="513"/>
                  </a:cubicBezTo>
                  <a:cubicBezTo>
                    <a:pt x="954" y="477"/>
                    <a:pt x="954" y="453"/>
                    <a:pt x="954" y="430"/>
                  </a:cubicBezTo>
                  <a:cubicBezTo>
                    <a:pt x="931" y="144"/>
                    <a:pt x="710" y="1"/>
                    <a:pt x="4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87" name="Google Shape;90587;p60"/>
            <p:cNvSpPr/>
            <p:nvPr/>
          </p:nvSpPr>
          <p:spPr>
            <a:xfrm>
              <a:off x="3791825" y="1408625"/>
              <a:ext cx="27125" cy="23150"/>
            </a:xfrm>
            <a:custGeom>
              <a:avLst/>
              <a:gdLst/>
              <a:ahLst/>
              <a:cxnLst/>
              <a:rect l="l" t="t" r="r" b="b"/>
              <a:pathLst>
                <a:path w="1085" h="926" extrusionOk="0">
                  <a:moveTo>
                    <a:pt x="465" y="1"/>
                  </a:moveTo>
                  <a:cubicBezTo>
                    <a:pt x="215" y="1"/>
                    <a:pt x="13" y="191"/>
                    <a:pt x="1" y="441"/>
                  </a:cubicBezTo>
                  <a:lnTo>
                    <a:pt x="1" y="465"/>
                  </a:lnTo>
                  <a:cubicBezTo>
                    <a:pt x="1" y="739"/>
                    <a:pt x="230" y="926"/>
                    <a:pt x="470" y="926"/>
                  </a:cubicBezTo>
                  <a:cubicBezTo>
                    <a:pt x="585" y="926"/>
                    <a:pt x="702" y="883"/>
                    <a:pt x="798" y="787"/>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88" name="Google Shape;90588;p60"/>
            <p:cNvSpPr/>
            <p:nvPr/>
          </p:nvSpPr>
          <p:spPr>
            <a:xfrm>
              <a:off x="3757300" y="2686475"/>
              <a:ext cx="27125" cy="23000"/>
            </a:xfrm>
            <a:custGeom>
              <a:avLst/>
              <a:gdLst/>
              <a:ahLst/>
              <a:cxnLst/>
              <a:rect l="l" t="t" r="r" b="b"/>
              <a:pathLst>
                <a:path w="1085" h="920" extrusionOk="0">
                  <a:moveTo>
                    <a:pt x="465" y="0"/>
                  </a:moveTo>
                  <a:cubicBezTo>
                    <a:pt x="215" y="0"/>
                    <a:pt x="1" y="203"/>
                    <a:pt x="1" y="453"/>
                  </a:cubicBezTo>
                  <a:lnTo>
                    <a:pt x="1" y="465"/>
                  </a:lnTo>
                  <a:cubicBezTo>
                    <a:pt x="1" y="739"/>
                    <a:pt x="230" y="920"/>
                    <a:pt x="466" y="920"/>
                  </a:cubicBezTo>
                  <a:cubicBezTo>
                    <a:pt x="579" y="920"/>
                    <a:pt x="694" y="879"/>
                    <a:pt x="786" y="786"/>
                  </a:cubicBezTo>
                  <a:cubicBezTo>
                    <a:pt x="1084" y="500"/>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89" name="Google Shape;90589;p60"/>
            <p:cNvSpPr/>
            <p:nvPr/>
          </p:nvSpPr>
          <p:spPr>
            <a:xfrm>
              <a:off x="3757300" y="2617425"/>
              <a:ext cx="27125" cy="23225"/>
            </a:xfrm>
            <a:custGeom>
              <a:avLst/>
              <a:gdLst/>
              <a:ahLst/>
              <a:cxnLst/>
              <a:rect l="l" t="t" r="r" b="b"/>
              <a:pathLst>
                <a:path w="1085" h="929" extrusionOk="0">
                  <a:moveTo>
                    <a:pt x="465" y="0"/>
                  </a:moveTo>
                  <a:cubicBezTo>
                    <a:pt x="203" y="0"/>
                    <a:pt x="1" y="203"/>
                    <a:pt x="1" y="464"/>
                  </a:cubicBezTo>
                  <a:cubicBezTo>
                    <a:pt x="1" y="741"/>
                    <a:pt x="228" y="929"/>
                    <a:pt x="468" y="929"/>
                  </a:cubicBezTo>
                  <a:cubicBezTo>
                    <a:pt x="579" y="929"/>
                    <a:pt x="692" y="888"/>
                    <a:pt x="786" y="798"/>
                  </a:cubicBezTo>
                  <a:cubicBezTo>
                    <a:pt x="1084"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90" name="Google Shape;90590;p60"/>
            <p:cNvSpPr/>
            <p:nvPr/>
          </p:nvSpPr>
          <p:spPr>
            <a:xfrm>
              <a:off x="3757300" y="2548350"/>
              <a:ext cx="27125" cy="23025"/>
            </a:xfrm>
            <a:custGeom>
              <a:avLst/>
              <a:gdLst/>
              <a:ahLst/>
              <a:cxnLst/>
              <a:rect l="l" t="t" r="r" b="b"/>
              <a:pathLst>
                <a:path w="1085" h="921" extrusionOk="0">
                  <a:moveTo>
                    <a:pt x="465" y="1"/>
                  </a:moveTo>
                  <a:cubicBezTo>
                    <a:pt x="215" y="1"/>
                    <a:pt x="1" y="203"/>
                    <a:pt x="1" y="453"/>
                  </a:cubicBezTo>
                  <a:lnTo>
                    <a:pt x="1" y="465"/>
                  </a:lnTo>
                  <a:cubicBezTo>
                    <a:pt x="1" y="739"/>
                    <a:pt x="230" y="920"/>
                    <a:pt x="466" y="920"/>
                  </a:cubicBezTo>
                  <a:cubicBezTo>
                    <a:pt x="579" y="920"/>
                    <a:pt x="694" y="879"/>
                    <a:pt x="786" y="787"/>
                  </a:cubicBezTo>
                  <a:cubicBezTo>
                    <a:pt x="1084" y="489"/>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91" name="Google Shape;90591;p60"/>
            <p:cNvSpPr/>
            <p:nvPr/>
          </p:nvSpPr>
          <p:spPr>
            <a:xfrm>
              <a:off x="3757300" y="2479300"/>
              <a:ext cx="27125" cy="23025"/>
            </a:xfrm>
            <a:custGeom>
              <a:avLst/>
              <a:gdLst/>
              <a:ahLst/>
              <a:cxnLst/>
              <a:rect l="l" t="t" r="r" b="b"/>
              <a:pathLst>
                <a:path w="1085" h="921" extrusionOk="0">
                  <a:moveTo>
                    <a:pt x="465" y="1"/>
                  </a:moveTo>
                  <a:cubicBezTo>
                    <a:pt x="215" y="1"/>
                    <a:pt x="1" y="203"/>
                    <a:pt x="1" y="453"/>
                  </a:cubicBezTo>
                  <a:lnTo>
                    <a:pt x="1" y="465"/>
                  </a:lnTo>
                  <a:cubicBezTo>
                    <a:pt x="1" y="739"/>
                    <a:pt x="230" y="920"/>
                    <a:pt x="466" y="920"/>
                  </a:cubicBezTo>
                  <a:cubicBezTo>
                    <a:pt x="579" y="920"/>
                    <a:pt x="694" y="879"/>
                    <a:pt x="786" y="786"/>
                  </a:cubicBezTo>
                  <a:cubicBezTo>
                    <a:pt x="1084" y="489"/>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92" name="Google Shape;90592;p60"/>
            <p:cNvSpPr/>
            <p:nvPr/>
          </p:nvSpPr>
          <p:spPr>
            <a:xfrm>
              <a:off x="3757300" y="2410250"/>
              <a:ext cx="27125" cy="23000"/>
            </a:xfrm>
            <a:custGeom>
              <a:avLst/>
              <a:gdLst/>
              <a:ahLst/>
              <a:cxnLst/>
              <a:rect l="l" t="t" r="r" b="b"/>
              <a:pathLst>
                <a:path w="1085" h="920" extrusionOk="0">
                  <a:moveTo>
                    <a:pt x="465" y="0"/>
                  </a:moveTo>
                  <a:cubicBezTo>
                    <a:pt x="203" y="0"/>
                    <a:pt x="1" y="203"/>
                    <a:pt x="1" y="453"/>
                  </a:cubicBezTo>
                  <a:cubicBezTo>
                    <a:pt x="1" y="735"/>
                    <a:pt x="225" y="920"/>
                    <a:pt x="463" y="920"/>
                  </a:cubicBezTo>
                  <a:cubicBezTo>
                    <a:pt x="575" y="920"/>
                    <a:pt x="691" y="878"/>
                    <a:pt x="786" y="786"/>
                  </a:cubicBezTo>
                  <a:cubicBezTo>
                    <a:pt x="1084"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93" name="Google Shape;90593;p60"/>
            <p:cNvSpPr/>
            <p:nvPr/>
          </p:nvSpPr>
          <p:spPr>
            <a:xfrm>
              <a:off x="3757300" y="2341200"/>
              <a:ext cx="27125" cy="23000"/>
            </a:xfrm>
            <a:custGeom>
              <a:avLst/>
              <a:gdLst/>
              <a:ahLst/>
              <a:cxnLst/>
              <a:rect l="l" t="t" r="r" b="b"/>
              <a:pathLst>
                <a:path w="1085" h="920" extrusionOk="0">
                  <a:moveTo>
                    <a:pt x="465" y="0"/>
                  </a:moveTo>
                  <a:cubicBezTo>
                    <a:pt x="215" y="0"/>
                    <a:pt x="1" y="203"/>
                    <a:pt x="1" y="453"/>
                  </a:cubicBezTo>
                  <a:cubicBezTo>
                    <a:pt x="1" y="735"/>
                    <a:pt x="231" y="919"/>
                    <a:pt x="468" y="919"/>
                  </a:cubicBezTo>
                  <a:cubicBezTo>
                    <a:pt x="580" y="919"/>
                    <a:pt x="694" y="878"/>
                    <a:pt x="786" y="786"/>
                  </a:cubicBezTo>
                  <a:cubicBezTo>
                    <a:pt x="1084" y="488"/>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94" name="Google Shape;90594;p60"/>
            <p:cNvSpPr/>
            <p:nvPr/>
          </p:nvSpPr>
          <p:spPr>
            <a:xfrm>
              <a:off x="3757300" y="2272125"/>
              <a:ext cx="27125" cy="23025"/>
            </a:xfrm>
            <a:custGeom>
              <a:avLst/>
              <a:gdLst/>
              <a:ahLst/>
              <a:cxnLst/>
              <a:rect l="l" t="t" r="r" b="b"/>
              <a:pathLst>
                <a:path w="1085" h="921" extrusionOk="0">
                  <a:moveTo>
                    <a:pt x="465" y="1"/>
                  </a:moveTo>
                  <a:cubicBezTo>
                    <a:pt x="215" y="1"/>
                    <a:pt x="1" y="203"/>
                    <a:pt x="1" y="453"/>
                  </a:cubicBezTo>
                  <a:cubicBezTo>
                    <a:pt x="1" y="736"/>
                    <a:pt x="231" y="920"/>
                    <a:pt x="468" y="920"/>
                  </a:cubicBezTo>
                  <a:cubicBezTo>
                    <a:pt x="580" y="920"/>
                    <a:pt x="694" y="879"/>
                    <a:pt x="786" y="787"/>
                  </a:cubicBezTo>
                  <a:cubicBezTo>
                    <a:pt x="1084" y="489"/>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95" name="Google Shape;90595;p60"/>
            <p:cNvSpPr/>
            <p:nvPr/>
          </p:nvSpPr>
          <p:spPr>
            <a:xfrm>
              <a:off x="3757300" y="2203075"/>
              <a:ext cx="27125" cy="23000"/>
            </a:xfrm>
            <a:custGeom>
              <a:avLst/>
              <a:gdLst/>
              <a:ahLst/>
              <a:cxnLst/>
              <a:rect l="l" t="t" r="r" b="b"/>
              <a:pathLst>
                <a:path w="1085" h="920" extrusionOk="0">
                  <a:moveTo>
                    <a:pt x="465" y="1"/>
                  </a:moveTo>
                  <a:cubicBezTo>
                    <a:pt x="215" y="1"/>
                    <a:pt x="1" y="203"/>
                    <a:pt x="1" y="453"/>
                  </a:cubicBezTo>
                  <a:cubicBezTo>
                    <a:pt x="1" y="736"/>
                    <a:pt x="225" y="920"/>
                    <a:pt x="463" y="920"/>
                  </a:cubicBezTo>
                  <a:cubicBezTo>
                    <a:pt x="575" y="920"/>
                    <a:pt x="691" y="878"/>
                    <a:pt x="786" y="786"/>
                  </a:cubicBezTo>
                  <a:cubicBezTo>
                    <a:pt x="1084" y="501"/>
                    <a:pt x="882" y="1"/>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96" name="Google Shape;90596;p60"/>
            <p:cNvSpPr/>
            <p:nvPr/>
          </p:nvSpPr>
          <p:spPr>
            <a:xfrm>
              <a:off x="3757300" y="2134025"/>
              <a:ext cx="27125" cy="23225"/>
            </a:xfrm>
            <a:custGeom>
              <a:avLst/>
              <a:gdLst/>
              <a:ahLst/>
              <a:cxnLst/>
              <a:rect l="l" t="t" r="r" b="b"/>
              <a:pathLst>
                <a:path w="1085" h="929" extrusionOk="0">
                  <a:moveTo>
                    <a:pt x="477" y="0"/>
                  </a:moveTo>
                  <a:cubicBezTo>
                    <a:pt x="215" y="0"/>
                    <a:pt x="13" y="203"/>
                    <a:pt x="13" y="453"/>
                  </a:cubicBezTo>
                  <a:lnTo>
                    <a:pt x="1" y="453"/>
                  </a:lnTo>
                  <a:cubicBezTo>
                    <a:pt x="1" y="738"/>
                    <a:pt x="229" y="929"/>
                    <a:pt x="469" y="929"/>
                  </a:cubicBezTo>
                  <a:cubicBezTo>
                    <a:pt x="580" y="929"/>
                    <a:pt x="693" y="888"/>
                    <a:pt x="786" y="798"/>
                  </a:cubicBezTo>
                  <a:cubicBezTo>
                    <a:pt x="1084" y="512"/>
                    <a:pt x="882" y="12"/>
                    <a:pt x="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97" name="Google Shape;90597;p60"/>
            <p:cNvSpPr/>
            <p:nvPr/>
          </p:nvSpPr>
          <p:spPr>
            <a:xfrm>
              <a:off x="3757300" y="2064675"/>
              <a:ext cx="27125" cy="23225"/>
            </a:xfrm>
            <a:custGeom>
              <a:avLst/>
              <a:gdLst/>
              <a:ahLst/>
              <a:cxnLst/>
              <a:rect l="l" t="t" r="r" b="b"/>
              <a:pathLst>
                <a:path w="1085" h="929" extrusionOk="0">
                  <a:moveTo>
                    <a:pt x="465" y="0"/>
                  </a:moveTo>
                  <a:cubicBezTo>
                    <a:pt x="203" y="0"/>
                    <a:pt x="1" y="215"/>
                    <a:pt x="1" y="465"/>
                  </a:cubicBezTo>
                  <a:cubicBezTo>
                    <a:pt x="1" y="741"/>
                    <a:pt x="228" y="929"/>
                    <a:pt x="468" y="929"/>
                  </a:cubicBezTo>
                  <a:cubicBezTo>
                    <a:pt x="579" y="929"/>
                    <a:pt x="692" y="889"/>
                    <a:pt x="786" y="798"/>
                  </a:cubicBezTo>
                  <a:cubicBezTo>
                    <a:pt x="1084" y="512"/>
                    <a:pt x="882" y="12"/>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98" name="Google Shape;90598;p60"/>
            <p:cNvSpPr/>
            <p:nvPr/>
          </p:nvSpPr>
          <p:spPr>
            <a:xfrm>
              <a:off x="3757300" y="1995625"/>
              <a:ext cx="27125" cy="23125"/>
            </a:xfrm>
            <a:custGeom>
              <a:avLst/>
              <a:gdLst/>
              <a:ahLst/>
              <a:cxnLst/>
              <a:rect l="l" t="t" r="r" b="b"/>
              <a:pathLst>
                <a:path w="1085" h="925" extrusionOk="0">
                  <a:moveTo>
                    <a:pt x="465" y="0"/>
                  </a:moveTo>
                  <a:cubicBezTo>
                    <a:pt x="215" y="0"/>
                    <a:pt x="1" y="202"/>
                    <a:pt x="1" y="464"/>
                  </a:cubicBezTo>
                  <a:cubicBezTo>
                    <a:pt x="1" y="738"/>
                    <a:pt x="229" y="925"/>
                    <a:pt x="466" y="925"/>
                  </a:cubicBezTo>
                  <a:cubicBezTo>
                    <a:pt x="579" y="925"/>
                    <a:pt x="694" y="882"/>
                    <a:pt x="786" y="786"/>
                  </a:cubicBezTo>
                  <a:cubicBezTo>
                    <a:pt x="1084" y="500"/>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599" name="Google Shape;90599;p60"/>
            <p:cNvSpPr/>
            <p:nvPr/>
          </p:nvSpPr>
          <p:spPr>
            <a:xfrm>
              <a:off x="3757300" y="1926550"/>
              <a:ext cx="27125" cy="23150"/>
            </a:xfrm>
            <a:custGeom>
              <a:avLst/>
              <a:gdLst/>
              <a:ahLst/>
              <a:cxnLst/>
              <a:rect l="l" t="t" r="r" b="b"/>
              <a:pathLst>
                <a:path w="1085" h="926" extrusionOk="0">
                  <a:moveTo>
                    <a:pt x="465" y="1"/>
                  </a:moveTo>
                  <a:cubicBezTo>
                    <a:pt x="215" y="1"/>
                    <a:pt x="1" y="203"/>
                    <a:pt x="1" y="465"/>
                  </a:cubicBezTo>
                  <a:cubicBezTo>
                    <a:pt x="1" y="739"/>
                    <a:pt x="229" y="926"/>
                    <a:pt x="466" y="926"/>
                  </a:cubicBezTo>
                  <a:cubicBezTo>
                    <a:pt x="579" y="926"/>
                    <a:pt x="694" y="883"/>
                    <a:pt x="786" y="787"/>
                  </a:cubicBezTo>
                  <a:cubicBezTo>
                    <a:pt x="1084" y="501"/>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00" name="Google Shape;90600;p60"/>
            <p:cNvSpPr/>
            <p:nvPr/>
          </p:nvSpPr>
          <p:spPr>
            <a:xfrm>
              <a:off x="3757300" y="1857500"/>
              <a:ext cx="27125" cy="23150"/>
            </a:xfrm>
            <a:custGeom>
              <a:avLst/>
              <a:gdLst/>
              <a:ahLst/>
              <a:cxnLst/>
              <a:rect l="l" t="t" r="r" b="b"/>
              <a:pathLst>
                <a:path w="1085" h="926" extrusionOk="0">
                  <a:moveTo>
                    <a:pt x="465" y="1"/>
                  </a:moveTo>
                  <a:cubicBezTo>
                    <a:pt x="203" y="1"/>
                    <a:pt x="1" y="203"/>
                    <a:pt x="1" y="465"/>
                  </a:cubicBezTo>
                  <a:cubicBezTo>
                    <a:pt x="1" y="739"/>
                    <a:pt x="224" y="925"/>
                    <a:pt x="461" y="925"/>
                  </a:cubicBezTo>
                  <a:cubicBezTo>
                    <a:pt x="574" y="925"/>
                    <a:pt x="690" y="883"/>
                    <a:pt x="786" y="786"/>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01" name="Google Shape;90601;p60"/>
            <p:cNvSpPr/>
            <p:nvPr/>
          </p:nvSpPr>
          <p:spPr>
            <a:xfrm>
              <a:off x="3757300" y="1788450"/>
              <a:ext cx="27125" cy="23000"/>
            </a:xfrm>
            <a:custGeom>
              <a:avLst/>
              <a:gdLst/>
              <a:ahLst/>
              <a:cxnLst/>
              <a:rect l="l" t="t" r="r" b="b"/>
              <a:pathLst>
                <a:path w="1085" h="920" extrusionOk="0">
                  <a:moveTo>
                    <a:pt x="465" y="0"/>
                  </a:moveTo>
                  <a:cubicBezTo>
                    <a:pt x="215" y="0"/>
                    <a:pt x="1" y="203"/>
                    <a:pt x="1" y="453"/>
                  </a:cubicBezTo>
                  <a:lnTo>
                    <a:pt x="1" y="465"/>
                  </a:lnTo>
                  <a:cubicBezTo>
                    <a:pt x="1" y="739"/>
                    <a:pt x="230" y="920"/>
                    <a:pt x="466" y="920"/>
                  </a:cubicBezTo>
                  <a:cubicBezTo>
                    <a:pt x="579" y="920"/>
                    <a:pt x="694" y="878"/>
                    <a:pt x="786" y="786"/>
                  </a:cubicBezTo>
                  <a:cubicBezTo>
                    <a:pt x="1084" y="500"/>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02" name="Google Shape;90602;p60"/>
            <p:cNvSpPr/>
            <p:nvPr/>
          </p:nvSpPr>
          <p:spPr>
            <a:xfrm>
              <a:off x="3757300" y="1719400"/>
              <a:ext cx="27125" cy="23125"/>
            </a:xfrm>
            <a:custGeom>
              <a:avLst/>
              <a:gdLst/>
              <a:ahLst/>
              <a:cxnLst/>
              <a:rect l="l" t="t" r="r" b="b"/>
              <a:pathLst>
                <a:path w="1085" h="925" extrusionOk="0">
                  <a:moveTo>
                    <a:pt x="465" y="0"/>
                  </a:moveTo>
                  <a:cubicBezTo>
                    <a:pt x="215" y="0"/>
                    <a:pt x="1" y="202"/>
                    <a:pt x="1" y="452"/>
                  </a:cubicBezTo>
                  <a:lnTo>
                    <a:pt x="1" y="464"/>
                  </a:lnTo>
                  <a:cubicBezTo>
                    <a:pt x="1" y="738"/>
                    <a:pt x="229" y="925"/>
                    <a:pt x="466" y="925"/>
                  </a:cubicBezTo>
                  <a:cubicBezTo>
                    <a:pt x="579" y="925"/>
                    <a:pt x="694" y="882"/>
                    <a:pt x="786" y="786"/>
                  </a:cubicBezTo>
                  <a:cubicBezTo>
                    <a:pt x="1084" y="500"/>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03" name="Google Shape;90603;p60"/>
            <p:cNvSpPr/>
            <p:nvPr/>
          </p:nvSpPr>
          <p:spPr>
            <a:xfrm>
              <a:off x="3757300" y="1650325"/>
              <a:ext cx="27125" cy="23150"/>
            </a:xfrm>
            <a:custGeom>
              <a:avLst/>
              <a:gdLst/>
              <a:ahLst/>
              <a:cxnLst/>
              <a:rect l="l" t="t" r="r" b="b"/>
              <a:pathLst>
                <a:path w="1085" h="926" extrusionOk="0">
                  <a:moveTo>
                    <a:pt x="465" y="1"/>
                  </a:moveTo>
                  <a:cubicBezTo>
                    <a:pt x="215" y="1"/>
                    <a:pt x="1" y="203"/>
                    <a:pt x="1" y="453"/>
                  </a:cubicBezTo>
                  <a:cubicBezTo>
                    <a:pt x="1" y="736"/>
                    <a:pt x="225" y="925"/>
                    <a:pt x="462" y="925"/>
                  </a:cubicBezTo>
                  <a:cubicBezTo>
                    <a:pt x="575" y="925"/>
                    <a:pt x="691" y="882"/>
                    <a:pt x="786" y="787"/>
                  </a:cubicBezTo>
                  <a:cubicBezTo>
                    <a:pt x="1084" y="501"/>
                    <a:pt x="882" y="13"/>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04" name="Google Shape;90604;p60"/>
            <p:cNvSpPr/>
            <p:nvPr/>
          </p:nvSpPr>
          <p:spPr>
            <a:xfrm>
              <a:off x="3757300" y="1581275"/>
              <a:ext cx="27125" cy="23025"/>
            </a:xfrm>
            <a:custGeom>
              <a:avLst/>
              <a:gdLst/>
              <a:ahLst/>
              <a:cxnLst/>
              <a:rect l="l" t="t" r="r" b="b"/>
              <a:pathLst>
                <a:path w="1085" h="921" extrusionOk="0">
                  <a:moveTo>
                    <a:pt x="465" y="1"/>
                  </a:moveTo>
                  <a:cubicBezTo>
                    <a:pt x="215" y="1"/>
                    <a:pt x="1" y="203"/>
                    <a:pt x="1" y="453"/>
                  </a:cubicBezTo>
                  <a:lnTo>
                    <a:pt x="1" y="465"/>
                  </a:lnTo>
                  <a:cubicBezTo>
                    <a:pt x="1" y="739"/>
                    <a:pt x="230" y="920"/>
                    <a:pt x="466" y="920"/>
                  </a:cubicBezTo>
                  <a:cubicBezTo>
                    <a:pt x="579" y="920"/>
                    <a:pt x="694" y="879"/>
                    <a:pt x="786" y="786"/>
                  </a:cubicBezTo>
                  <a:cubicBezTo>
                    <a:pt x="1084" y="489"/>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05" name="Google Shape;90605;p60"/>
            <p:cNvSpPr/>
            <p:nvPr/>
          </p:nvSpPr>
          <p:spPr>
            <a:xfrm>
              <a:off x="3757300" y="1512225"/>
              <a:ext cx="27125" cy="23000"/>
            </a:xfrm>
            <a:custGeom>
              <a:avLst/>
              <a:gdLst/>
              <a:ahLst/>
              <a:cxnLst/>
              <a:rect l="l" t="t" r="r" b="b"/>
              <a:pathLst>
                <a:path w="1085" h="920" extrusionOk="0">
                  <a:moveTo>
                    <a:pt x="465" y="0"/>
                  </a:moveTo>
                  <a:cubicBezTo>
                    <a:pt x="203" y="0"/>
                    <a:pt x="1" y="203"/>
                    <a:pt x="1" y="453"/>
                  </a:cubicBezTo>
                  <a:cubicBezTo>
                    <a:pt x="1" y="735"/>
                    <a:pt x="225" y="919"/>
                    <a:pt x="463" y="919"/>
                  </a:cubicBezTo>
                  <a:cubicBezTo>
                    <a:pt x="575" y="919"/>
                    <a:pt x="691" y="878"/>
                    <a:pt x="786" y="786"/>
                  </a:cubicBezTo>
                  <a:cubicBezTo>
                    <a:pt x="1084"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06" name="Google Shape;90606;p60"/>
            <p:cNvSpPr/>
            <p:nvPr/>
          </p:nvSpPr>
          <p:spPr>
            <a:xfrm>
              <a:off x="3757300" y="1443150"/>
              <a:ext cx="27025" cy="23025"/>
            </a:xfrm>
            <a:custGeom>
              <a:avLst/>
              <a:gdLst/>
              <a:ahLst/>
              <a:cxnLst/>
              <a:rect l="l" t="t" r="r" b="b"/>
              <a:pathLst>
                <a:path w="1081" h="921" extrusionOk="0">
                  <a:moveTo>
                    <a:pt x="445" y="1"/>
                  </a:moveTo>
                  <a:cubicBezTo>
                    <a:pt x="204" y="1"/>
                    <a:pt x="1" y="210"/>
                    <a:pt x="1" y="454"/>
                  </a:cubicBezTo>
                  <a:cubicBezTo>
                    <a:pt x="1" y="736"/>
                    <a:pt x="231" y="920"/>
                    <a:pt x="468" y="920"/>
                  </a:cubicBezTo>
                  <a:cubicBezTo>
                    <a:pt x="580" y="920"/>
                    <a:pt x="694" y="879"/>
                    <a:pt x="786" y="787"/>
                  </a:cubicBezTo>
                  <a:cubicBezTo>
                    <a:pt x="1081" y="493"/>
                    <a:pt x="875" y="1"/>
                    <a:pt x="479" y="1"/>
                  </a:cubicBezTo>
                  <a:cubicBezTo>
                    <a:pt x="474" y="1"/>
                    <a:pt x="470" y="1"/>
                    <a:pt x="465" y="1"/>
                  </a:cubicBezTo>
                  <a:cubicBezTo>
                    <a:pt x="458" y="1"/>
                    <a:pt x="452" y="1"/>
                    <a:pt x="4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07" name="Google Shape;90607;p60"/>
            <p:cNvSpPr/>
            <p:nvPr/>
          </p:nvSpPr>
          <p:spPr>
            <a:xfrm>
              <a:off x="3757300" y="1374100"/>
              <a:ext cx="27125" cy="23000"/>
            </a:xfrm>
            <a:custGeom>
              <a:avLst/>
              <a:gdLst/>
              <a:ahLst/>
              <a:cxnLst/>
              <a:rect l="l" t="t" r="r" b="b"/>
              <a:pathLst>
                <a:path w="1085" h="920" extrusionOk="0">
                  <a:moveTo>
                    <a:pt x="465" y="1"/>
                  </a:moveTo>
                  <a:cubicBezTo>
                    <a:pt x="215" y="1"/>
                    <a:pt x="1" y="203"/>
                    <a:pt x="1" y="453"/>
                  </a:cubicBezTo>
                  <a:cubicBezTo>
                    <a:pt x="1" y="736"/>
                    <a:pt x="231" y="920"/>
                    <a:pt x="468" y="920"/>
                  </a:cubicBezTo>
                  <a:cubicBezTo>
                    <a:pt x="580" y="920"/>
                    <a:pt x="694" y="879"/>
                    <a:pt x="786" y="787"/>
                  </a:cubicBezTo>
                  <a:cubicBezTo>
                    <a:pt x="1084" y="489"/>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08" name="Google Shape;90608;p60"/>
            <p:cNvSpPr/>
            <p:nvPr/>
          </p:nvSpPr>
          <p:spPr>
            <a:xfrm>
              <a:off x="3729325" y="1359525"/>
              <a:ext cx="12525" cy="3000"/>
            </a:xfrm>
            <a:custGeom>
              <a:avLst/>
              <a:gdLst/>
              <a:ahLst/>
              <a:cxnLst/>
              <a:rect l="l" t="t" r="r" b="b"/>
              <a:pathLst>
                <a:path w="501" h="120" extrusionOk="0">
                  <a:moveTo>
                    <a:pt x="500" y="0"/>
                  </a:moveTo>
                  <a:lnTo>
                    <a:pt x="203" y="48"/>
                  </a:lnTo>
                  <a:lnTo>
                    <a:pt x="0" y="72"/>
                  </a:lnTo>
                  <a:cubicBezTo>
                    <a:pt x="60" y="96"/>
                    <a:pt x="131" y="119"/>
                    <a:pt x="203" y="119"/>
                  </a:cubicBezTo>
                  <a:cubicBezTo>
                    <a:pt x="310" y="119"/>
                    <a:pt x="417" y="72"/>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09" name="Google Shape;90609;p60"/>
            <p:cNvSpPr/>
            <p:nvPr/>
          </p:nvSpPr>
          <p:spPr>
            <a:xfrm>
              <a:off x="3722775" y="2721000"/>
              <a:ext cx="27100" cy="23025"/>
            </a:xfrm>
            <a:custGeom>
              <a:avLst/>
              <a:gdLst/>
              <a:ahLst/>
              <a:cxnLst/>
              <a:rect l="l" t="t" r="r" b="b"/>
              <a:pathLst>
                <a:path w="1084" h="921" extrusionOk="0">
                  <a:moveTo>
                    <a:pt x="465" y="0"/>
                  </a:moveTo>
                  <a:cubicBezTo>
                    <a:pt x="215" y="0"/>
                    <a:pt x="0" y="203"/>
                    <a:pt x="0" y="453"/>
                  </a:cubicBezTo>
                  <a:lnTo>
                    <a:pt x="0" y="465"/>
                  </a:lnTo>
                  <a:cubicBezTo>
                    <a:pt x="0" y="739"/>
                    <a:pt x="229" y="920"/>
                    <a:pt x="466" y="920"/>
                  </a:cubicBezTo>
                  <a:cubicBezTo>
                    <a:pt x="579" y="920"/>
                    <a:pt x="694" y="879"/>
                    <a:pt x="786" y="786"/>
                  </a:cubicBezTo>
                  <a:cubicBezTo>
                    <a:pt x="1084" y="501"/>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10" name="Google Shape;90610;p60"/>
            <p:cNvSpPr/>
            <p:nvPr/>
          </p:nvSpPr>
          <p:spPr>
            <a:xfrm>
              <a:off x="3722775" y="2650850"/>
              <a:ext cx="22950" cy="23100"/>
            </a:xfrm>
            <a:custGeom>
              <a:avLst/>
              <a:gdLst/>
              <a:ahLst/>
              <a:cxnLst/>
              <a:rect l="l" t="t" r="r" b="b"/>
              <a:pathLst>
                <a:path w="918" h="924" extrusionOk="0">
                  <a:moveTo>
                    <a:pt x="458" y="1"/>
                  </a:moveTo>
                  <a:cubicBezTo>
                    <a:pt x="244" y="1"/>
                    <a:pt x="29" y="138"/>
                    <a:pt x="0" y="425"/>
                  </a:cubicBezTo>
                  <a:cubicBezTo>
                    <a:pt x="0" y="449"/>
                    <a:pt x="0" y="473"/>
                    <a:pt x="0" y="509"/>
                  </a:cubicBezTo>
                  <a:cubicBezTo>
                    <a:pt x="29" y="788"/>
                    <a:pt x="241" y="923"/>
                    <a:pt x="454" y="923"/>
                  </a:cubicBezTo>
                  <a:cubicBezTo>
                    <a:pt x="685" y="923"/>
                    <a:pt x="917" y="765"/>
                    <a:pt x="917" y="461"/>
                  </a:cubicBezTo>
                  <a:cubicBezTo>
                    <a:pt x="917" y="159"/>
                    <a:pt x="688" y="1"/>
                    <a:pt x="4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11" name="Google Shape;90611;p60"/>
            <p:cNvSpPr/>
            <p:nvPr/>
          </p:nvSpPr>
          <p:spPr>
            <a:xfrm>
              <a:off x="3722775" y="2582900"/>
              <a:ext cx="27100" cy="23125"/>
            </a:xfrm>
            <a:custGeom>
              <a:avLst/>
              <a:gdLst/>
              <a:ahLst/>
              <a:cxnLst/>
              <a:rect l="l" t="t" r="r" b="b"/>
              <a:pathLst>
                <a:path w="1084" h="925" extrusionOk="0">
                  <a:moveTo>
                    <a:pt x="465" y="0"/>
                  </a:moveTo>
                  <a:cubicBezTo>
                    <a:pt x="203" y="0"/>
                    <a:pt x="0" y="202"/>
                    <a:pt x="0" y="464"/>
                  </a:cubicBezTo>
                  <a:cubicBezTo>
                    <a:pt x="0" y="738"/>
                    <a:pt x="224" y="925"/>
                    <a:pt x="461" y="925"/>
                  </a:cubicBezTo>
                  <a:cubicBezTo>
                    <a:pt x="574" y="925"/>
                    <a:pt x="690" y="882"/>
                    <a:pt x="786" y="786"/>
                  </a:cubicBezTo>
                  <a:cubicBezTo>
                    <a:pt x="1084"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12" name="Google Shape;90612;p60"/>
            <p:cNvSpPr/>
            <p:nvPr/>
          </p:nvSpPr>
          <p:spPr>
            <a:xfrm>
              <a:off x="3722775" y="2513825"/>
              <a:ext cx="27100" cy="23025"/>
            </a:xfrm>
            <a:custGeom>
              <a:avLst/>
              <a:gdLst/>
              <a:ahLst/>
              <a:cxnLst/>
              <a:rect l="l" t="t" r="r" b="b"/>
              <a:pathLst>
                <a:path w="1084" h="921" extrusionOk="0">
                  <a:moveTo>
                    <a:pt x="465" y="1"/>
                  </a:moveTo>
                  <a:cubicBezTo>
                    <a:pt x="215" y="1"/>
                    <a:pt x="0" y="203"/>
                    <a:pt x="0" y="453"/>
                  </a:cubicBezTo>
                  <a:lnTo>
                    <a:pt x="0" y="465"/>
                  </a:lnTo>
                  <a:cubicBezTo>
                    <a:pt x="0" y="739"/>
                    <a:pt x="229" y="920"/>
                    <a:pt x="466" y="920"/>
                  </a:cubicBezTo>
                  <a:cubicBezTo>
                    <a:pt x="579" y="920"/>
                    <a:pt x="694" y="879"/>
                    <a:pt x="786" y="787"/>
                  </a:cubicBezTo>
                  <a:cubicBezTo>
                    <a:pt x="1084" y="489"/>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13" name="Google Shape;90613;p60"/>
            <p:cNvSpPr/>
            <p:nvPr/>
          </p:nvSpPr>
          <p:spPr>
            <a:xfrm>
              <a:off x="3722775" y="2444775"/>
              <a:ext cx="27100" cy="23025"/>
            </a:xfrm>
            <a:custGeom>
              <a:avLst/>
              <a:gdLst/>
              <a:ahLst/>
              <a:cxnLst/>
              <a:rect l="l" t="t" r="r" b="b"/>
              <a:pathLst>
                <a:path w="1084" h="921" extrusionOk="0">
                  <a:moveTo>
                    <a:pt x="465" y="1"/>
                  </a:moveTo>
                  <a:cubicBezTo>
                    <a:pt x="215" y="1"/>
                    <a:pt x="0" y="203"/>
                    <a:pt x="0" y="453"/>
                  </a:cubicBezTo>
                  <a:lnTo>
                    <a:pt x="0" y="465"/>
                  </a:lnTo>
                  <a:cubicBezTo>
                    <a:pt x="0" y="739"/>
                    <a:pt x="229" y="920"/>
                    <a:pt x="466" y="920"/>
                  </a:cubicBezTo>
                  <a:cubicBezTo>
                    <a:pt x="579" y="920"/>
                    <a:pt x="694" y="879"/>
                    <a:pt x="786" y="786"/>
                  </a:cubicBezTo>
                  <a:cubicBezTo>
                    <a:pt x="1084" y="489"/>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14" name="Google Shape;90614;p60"/>
            <p:cNvSpPr/>
            <p:nvPr/>
          </p:nvSpPr>
          <p:spPr>
            <a:xfrm>
              <a:off x="3722350" y="2376025"/>
              <a:ext cx="27250" cy="23200"/>
            </a:xfrm>
            <a:custGeom>
              <a:avLst/>
              <a:gdLst/>
              <a:ahLst/>
              <a:cxnLst/>
              <a:rect l="l" t="t" r="r" b="b"/>
              <a:pathLst>
                <a:path w="1090" h="928" extrusionOk="0">
                  <a:moveTo>
                    <a:pt x="482" y="0"/>
                  </a:moveTo>
                  <a:cubicBezTo>
                    <a:pt x="232" y="0"/>
                    <a:pt x="29" y="191"/>
                    <a:pt x="17" y="441"/>
                  </a:cubicBezTo>
                  <a:cubicBezTo>
                    <a:pt x="1" y="725"/>
                    <a:pt x="237" y="927"/>
                    <a:pt x="486" y="927"/>
                  </a:cubicBezTo>
                  <a:cubicBezTo>
                    <a:pt x="592" y="927"/>
                    <a:pt x="699" y="891"/>
                    <a:pt x="791" y="810"/>
                  </a:cubicBezTo>
                  <a:cubicBezTo>
                    <a:pt x="1089" y="536"/>
                    <a:pt x="910" y="24"/>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15" name="Google Shape;90615;p60"/>
            <p:cNvSpPr/>
            <p:nvPr/>
          </p:nvSpPr>
          <p:spPr>
            <a:xfrm>
              <a:off x="3722775" y="2306050"/>
              <a:ext cx="22350" cy="22350"/>
            </a:xfrm>
            <a:custGeom>
              <a:avLst/>
              <a:gdLst/>
              <a:ahLst/>
              <a:cxnLst/>
              <a:rect l="l" t="t" r="r" b="b"/>
              <a:pathLst>
                <a:path w="894" h="894" extrusionOk="0">
                  <a:moveTo>
                    <a:pt x="444" y="1"/>
                  </a:moveTo>
                  <a:cubicBezTo>
                    <a:pt x="234" y="1"/>
                    <a:pt x="24" y="135"/>
                    <a:pt x="0" y="418"/>
                  </a:cubicBezTo>
                  <a:cubicBezTo>
                    <a:pt x="0" y="436"/>
                    <a:pt x="0" y="454"/>
                    <a:pt x="0" y="477"/>
                  </a:cubicBezTo>
                  <a:cubicBezTo>
                    <a:pt x="23" y="759"/>
                    <a:pt x="232" y="893"/>
                    <a:pt x="441" y="893"/>
                  </a:cubicBezTo>
                  <a:cubicBezTo>
                    <a:pt x="667" y="893"/>
                    <a:pt x="893" y="738"/>
                    <a:pt x="893" y="442"/>
                  </a:cubicBezTo>
                  <a:cubicBezTo>
                    <a:pt x="893" y="153"/>
                    <a:pt x="669"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16" name="Google Shape;90616;p60"/>
            <p:cNvSpPr/>
            <p:nvPr/>
          </p:nvSpPr>
          <p:spPr>
            <a:xfrm>
              <a:off x="3722775" y="2237600"/>
              <a:ext cx="27100" cy="23000"/>
            </a:xfrm>
            <a:custGeom>
              <a:avLst/>
              <a:gdLst/>
              <a:ahLst/>
              <a:cxnLst/>
              <a:rect l="l" t="t" r="r" b="b"/>
              <a:pathLst>
                <a:path w="1084" h="920" extrusionOk="0">
                  <a:moveTo>
                    <a:pt x="465" y="1"/>
                  </a:moveTo>
                  <a:cubicBezTo>
                    <a:pt x="203" y="1"/>
                    <a:pt x="0" y="203"/>
                    <a:pt x="0" y="453"/>
                  </a:cubicBezTo>
                  <a:cubicBezTo>
                    <a:pt x="0" y="736"/>
                    <a:pt x="225" y="920"/>
                    <a:pt x="462" y="920"/>
                  </a:cubicBezTo>
                  <a:cubicBezTo>
                    <a:pt x="575" y="920"/>
                    <a:pt x="691" y="879"/>
                    <a:pt x="786" y="787"/>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17" name="Google Shape;90617;p60"/>
            <p:cNvSpPr/>
            <p:nvPr/>
          </p:nvSpPr>
          <p:spPr>
            <a:xfrm>
              <a:off x="3722775" y="2168250"/>
              <a:ext cx="27100" cy="23225"/>
            </a:xfrm>
            <a:custGeom>
              <a:avLst/>
              <a:gdLst/>
              <a:ahLst/>
              <a:cxnLst/>
              <a:rect l="l" t="t" r="r" b="b"/>
              <a:pathLst>
                <a:path w="1084" h="929" extrusionOk="0">
                  <a:moveTo>
                    <a:pt x="465" y="1"/>
                  </a:moveTo>
                  <a:cubicBezTo>
                    <a:pt x="215" y="1"/>
                    <a:pt x="0" y="203"/>
                    <a:pt x="0" y="465"/>
                  </a:cubicBezTo>
                  <a:cubicBezTo>
                    <a:pt x="0" y="745"/>
                    <a:pt x="226" y="928"/>
                    <a:pt x="461" y="928"/>
                  </a:cubicBezTo>
                  <a:cubicBezTo>
                    <a:pt x="575" y="928"/>
                    <a:pt x="692" y="884"/>
                    <a:pt x="786" y="786"/>
                  </a:cubicBezTo>
                  <a:cubicBezTo>
                    <a:pt x="1084" y="501"/>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18" name="Google Shape;90618;p60"/>
            <p:cNvSpPr/>
            <p:nvPr/>
          </p:nvSpPr>
          <p:spPr>
            <a:xfrm>
              <a:off x="3722775" y="2098350"/>
              <a:ext cx="22950" cy="23100"/>
            </a:xfrm>
            <a:custGeom>
              <a:avLst/>
              <a:gdLst/>
              <a:ahLst/>
              <a:cxnLst/>
              <a:rect l="l" t="t" r="r" b="b"/>
              <a:pathLst>
                <a:path w="918" h="924" extrusionOk="0">
                  <a:moveTo>
                    <a:pt x="454" y="1"/>
                  </a:moveTo>
                  <a:cubicBezTo>
                    <a:pt x="241" y="1"/>
                    <a:pt x="29" y="136"/>
                    <a:pt x="0" y="415"/>
                  </a:cubicBezTo>
                  <a:cubicBezTo>
                    <a:pt x="0" y="439"/>
                    <a:pt x="0" y="475"/>
                    <a:pt x="0" y="499"/>
                  </a:cubicBezTo>
                  <a:cubicBezTo>
                    <a:pt x="29" y="786"/>
                    <a:pt x="244" y="923"/>
                    <a:pt x="458" y="923"/>
                  </a:cubicBezTo>
                  <a:cubicBezTo>
                    <a:pt x="688" y="923"/>
                    <a:pt x="917" y="765"/>
                    <a:pt x="917" y="463"/>
                  </a:cubicBezTo>
                  <a:cubicBezTo>
                    <a:pt x="917" y="159"/>
                    <a:pt x="685" y="1"/>
                    <a:pt x="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19" name="Google Shape;90619;p60"/>
            <p:cNvSpPr/>
            <p:nvPr/>
          </p:nvSpPr>
          <p:spPr>
            <a:xfrm>
              <a:off x="3722775" y="2029950"/>
              <a:ext cx="23250" cy="23300"/>
            </a:xfrm>
            <a:custGeom>
              <a:avLst/>
              <a:gdLst/>
              <a:ahLst/>
              <a:cxnLst/>
              <a:rect l="l" t="t" r="r" b="b"/>
              <a:pathLst>
                <a:path w="930" h="932" extrusionOk="0">
                  <a:moveTo>
                    <a:pt x="446" y="0"/>
                  </a:moveTo>
                  <a:cubicBezTo>
                    <a:pt x="223" y="0"/>
                    <a:pt x="6" y="144"/>
                    <a:pt x="0" y="461"/>
                  </a:cubicBezTo>
                  <a:lnTo>
                    <a:pt x="0" y="472"/>
                  </a:lnTo>
                  <a:cubicBezTo>
                    <a:pt x="6" y="787"/>
                    <a:pt x="221" y="932"/>
                    <a:pt x="443" y="932"/>
                  </a:cubicBezTo>
                  <a:cubicBezTo>
                    <a:pt x="682" y="932"/>
                    <a:pt x="929" y="763"/>
                    <a:pt x="929" y="461"/>
                  </a:cubicBezTo>
                  <a:cubicBezTo>
                    <a:pt x="929" y="165"/>
                    <a:pt x="684" y="0"/>
                    <a:pt x="4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20" name="Google Shape;90620;p60"/>
            <p:cNvSpPr/>
            <p:nvPr/>
          </p:nvSpPr>
          <p:spPr>
            <a:xfrm>
              <a:off x="3722775" y="1959675"/>
              <a:ext cx="23250" cy="23400"/>
            </a:xfrm>
            <a:custGeom>
              <a:avLst/>
              <a:gdLst/>
              <a:ahLst/>
              <a:cxnLst/>
              <a:rect l="l" t="t" r="r" b="b"/>
              <a:pathLst>
                <a:path w="930" h="936" extrusionOk="0">
                  <a:moveTo>
                    <a:pt x="457" y="1"/>
                  </a:moveTo>
                  <a:cubicBezTo>
                    <a:pt x="242" y="1"/>
                    <a:pt x="29" y="136"/>
                    <a:pt x="0" y="414"/>
                  </a:cubicBezTo>
                  <a:cubicBezTo>
                    <a:pt x="0" y="450"/>
                    <a:pt x="0" y="474"/>
                    <a:pt x="0" y="509"/>
                  </a:cubicBezTo>
                  <a:lnTo>
                    <a:pt x="0" y="521"/>
                  </a:lnTo>
                  <a:cubicBezTo>
                    <a:pt x="29" y="801"/>
                    <a:pt x="244" y="936"/>
                    <a:pt x="460" y="936"/>
                  </a:cubicBezTo>
                  <a:cubicBezTo>
                    <a:pt x="694" y="936"/>
                    <a:pt x="929" y="777"/>
                    <a:pt x="929" y="474"/>
                  </a:cubicBezTo>
                  <a:cubicBezTo>
                    <a:pt x="929" y="162"/>
                    <a:pt x="692" y="1"/>
                    <a:pt x="4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21" name="Google Shape;90621;p60"/>
            <p:cNvSpPr/>
            <p:nvPr/>
          </p:nvSpPr>
          <p:spPr>
            <a:xfrm>
              <a:off x="3722775" y="1892325"/>
              <a:ext cx="27100" cy="22950"/>
            </a:xfrm>
            <a:custGeom>
              <a:avLst/>
              <a:gdLst/>
              <a:ahLst/>
              <a:cxnLst/>
              <a:rect l="l" t="t" r="r" b="b"/>
              <a:pathLst>
                <a:path w="1084" h="918" extrusionOk="0">
                  <a:moveTo>
                    <a:pt x="465" y="1"/>
                  </a:moveTo>
                  <a:cubicBezTo>
                    <a:pt x="203" y="1"/>
                    <a:pt x="0" y="203"/>
                    <a:pt x="0" y="453"/>
                  </a:cubicBezTo>
                  <a:cubicBezTo>
                    <a:pt x="0" y="730"/>
                    <a:pt x="228" y="917"/>
                    <a:pt x="468" y="917"/>
                  </a:cubicBezTo>
                  <a:cubicBezTo>
                    <a:pt x="579" y="917"/>
                    <a:pt x="692" y="877"/>
                    <a:pt x="786" y="786"/>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22" name="Google Shape;90622;p60"/>
            <p:cNvSpPr/>
            <p:nvPr/>
          </p:nvSpPr>
          <p:spPr>
            <a:xfrm>
              <a:off x="3722775" y="1822975"/>
              <a:ext cx="27100" cy="23225"/>
            </a:xfrm>
            <a:custGeom>
              <a:avLst/>
              <a:gdLst/>
              <a:ahLst/>
              <a:cxnLst/>
              <a:rect l="l" t="t" r="r" b="b"/>
              <a:pathLst>
                <a:path w="1084" h="929" extrusionOk="0">
                  <a:moveTo>
                    <a:pt x="465" y="0"/>
                  </a:moveTo>
                  <a:cubicBezTo>
                    <a:pt x="203" y="0"/>
                    <a:pt x="0" y="203"/>
                    <a:pt x="0" y="465"/>
                  </a:cubicBezTo>
                  <a:cubicBezTo>
                    <a:pt x="0" y="741"/>
                    <a:pt x="228" y="929"/>
                    <a:pt x="468" y="929"/>
                  </a:cubicBezTo>
                  <a:cubicBezTo>
                    <a:pt x="579" y="929"/>
                    <a:pt x="692" y="889"/>
                    <a:pt x="786" y="798"/>
                  </a:cubicBezTo>
                  <a:cubicBezTo>
                    <a:pt x="1084" y="500"/>
                    <a:pt x="882" y="12"/>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23" name="Google Shape;90623;p60"/>
            <p:cNvSpPr/>
            <p:nvPr/>
          </p:nvSpPr>
          <p:spPr>
            <a:xfrm>
              <a:off x="3722775" y="1752825"/>
              <a:ext cx="22950" cy="23075"/>
            </a:xfrm>
            <a:custGeom>
              <a:avLst/>
              <a:gdLst/>
              <a:ahLst/>
              <a:cxnLst/>
              <a:rect l="l" t="t" r="r" b="b"/>
              <a:pathLst>
                <a:path w="918" h="923" extrusionOk="0">
                  <a:moveTo>
                    <a:pt x="458" y="0"/>
                  </a:moveTo>
                  <a:cubicBezTo>
                    <a:pt x="244" y="0"/>
                    <a:pt x="29" y="138"/>
                    <a:pt x="0" y="425"/>
                  </a:cubicBezTo>
                  <a:cubicBezTo>
                    <a:pt x="0" y="449"/>
                    <a:pt x="0" y="473"/>
                    <a:pt x="0" y="509"/>
                  </a:cubicBezTo>
                  <a:cubicBezTo>
                    <a:pt x="29" y="788"/>
                    <a:pt x="241" y="923"/>
                    <a:pt x="454" y="923"/>
                  </a:cubicBezTo>
                  <a:cubicBezTo>
                    <a:pt x="685" y="923"/>
                    <a:pt x="917" y="764"/>
                    <a:pt x="917" y="461"/>
                  </a:cubicBezTo>
                  <a:cubicBezTo>
                    <a:pt x="917" y="159"/>
                    <a:pt x="688" y="0"/>
                    <a:pt x="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24" name="Google Shape;90624;p60"/>
            <p:cNvSpPr/>
            <p:nvPr/>
          </p:nvSpPr>
          <p:spPr>
            <a:xfrm>
              <a:off x="3722775" y="1684850"/>
              <a:ext cx="27100" cy="23150"/>
            </a:xfrm>
            <a:custGeom>
              <a:avLst/>
              <a:gdLst/>
              <a:ahLst/>
              <a:cxnLst/>
              <a:rect l="l" t="t" r="r" b="b"/>
              <a:pathLst>
                <a:path w="1084" h="926" extrusionOk="0">
                  <a:moveTo>
                    <a:pt x="465" y="1"/>
                  </a:moveTo>
                  <a:cubicBezTo>
                    <a:pt x="203" y="1"/>
                    <a:pt x="0" y="203"/>
                    <a:pt x="0" y="453"/>
                  </a:cubicBezTo>
                  <a:cubicBezTo>
                    <a:pt x="0" y="736"/>
                    <a:pt x="225" y="925"/>
                    <a:pt x="462" y="925"/>
                  </a:cubicBezTo>
                  <a:cubicBezTo>
                    <a:pt x="575" y="925"/>
                    <a:pt x="690" y="883"/>
                    <a:pt x="786" y="787"/>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25" name="Google Shape;90625;p60"/>
            <p:cNvSpPr/>
            <p:nvPr/>
          </p:nvSpPr>
          <p:spPr>
            <a:xfrm>
              <a:off x="3722775" y="1615800"/>
              <a:ext cx="27100" cy="23025"/>
            </a:xfrm>
            <a:custGeom>
              <a:avLst/>
              <a:gdLst/>
              <a:ahLst/>
              <a:cxnLst/>
              <a:rect l="l" t="t" r="r" b="b"/>
              <a:pathLst>
                <a:path w="1084" h="921" extrusionOk="0">
                  <a:moveTo>
                    <a:pt x="465" y="1"/>
                  </a:moveTo>
                  <a:cubicBezTo>
                    <a:pt x="215" y="1"/>
                    <a:pt x="0" y="203"/>
                    <a:pt x="0" y="453"/>
                  </a:cubicBezTo>
                  <a:lnTo>
                    <a:pt x="0" y="465"/>
                  </a:lnTo>
                  <a:cubicBezTo>
                    <a:pt x="0" y="739"/>
                    <a:pt x="229" y="920"/>
                    <a:pt x="466" y="920"/>
                  </a:cubicBezTo>
                  <a:cubicBezTo>
                    <a:pt x="579" y="920"/>
                    <a:pt x="694" y="879"/>
                    <a:pt x="786" y="786"/>
                  </a:cubicBezTo>
                  <a:cubicBezTo>
                    <a:pt x="1084" y="489"/>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26" name="Google Shape;90626;p60"/>
            <p:cNvSpPr/>
            <p:nvPr/>
          </p:nvSpPr>
          <p:spPr>
            <a:xfrm>
              <a:off x="3722775" y="1545625"/>
              <a:ext cx="22950" cy="23125"/>
            </a:xfrm>
            <a:custGeom>
              <a:avLst/>
              <a:gdLst/>
              <a:ahLst/>
              <a:cxnLst/>
              <a:rect l="l" t="t" r="r" b="b"/>
              <a:pathLst>
                <a:path w="918" h="925" extrusionOk="0">
                  <a:moveTo>
                    <a:pt x="454" y="0"/>
                  </a:moveTo>
                  <a:cubicBezTo>
                    <a:pt x="241" y="0"/>
                    <a:pt x="29" y="135"/>
                    <a:pt x="0" y="415"/>
                  </a:cubicBezTo>
                  <a:cubicBezTo>
                    <a:pt x="0" y="450"/>
                    <a:pt x="0" y="474"/>
                    <a:pt x="0" y="510"/>
                  </a:cubicBezTo>
                  <a:cubicBezTo>
                    <a:pt x="29" y="790"/>
                    <a:pt x="241" y="924"/>
                    <a:pt x="454" y="924"/>
                  </a:cubicBezTo>
                  <a:cubicBezTo>
                    <a:pt x="685" y="924"/>
                    <a:pt x="917" y="766"/>
                    <a:pt x="917" y="462"/>
                  </a:cubicBezTo>
                  <a:cubicBezTo>
                    <a:pt x="917" y="159"/>
                    <a:pt x="685" y="0"/>
                    <a:pt x="4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27" name="Google Shape;90627;p60"/>
            <p:cNvSpPr/>
            <p:nvPr/>
          </p:nvSpPr>
          <p:spPr>
            <a:xfrm>
              <a:off x="3722775" y="1477700"/>
              <a:ext cx="27100" cy="23000"/>
            </a:xfrm>
            <a:custGeom>
              <a:avLst/>
              <a:gdLst/>
              <a:ahLst/>
              <a:cxnLst/>
              <a:rect l="l" t="t" r="r" b="b"/>
              <a:pathLst>
                <a:path w="1084" h="920" extrusionOk="0">
                  <a:moveTo>
                    <a:pt x="465" y="0"/>
                  </a:moveTo>
                  <a:cubicBezTo>
                    <a:pt x="203" y="0"/>
                    <a:pt x="0" y="203"/>
                    <a:pt x="0" y="453"/>
                  </a:cubicBezTo>
                  <a:cubicBezTo>
                    <a:pt x="0" y="735"/>
                    <a:pt x="225" y="919"/>
                    <a:pt x="462" y="919"/>
                  </a:cubicBezTo>
                  <a:cubicBezTo>
                    <a:pt x="575" y="919"/>
                    <a:pt x="691" y="878"/>
                    <a:pt x="786" y="786"/>
                  </a:cubicBezTo>
                  <a:cubicBezTo>
                    <a:pt x="1084"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28" name="Google Shape;90628;p60"/>
            <p:cNvSpPr/>
            <p:nvPr/>
          </p:nvSpPr>
          <p:spPr>
            <a:xfrm>
              <a:off x="3722775" y="1407500"/>
              <a:ext cx="22950" cy="23100"/>
            </a:xfrm>
            <a:custGeom>
              <a:avLst/>
              <a:gdLst/>
              <a:ahLst/>
              <a:cxnLst/>
              <a:rect l="l" t="t" r="r" b="b"/>
              <a:pathLst>
                <a:path w="918" h="924" extrusionOk="0">
                  <a:moveTo>
                    <a:pt x="454" y="1"/>
                  </a:moveTo>
                  <a:cubicBezTo>
                    <a:pt x="241" y="1"/>
                    <a:pt x="29" y="135"/>
                    <a:pt x="0" y="415"/>
                  </a:cubicBezTo>
                  <a:cubicBezTo>
                    <a:pt x="0" y="439"/>
                    <a:pt x="0" y="475"/>
                    <a:pt x="0" y="498"/>
                  </a:cubicBezTo>
                  <a:cubicBezTo>
                    <a:pt x="29" y="786"/>
                    <a:pt x="244" y="923"/>
                    <a:pt x="458" y="923"/>
                  </a:cubicBezTo>
                  <a:cubicBezTo>
                    <a:pt x="688" y="923"/>
                    <a:pt x="917" y="765"/>
                    <a:pt x="917" y="463"/>
                  </a:cubicBezTo>
                  <a:cubicBezTo>
                    <a:pt x="917" y="159"/>
                    <a:pt x="685" y="1"/>
                    <a:pt x="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29" name="Google Shape;90629;p60"/>
            <p:cNvSpPr/>
            <p:nvPr/>
          </p:nvSpPr>
          <p:spPr>
            <a:xfrm>
              <a:off x="3688050" y="2755525"/>
              <a:ext cx="27000" cy="23250"/>
            </a:xfrm>
            <a:custGeom>
              <a:avLst/>
              <a:gdLst/>
              <a:ahLst/>
              <a:cxnLst/>
              <a:rect l="l" t="t" r="r" b="b"/>
              <a:pathLst>
                <a:path w="1080" h="930" extrusionOk="0">
                  <a:moveTo>
                    <a:pt x="473" y="1"/>
                  </a:moveTo>
                  <a:cubicBezTo>
                    <a:pt x="211" y="1"/>
                    <a:pt x="8" y="203"/>
                    <a:pt x="8" y="465"/>
                  </a:cubicBezTo>
                  <a:cubicBezTo>
                    <a:pt x="0" y="742"/>
                    <a:pt x="231" y="929"/>
                    <a:pt x="469" y="929"/>
                  </a:cubicBezTo>
                  <a:cubicBezTo>
                    <a:pt x="580" y="929"/>
                    <a:pt x="692" y="889"/>
                    <a:pt x="782" y="798"/>
                  </a:cubicBezTo>
                  <a:cubicBezTo>
                    <a:pt x="1080" y="501"/>
                    <a:pt x="878" y="13"/>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30" name="Google Shape;90630;p60"/>
            <p:cNvSpPr/>
            <p:nvPr/>
          </p:nvSpPr>
          <p:spPr>
            <a:xfrm>
              <a:off x="3688250" y="2686375"/>
              <a:ext cx="22650" cy="23000"/>
            </a:xfrm>
            <a:custGeom>
              <a:avLst/>
              <a:gdLst/>
              <a:ahLst/>
              <a:cxnLst/>
              <a:rect l="l" t="t" r="r" b="b"/>
              <a:pathLst>
                <a:path w="906" h="920" extrusionOk="0">
                  <a:moveTo>
                    <a:pt x="420" y="0"/>
                  </a:moveTo>
                  <a:cubicBezTo>
                    <a:pt x="205" y="0"/>
                    <a:pt x="0" y="140"/>
                    <a:pt x="0" y="457"/>
                  </a:cubicBezTo>
                  <a:lnTo>
                    <a:pt x="0" y="469"/>
                  </a:lnTo>
                  <a:cubicBezTo>
                    <a:pt x="0" y="780"/>
                    <a:pt x="205" y="919"/>
                    <a:pt x="420" y="919"/>
                  </a:cubicBezTo>
                  <a:cubicBezTo>
                    <a:pt x="656" y="919"/>
                    <a:pt x="905" y="750"/>
                    <a:pt x="905" y="457"/>
                  </a:cubicBezTo>
                  <a:cubicBezTo>
                    <a:pt x="905" y="170"/>
                    <a:pt x="656" y="0"/>
                    <a:pt x="4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31" name="Google Shape;90631;p60"/>
            <p:cNvSpPr/>
            <p:nvPr/>
          </p:nvSpPr>
          <p:spPr>
            <a:xfrm>
              <a:off x="3688050" y="2617425"/>
              <a:ext cx="27000" cy="23225"/>
            </a:xfrm>
            <a:custGeom>
              <a:avLst/>
              <a:gdLst/>
              <a:ahLst/>
              <a:cxnLst/>
              <a:rect l="l" t="t" r="r" b="b"/>
              <a:pathLst>
                <a:path w="1080" h="929" extrusionOk="0">
                  <a:moveTo>
                    <a:pt x="473" y="0"/>
                  </a:moveTo>
                  <a:cubicBezTo>
                    <a:pt x="211" y="0"/>
                    <a:pt x="8" y="203"/>
                    <a:pt x="8" y="464"/>
                  </a:cubicBezTo>
                  <a:cubicBezTo>
                    <a:pt x="0" y="741"/>
                    <a:pt x="231" y="929"/>
                    <a:pt x="469" y="929"/>
                  </a:cubicBezTo>
                  <a:cubicBezTo>
                    <a:pt x="580" y="929"/>
                    <a:pt x="692" y="888"/>
                    <a:pt x="782" y="798"/>
                  </a:cubicBezTo>
                  <a:cubicBezTo>
                    <a:pt x="1080" y="500"/>
                    <a:pt x="878" y="0"/>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32" name="Google Shape;90632;p60"/>
            <p:cNvSpPr/>
            <p:nvPr/>
          </p:nvSpPr>
          <p:spPr>
            <a:xfrm>
              <a:off x="3688250" y="2548350"/>
              <a:ext cx="26800" cy="23025"/>
            </a:xfrm>
            <a:custGeom>
              <a:avLst/>
              <a:gdLst/>
              <a:ahLst/>
              <a:cxnLst/>
              <a:rect l="l" t="t" r="r" b="b"/>
              <a:pathLst>
                <a:path w="1072" h="921" extrusionOk="0">
                  <a:moveTo>
                    <a:pt x="453" y="1"/>
                  </a:moveTo>
                  <a:cubicBezTo>
                    <a:pt x="203" y="1"/>
                    <a:pt x="0" y="203"/>
                    <a:pt x="0" y="465"/>
                  </a:cubicBezTo>
                  <a:cubicBezTo>
                    <a:pt x="0" y="739"/>
                    <a:pt x="224" y="920"/>
                    <a:pt x="461" y="920"/>
                  </a:cubicBezTo>
                  <a:cubicBezTo>
                    <a:pt x="574" y="920"/>
                    <a:pt x="690" y="879"/>
                    <a:pt x="786" y="787"/>
                  </a:cubicBezTo>
                  <a:cubicBezTo>
                    <a:pt x="1072" y="489"/>
                    <a:pt x="870"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33" name="Google Shape;90633;p60"/>
            <p:cNvSpPr/>
            <p:nvPr/>
          </p:nvSpPr>
          <p:spPr>
            <a:xfrm>
              <a:off x="3688250" y="2479200"/>
              <a:ext cx="22650" cy="23025"/>
            </a:xfrm>
            <a:custGeom>
              <a:avLst/>
              <a:gdLst/>
              <a:ahLst/>
              <a:cxnLst/>
              <a:rect l="l" t="t" r="r" b="b"/>
              <a:pathLst>
                <a:path w="906" h="921" extrusionOk="0">
                  <a:moveTo>
                    <a:pt x="413" y="0"/>
                  </a:moveTo>
                  <a:cubicBezTo>
                    <a:pt x="201" y="0"/>
                    <a:pt x="0" y="138"/>
                    <a:pt x="0" y="457"/>
                  </a:cubicBezTo>
                  <a:lnTo>
                    <a:pt x="0" y="469"/>
                  </a:lnTo>
                  <a:cubicBezTo>
                    <a:pt x="0" y="783"/>
                    <a:pt x="201" y="920"/>
                    <a:pt x="413" y="920"/>
                  </a:cubicBezTo>
                  <a:cubicBezTo>
                    <a:pt x="652" y="920"/>
                    <a:pt x="905" y="747"/>
                    <a:pt x="905" y="457"/>
                  </a:cubicBezTo>
                  <a:cubicBezTo>
                    <a:pt x="905" y="174"/>
                    <a:pt x="652" y="0"/>
                    <a:pt x="4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34" name="Google Shape;90634;p60"/>
            <p:cNvSpPr/>
            <p:nvPr/>
          </p:nvSpPr>
          <p:spPr>
            <a:xfrm>
              <a:off x="3688050" y="2410250"/>
              <a:ext cx="27000" cy="23000"/>
            </a:xfrm>
            <a:custGeom>
              <a:avLst/>
              <a:gdLst/>
              <a:ahLst/>
              <a:cxnLst/>
              <a:rect l="l" t="t" r="r" b="b"/>
              <a:pathLst>
                <a:path w="1080" h="920" extrusionOk="0">
                  <a:moveTo>
                    <a:pt x="473" y="0"/>
                  </a:moveTo>
                  <a:cubicBezTo>
                    <a:pt x="211" y="0"/>
                    <a:pt x="8" y="203"/>
                    <a:pt x="8" y="453"/>
                  </a:cubicBezTo>
                  <a:cubicBezTo>
                    <a:pt x="0" y="735"/>
                    <a:pt x="228" y="920"/>
                    <a:pt x="464" y="920"/>
                  </a:cubicBezTo>
                  <a:cubicBezTo>
                    <a:pt x="576" y="920"/>
                    <a:pt x="690" y="878"/>
                    <a:pt x="782" y="786"/>
                  </a:cubicBezTo>
                  <a:cubicBezTo>
                    <a:pt x="1080" y="500"/>
                    <a:pt x="878" y="0"/>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35" name="Google Shape;90635;p60"/>
            <p:cNvSpPr/>
            <p:nvPr/>
          </p:nvSpPr>
          <p:spPr>
            <a:xfrm>
              <a:off x="3688250" y="2341175"/>
              <a:ext cx="26800" cy="23025"/>
            </a:xfrm>
            <a:custGeom>
              <a:avLst/>
              <a:gdLst/>
              <a:ahLst/>
              <a:cxnLst/>
              <a:rect l="l" t="t" r="r" b="b"/>
              <a:pathLst>
                <a:path w="1072" h="921" extrusionOk="0">
                  <a:moveTo>
                    <a:pt x="433" y="1"/>
                  </a:moveTo>
                  <a:cubicBezTo>
                    <a:pt x="192" y="1"/>
                    <a:pt x="0" y="210"/>
                    <a:pt x="0" y="454"/>
                  </a:cubicBezTo>
                  <a:cubicBezTo>
                    <a:pt x="0" y="736"/>
                    <a:pt x="225" y="920"/>
                    <a:pt x="462" y="920"/>
                  </a:cubicBezTo>
                  <a:cubicBezTo>
                    <a:pt x="575" y="920"/>
                    <a:pt x="690" y="879"/>
                    <a:pt x="786" y="787"/>
                  </a:cubicBezTo>
                  <a:cubicBezTo>
                    <a:pt x="1072" y="489"/>
                    <a:pt x="870" y="1"/>
                    <a:pt x="453" y="1"/>
                  </a:cubicBezTo>
                  <a:cubicBezTo>
                    <a:pt x="446" y="1"/>
                    <a:pt x="440" y="1"/>
                    <a:pt x="4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36" name="Google Shape;90636;p60"/>
            <p:cNvSpPr/>
            <p:nvPr/>
          </p:nvSpPr>
          <p:spPr>
            <a:xfrm>
              <a:off x="3688250" y="2271925"/>
              <a:ext cx="22650" cy="23075"/>
            </a:xfrm>
            <a:custGeom>
              <a:avLst/>
              <a:gdLst/>
              <a:ahLst/>
              <a:cxnLst/>
              <a:rect l="l" t="t" r="r" b="b"/>
              <a:pathLst>
                <a:path w="906" h="923" extrusionOk="0">
                  <a:moveTo>
                    <a:pt x="423" y="1"/>
                  </a:moveTo>
                  <a:cubicBezTo>
                    <a:pt x="207" y="1"/>
                    <a:pt x="0" y="142"/>
                    <a:pt x="0" y="461"/>
                  </a:cubicBezTo>
                  <a:cubicBezTo>
                    <a:pt x="0" y="780"/>
                    <a:pt x="207" y="922"/>
                    <a:pt x="423" y="922"/>
                  </a:cubicBezTo>
                  <a:cubicBezTo>
                    <a:pt x="659" y="922"/>
                    <a:pt x="905" y="753"/>
                    <a:pt x="905" y="461"/>
                  </a:cubicBezTo>
                  <a:cubicBezTo>
                    <a:pt x="905" y="169"/>
                    <a:pt x="659" y="1"/>
                    <a:pt x="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37" name="Google Shape;90637;p60"/>
            <p:cNvSpPr/>
            <p:nvPr/>
          </p:nvSpPr>
          <p:spPr>
            <a:xfrm>
              <a:off x="3688050" y="2203075"/>
              <a:ext cx="27000" cy="23000"/>
            </a:xfrm>
            <a:custGeom>
              <a:avLst/>
              <a:gdLst/>
              <a:ahLst/>
              <a:cxnLst/>
              <a:rect l="l" t="t" r="r" b="b"/>
              <a:pathLst>
                <a:path w="1080" h="920" extrusionOk="0">
                  <a:moveTo>
                    <a:pt x="473" y="1"/>
                  </a:moveTo>
                  <a:cubicBezTo>
                    <a:pt x="211" y="1"/>
                    <a:pt x="8" y="203"/>
                    <a:pt x="8" y="453"/>
                  </a:cubicBezTo>
                  <a:cubicBezTo>
                    <a:pt x="0" y="736"/>
                    <a:pt x="228" y="920"/>
                    <a:pt x="464" y="920"/>
                  </a:cubicBezTo>
                  <a:cubicBezTo>
                    <a:pt x="576" y="920"/>
                    <a:pt x="690" y="878"/>
                    <a:pt x="782" y="786"/>
                  </a:cubicBezTo>
                  <a:cubicBezTo>
                    <a:pt x="1080" y="501"/>
                    <a:pt x="878"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38" name="Google Shape;90638;p60"/>
            <p:cNvSpPr/>
            <p:nvPr/>
          </p:nvSpPr>
          <p:spPr>
            <a:xfrm>
              <a:off x="3688250" y="2133725"/>
              <a:ext cx="26800" cy="23300"/>
            </a:xfrm>
            <a:custGeom>
              <a:avLst/>
              <a:gdLst/>
              <a:ahLst/>
              <a:cxnLst/>
              <a:rect l="l" t="t" r="r" b="b"/>
              <a:pathLst>
                <a:path w="1072" h="932" extrusionOk="0">
                  <a:moveTo>
                    <a:pt x="453" y="1"/>
                  </a:moveTo>
                  <a:cubicBezTo>
                    <a:pt x="203" y="1"/>
                    <a:pt x="0" y="203"/>
                    <a:pt x="0" y="453"/>
                  </a:cubicBezTo>
                  <a:lnTo>
                    <a:pt x="0" y="465"/>
                  </a:lnTo>
                  <a:cubicBezTo>
                    <a:pt x="0" y="748"/>
                    <a:pt x="225" y="932"/>
                    <a:pt x="462" y="932"/>
                  </a:cubicBezTo>
                  <a:cubicBezTo>
                    <a:pt x="575" y="932"/>
                    <a:pt x="690" y="890"/>
                    <a:pt x="786" y="798"/>
                  </a:cubicBezTo>
                  <a:cubicBezTo>
                    <a:pt x="1072" y="501"/>
                    <a:pt x="870"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39" name="Google Shape;90639;p60"/>
            <p:cNvSpPr/>
            <p:nvPr/>
          </p:nvSpPr>
          <p:spPr>
            <a:xfrm>
              <a:off x="3688050" y="2064675"/>
              <a:ext cx="27000" cy="23225"/>
            </a:xfrm>
            <a:custGeom>
              <a:avLst/>
              <a:gdLst/>
              <a:ahLst/>
              <a:cxnLst/>
              <a:rect l="l" t="t" r="r" b="b"/>
              <a:pathLst>
                <a:path w="1080" h="929" extrusionOk="0">
                  <a:moveTo>
                    <a:pt x="473" y="0"/>
                  </a:moveTo>
                  <a:cubicBezTo>
                    <a:pt x="211" y="0"/>
                    <a:pt x="8" y="203"/>
                    <a:pt x="8" y="465"/>
                  </a:cubicBezTo>
                  <a:cubicBezTo>
                    <a:pt x="0" y="741"/>
                    <a:pt x="231" y="929"/>
                    <a:pt x="469" y="929"/>
                  </a:cubicBezTo>
                  <a:cubicBezTo>
                    <a:pt x="580" y="929"/>
                    <a:pt x="692" y="889"/>
                    <a:pt x="782" y="798"/>
                  </a:cubicBezTo>
                  <a:cubicBezTo>
                    <a:pt x="1080" y="512"/>
                    <a:pt x="878" y="12"/>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40" name="Google Shape;90640;p60"/>
            <p:cNvSpPr/>
            <p:nvPr/>
          </p:nvSpPr>
          <p:spPr>
            <a:xfrm>
              <a:off x="3688250" y="1995625"/>
              <a:ext cx="26800" cy="23125"/>
            </a:xfrm>
            <a:custGeom>
              <a:avLst/>
              <a:gdLst/>
              <a:ahLst/>
              <a:cxnLst/>
              <a:rect l="l" t="t" r="r" b="b"/>
              <a:pathLst>
                <a:path w="1072" h="925" extrusionOk="0">
                  <a:moveTo>
                    <a:pt x="453" y="0"/>
                  </a:moveTo>
                  <a:cubicBezTo>
                    <a:pt x="203" y="0"/>
                    <a:pt x="0" y="202"/>
                    <a:pt x="0" y="464"/>
                  </a:cubicBezTo>
                  <a:cubicBezTo>
                    <a:pt x="0" y="738"/>
                    <a:pt x="224" y="925"/>
                    <a:pt x="460" y="925"/>
                  </a:cubicBezTo>
                  <a:cubicBezTo>
                    <a:pt x="574" y="925"/>
                    <a:pt x="690" y="882"/>
                    <a:pt x="786" y="786"/>
                  </a:cubicBezTo>
                  <a:cubicBezTo>
                    <a:pt x="1072" y="500"/>
                    <a:pt x="8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41" name="Google Shape;90641;p60"/>
            <p:cNvSpPr/>
            <p:nvPr/>
          </p:nvSpPr>
          <p:spPr>
            <a:xfrm>
              <a:off x="3688250" y="1926600"/>
              <a:ext cx="22650" cy="23025"/>
            </a:xfrm>
            <a:custGeom>
              <a:avLst/>
              <a:gdLst/>
              <a:ahLst/>
              <a:cxnLst/>
              <a:rect l="l" t="t" r="r" b="b"/>
              <a:pathLst>
                <a:path w="906" h="921" extrusionOk="0">
                  <a:moveTo>
                    <a:pt x="413" y="0"/>
                  </a:moveTo>
                  <a:cubicBezTo>
                    <a:pt x="201" y="0"/>
                    <a:pt x="0" y="137"/>
                    <a:pt x="0" y="451"/>
                  </a:cubicBezTo>
                  <a:lnTo>
                    <a:pt x="0" y="463"/>
                  </a:lnTo>
                  <a:cubicBezTo>
                    <a:pt x="0" y="783"/>
                    <a:pt x="201" y="920"/>
                    <a:pt x="413" y="920"/>
                  </a:cubicBezTo>
                  <a:cubicBezTo>
                    <a:pt x="652" y="920"/>
                    <a:pt x="905" y="747"/>
                    <a:pt x="905" y="463"/>
                  </a:cubicBezTo>
                  <a:cubicBezTo>
                    <a:pt x="905" y="173"/>
                    <a:pt x="652" y="0"/>
                    <a:pt x="4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42" name="Google Shape;90642;p60"/>
            <p:cNvSpPr/>
            <p:nvPr/>
          </p:nvSpPr>
          <p:spPr>
            <a:xfrm>
              <a:off x="3688050" y="1857500"/>
              <a:ext cx="27000" cy="23150"/>
            </a:xfrm>
            <a:custGeom>
              <a:avLst/>
              <a:gdLst/>
              <a:ahLst/>
              <a:cxnLst/>
              <a:rect l="l" t="t" r="r" b="b"/>
              <a:pathLst>
                <a:path w="1080" h="926" extrusionOk="0">
                  <a:moveTo>
                    <a:pt x="473" y="1"/>
                  </a:moveTo>
                  <a:cubicBezTo>
                    <a:pt x="211" y="1"/>
                    <a:pt x="8" y="203"/>
                    <a:pt x="8" y="465"/>
                  </a:cubicBezTo>
                  <a:cubicBezTo>
                    <a:pt x="0" y="739"/>
                    <a:pt x="227" y="925"/>
                    <a:pt x="462" y="925"/>
                  </a:cubicBezTo>
                  <a:cubicBezTo>
                    <a:pt x="575" y="925"/>
                    <a:pt x="690" y="883"/>
                    <a:pt x="782" y="786"/>
                  </a:cubicBezTo>
                  <a:cubicBezTo>
                    <a:pt x="1080" y="501"/>
                    <a:pt x="878"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43" name="Google Shape;90643;p60"/>
            <p:cNvSpPr/>
            <p:nvPr/>
          </p:nvSpPr>
          <p:spPr>
            <a:xfrm>
              <a:off x="3688250" y="1788450"/>
              <a:ext cx="26800" cy="23000"/>
            </a:xfrm>
            <a:custGeom>
              <a:avLst/>
              <a:gdLst/>
              <a:ahLst/>
              <a:cxnLst/>
              <a:rect l="l" t="t" r="r" b="b"/>
              <a:pathLst>
                <a:path w="1072" h="920" extrusionOk="0">
                  <a:moveTo>
                    <a:pt x="453" y="0"/>
                  </a:moveTo>
                  <a:cubicBezTo>
                    <a:pt x="203" y="0"/>
                    <a:pt x="0" y="203"/>
                    <a:pt x="0" y="465"/>
                  </a:cubicBezTo>
                  <a:cubicBezTo>
                    <a:pt x="0" y="739"/>
                    <a:pt x="224" y="920"/>
                    <a:pt x="461" y="920"/>
                  </a:cubicBezTo>
                  <a:cubicBezTo>
                    <a:pt x="574" y="920"/>
                    <a:pt x="690" y="878"/>
                    <a:pt x="786" y="786"/>
                  </a:cubicBezTo>
                  <a:cubicBezTo>
                    <a:pt x="1072" y="500"/>
                    <a:pt x="8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44" name="Google Shape;90644;p60"/>
            <p:cNvSpPr/>
            <p:nvPr/>
          </p:nvSpPr>
          <p:spPr>
            <a:xfrm>
              <a:off x="3688250" y="1719400"/>
              <a:ext cx="26800" cy="23125"/>
            </a:xfrm>
            <a:custGeom>
              <a:avLst/>
              <a:gdLst/>
              <a:ahLst/>
              <a:cxnLst/>
              <a:rect l="l" t="t" r="r" b="b"/>
              <a:pathLst>
                <a:path w="1072" h="925" extrusionOk="0">
                  <a:moveTo>
                    <a:pt x="453" y="0"/>
                  </a:moveTo>
                  <a:cubicBezTo>
                    <a:pt x="203" y="0"/>
                    <a:pt x="0" y="202"/>
                    <a:pt x="0" y="452"/>
                  </a:cubicBezTo>
                  <a:lnTo>
                    <a:pt x="0" y="464"/>
                  </a:lnTo>
                  <a:cubicBezTo>
                    <a:pt x="0" y="738"/>
                    <a:pt x="224" y="925"/>
                    <a:pt x="460" y="925"/>
                  </a:cubicBezTo>
                  <a:cubicBezTo>
                    <a:pt x="574" y="925"/>
                    <a:pt x="690" y="882"/>
                    <a:pt x="786" y="786"/>
                  </a:cubicBezTo>
                  <a:cubicBezTo>
                    <a:pt x="1072" y="500"/>
                    <a:pt x="8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45" name="Google Shape;90645;p60"/>
            <p:cNvSpPr/>
            <p:nvPr/>
          </p:nvSpPr>
          <p:spPr>
            <a:xfrm>
              <a:off x="3688050" y="1650325"/>
              <a:ext cx="27000" cy="23150"/>
            </a:xfrm>
            <a:custGeom>
              <a:avLst/>
              <a:gdLst/>
              <a:ahLst/>
              <a:cxnLst/>
              <a:rect l="l" t="t" r="r" b="b"/>
              <a:pathLst>
                <a:path w="1080" h="926" extrusionOk="0">
                  <a:moveTo>
                    <a:pt x="473" y="1"/>
                  </a:moveTo>
                  <a:cubicBezTo>
                    <a:pt x="211" y="1"/>
                    <a:pt x="8" y="203"/>
                    <a:pt x="8" y="453"/>
                  </a:cubicBezTo>
                  <a:cubicBezTo>
                    <a:pt x="0" y="736"/>
                    <a:pt x="228" y="925"/>
                    <a:pt x="464" y="925"/>
                  </a:cubicBezTo>
                  <a:cubicBezTo>
                    <a:pt x="576" y="925"/>
                    <a:pt x="690" y="882"/>
                    <a:pt x="782" y="787"/>
                  </a:cubicBezTo>
                  <a:cubicBezTo>
                    <a:pt x="1080" y="501"/>
                    <a:pt x="878"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46" name="Google Shape;90646;p60"/>
            <p:cNvSpPr/>
            <p:nvPr/>
          </p:nvSpPr>
          <p:spPr>
            <a:xfrm>
              <a:off x="3688250" y="1581275"/>
              <a:ext cx="26800" cy="23025"/>
            </a:xfrm>
            <a:custGeom>
              <a:avLst/>
              <a:gdLst/>
              <a:ahLst/>
              <a:cxnLst/>
              <a:rect l="l" t="t" r="r" b="b"/>
              <a:pathLst>
                <a:path w="1072" h="921" extrusionOk="0">
                  <a:moveTo>
                    <a:pt x="453" y="1"/>
                  </a:moveTo>
                  <a:cubicBezTo>
                    <a:pt x="203" y="1"/>
                    <a:pt x="0" y="203"/>
                    <a:pt x="0" y="453"/>
                  </a:cubicBezTo>
                  <a:lnTo>
                    <a:pt x="0" y="465"/>
                  </a:lnTo>
                  <a:cubicBezTo>
                    <a:pt x="0" y="739"/>
                    <a:pt x="224" y="920"/>
                    <a:pt x="461" y="920"/>
                  </a:cubicBezTo>
                  <a:cubicBezTo>
                    <a:pt x="574" y="920"/>
                    <a:pt x="690" y="879"/>
                    <a:pt x="786" y="786"/>
                  </a:cubicBezTo>
                  <a:cubicBezTo>
                    <a:pt x="1072" y="489"/>
                    <a:pt x="870"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47" name="Google Shape;90647;p60"/>
            <p:cNvSpPr/>
            <p:nvPr/>
          </p:nvSpPr>
          <p:spPr>
            <a:xfrm>
              <a:off x="3688050" y="1512225"/>
              <a:ext cx="27000" cy="23000"/>
            </a:xfrm>
            <a:custGeom>
              <a:avLst/>
              <a:gdLst/>
              <a:ahLst/>
              <a:cxnLst/>
              <a:rect l="l" t="t" r="r" b="b"/>
              <a:pathLst>
                <a:path w="1080" h="920" extrusionOk="0">
                  <a:moveTo>
                    <a:pt x="473" y="0"/>
                  </a:moveTo>
                  <a:cubicBezTo>
                    <a:pt x="211" y="0"/>
                    <a:pt x="8" y="203"/>
                    <a:pt x="8" y="453"/>
                  </a:cubicBezTo>
                  <a:cubicBezTo>
                    <a:pt x="0" y="735"/>
                    <a:pt x="228" y="919"/>
                    <a:pt x="464" y="919"/>
                  </a:cubicBezTo>
                  <a:cubicBezTo>
                    <a:pt x="576" y="919"/>
                    <a:pt x="690" y="878"/>
                    <a:pt x="782" y="786"/>
                  </a:cubicBezTo>
                  <a:cubicBezTo>
                    <a:pt x="1080" y="500"/>
                    <a:pt x="878" y="0"/>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48" name="Google Shape;90648;p60"/>
            <p:cNvSpPr/>
            <p:nvPr/>
          </p:nvSpPr>
          <p:spPr>
            <a:xfrm>
              <a:off x="3688250" y="1443150"/>
              <a:ext cx="26725" cy="23025"/>
            </a:xfrm>
            <a:custGeom>
              <a:avLst/>
              <a:gdLst/>
              <a:ahLst/>
              <a:cxnLst/>
              <a:rect l="l" t="t" r="r" b="b"/>
              <a:pathLst>
                <a:path w="1069" h="921" extrusionOk="0">
                  <a:moveTo>
                    <a:pt x="433" y="1"/>
                  </a:moveTo>
                  <a:cubicBezTo>
                    <a:pt x="192" y="1"/>
                    <a:pt x="0" y="210"/>
                    <a:pt x="0" y="454"/>
                  </a:cubicBezTo>
                  <a:cubicBezTo>
                    <a:pt x="0" y="736"/>
                    <a:pt x="225" y="920"/>
                    <a:pt x="462" y="920"/>
                  </a:cubicBezTo>
                  <a:cubicBezTo>
                    <a:pt x="575" y="920"/>
                    <a:pt x="690" y="879"/>
                    <a:pt x="786" y="787"/>
                  </a:cubicBezTo>
                  <a:cubicBezTo>
                    <a:pt x="1069" y="493"/>
                    <a:pt x="874" y="1"/>
                    <a:pt x="467" y="1"/>
                  </a:cubicBezTo>
                  <a:cubicBezTo>
                    <a:pt x="463" y="1"/>
                    <a:pt x="458" y="1"/>
                    <a:pt x="453" y="1"/>
                  </a:cubicBezTo>
                  <a:cubicBezTo>
                    <a:pt x="446" y="1"/>
                    <a:pt x="440" y="1"/>
                    <a:pt x="4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49" name="Google Shape;90649;p60"/>
            <p:cNvSpPr/>
            <p:nvPr/>
          </p:nvSpPr>
          <p:spPr>
            <a:xfrm>
              <a:off x="3688250" y="1374100"/>
              <a:ext cx="26800" cy="23150"/>
            </a:xfrm>
            <a:custGeom>
              <a:avLst/>
              <a:gdLst/>
              <a:ahLst/>
              <a:cxnLst/>
              <a:rect l="l" t="t" r="r" b="b"/>
              <a:pathLst>
                <a:path w="1072" h="926" extrusionOk="0">
                  <a:moveTo>
                    <a:pt x="453" y="1"/>
                  </a:moveTo>
                  <a:cubicBezTo>
                    <a:pt x="203" y="1"/>
                    <a:pt x="0" y="203"/>
                    <a:pt x="0" y="453"/>
                  </a:cubicBezTo>
                  <a:lnTo>
                    <a:pt x="0" y="465"/>
                  </a:lnTo>
                  <a:cubicBezTo>
                    <a:pt x="0" y="739"/>
                    <a:pt x="224" y="926"/>
                    <a:pt x="460" y="926"/>
                  </a:cubicBezTo>
                  <a:cubicBezTo>
                    <a:pt x="574" y="926"/>
                    <a:pt x="690" y="883"/>
                    <a:pt x="786" y="787"/>
                  </a:cubicBezTo>
                  <a:cubicBezTo>
                    <a:pt x="1072" y="501"/>
                    <a:pt x="870"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50" name="Google Shape;90650;p60"/>
            <p:cNvSpPr/>
            <p:nvPr/>
          </p:nvSpPr>
          <p:spPr>
            <a:xfrm>
              <a:off x="3660850" y="2790050"/>
              <a:ext cx="21300" cy="23025"/>
            </a:xfrm>
            <a:custGeom>
              <a:avLst/>
              <a:gdLst/>
              <a:ahLst/>
              <a:cxnLst/>
              <a:rect l="l" t="t" r="r" b="b"/>
              <a:pathLst>
                <a:path w="852" h="921" extrusionOk="0">
                  <a:moveTo>
                    <a:pt x="180" y="1"/>
                  </a:moveTo>
                  <a:cubicBezTo>
                    <a:pt x="120" y="1"/>
                    <a:pt x="61" y="13"/>
                    <a:pt x="1" y="36"/>
                  </a:cubicBezTo>
                  <a:lnTo>
                    <a:pt x="84" y="465"/>
                  </a:lnTo>
                  <a:lnTo>
                    <a:pt x="180" y="918"/>
                  </a:lnTo>
                  <a:cubicBezTo>
                    <a:pt x="199" y="919"/>
                    <a:pt x="217" y="920"/>
                    <a:pt x="235" y="920"/>
                  </a:cubicBezTo>
                  <a:cubicBezTo>
                    <a:pt x="791" y="920"/>
                    <a:pt x="851" y="58"/>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51" name="Google Shape;90651;p60"/>
            <p:cNvSpPr/>
            <p:nvPr/>
          </p:nvSpPr>
          <p:spPr>
            <a:xfrm>
              <a:off x="3653725" y="2721000"/>
              <a:ext cx="27100" cy="23000"/>
            </a:xfrm>
            <a:custGeom>
              <a:avLst/>
              <a:gdLst/>
              <a:ahLst/>
              <a:cxnLst/>
              <a:rect l="l" t="t" r="r" b="b"/>
              <a:pathLst>
                <a:path w="1084" h="920" extrusionOk="0">
                  <a:moveTo>
                    <a:pt x="465" y="0"/>
                  </a:moveTo>
                  <a:cubicBezTo>
                    <a:pt x="203" y="0"/>
                    <a:pt x="0" y="203"/>
                    <a:pt x="0" y="453"/>
                  </a:cubicBezTo>
                  <a:cubicBezTo>
                    <a:pt x="0" y="736"/>
                    <a:pt x="230" y="920"/>
                    <a:pt x="467" y="920"/>
                  </a:cubicBezTo>
                  <a:cubicBezTo>
                    <a:pt x="580" y="920"/>
                    <a:pt x="694" y="878"/>
                    <a:pt x="786" y="786"/>
                  </a:cubicBezTo>
                  <a:cubicBezTo>
                    <a:pt x="1084" y="489"/>
                    <a:pt x="869"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52" name="Google Shape;90652;p60"/>
            <p:cNvSpPr/>
            <p:nvPr/>
          </p:nvSpPr>
          <p:spPr>
            <a:xfrm>
              <a:off x="3653725" y="2651950"/>
              <a:ext cx="27100" cy="23000"/>
            </a:xfrm>
            <a:custGeom>
              <a:avLst/>
              <a:gdLst/>
              <a:ahLst/>
              <a:cxnLst/>
              <a:rect l="l" t="t" r="r" b="b"/>
              <a:pathLst>
                <a:path w="1084" h="920" extrusionOk="0">
                  <a:moveTo>
                    <a:pt x="465" y="0"/>
                  </a:moveTo>
                  <a:cubicBezTo>
                    <a:pt x="203" y="0"/>
                    <a:pt x="0" y="203"/>
                    <a:pt x="0" y="453"/>
                  </a:cubicBezTo>
                  <a:cubicBezTo>
                    <a:pt x="0" y="735"/>
                    <a:pt x="230" y="919"/>
                    <a:pt x="467" y="919"/>
                  </a:cubicBezTo>
                  <a:cubicBezTo>
                    <a:pt x="580" y="919"/>
                    <a:pt x="694" y="878"/>
                    <a:pt x="786" y="786"/>
                  </a:cubicBezTo>
                  <a:cubicBezTo>
                    <a:pt x="1084" y="488"/>
                    <a:pt x="869"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53" name="Google Shape;90653;p60"/>
            <p:cNvSpPr/>
            <p:nvPr/>
          </p:nvSpPr>
          <p:spPr>
            <a:xfrm>
              <a:off x="3653725" y="2582900"/>
              <a:ext cx="27100" cy="23000"/>
            </a:xfrm>
            <a:custGeom>
              <a:avLst/>
              <a:gdLst/>
              <a:ahLst/>
              <a:cxnLst/>
              <a:rect l="l" t="t" r="r" b="b"/>
              <a:pathLst>
                <a:path w="1084" h="920" extrusionOk="0">
                  <a:moveTo>
                    <a:pt x="0" y="452"/>
                  </a:moveTo>
                  <a:lnTo>
                    <a:pt x="0" y="464"/>
                  </a:lnTo>
                  <a:cubicBezTo>
                    <a:pt x="0" y="462"/>
                    <a:pt x="0" y="460"/>
                    <a:pt x="0" y="459"/>
                  </a:cubicBezTo>
                  <a:lnTo>
                    <a:pt x="0" y="459"/>
                  </a:lnTo>
                  <a:cubicBezTo>
                    <a:pt x="0" y="457"/>
                    <a:pt x="0" y="454"/>
                    <a:pt x="0" y="452"/>
                  </a:cubicBezTo>
                  <a:close/>
                  <a:moveTo>
                    <a:pt x="465" y="0"/>
                  </a:moveTo>
                  <a:cubicBezTo>
                    <a:pt x="216" y="0"/>
                    <a:pt x="3" y="199"/>
                    <a:pt x="0" y="459"/>
                  </a:cubicBezTo>
                  <a:lnTo>
                    <a:pt x="0" y="459"/>
                  </a:lnTo>
                  <a:cubicBezTo>
                    <a:pt x="3" y="738"/>
                    <a:pt x="227" y="919"/>
                    <a:pt x="462" y="919"/>
                  </a:cubicBezTo>
                  <a:cubicBezTo>
                    <a:pt x="575" y="919"/>
                    <a:pt x="690" y="878"/>
                    <a:pt x="786" y="786"/>
                  </a:cubicBezTo>
                  <a:cubicBezTo>
                    <a:pt x="1084" y="500"/>
                    <a:pt x="881"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54" name="Google Shape;90654;p60"/>
            <p:cNvSpPr/>
            <p:nvPr/>
          </p:nvSpPr>
          <p:spPr>
            <a:xfrm>
              <a:off x="3653725" y="2513525"/>
              <a:ext cx="27100" cy="23300"/>
            </a:xfrm>
            <a:custGeom>
              <a:avLst/>
              <a:gdLst/>
              <a:ahLst/>
              <a:cxnLst/>
              <a:rect l="l" t="t" r="r" b="b"/>
              <a:pathLst>
                <a:path w="1084" h="932" extrusionOk="0">
                  <a:moveTo>
                    <a:pt x="465" y="1"/>
                  </a:moveTo>
                  <a:cubicBezTo>
                    <a:pt x="203" y="1"/>
                    <a:pt x="0" y="215"/>
                    <a:pt x="0" y="465"/>
                  </a:cubicBezTo>
                  <a:cubicBezTo>
                    <a:pt x="0" y="748"/>
                    <a:pt x="230" y="932"/>
                    <a:pt x="467" y="932"/>
                  </a:cubicBezTo>
                  <a:cubicBezTo>
                    <a:pt x="580" y="932"/>
                    <a:pt x="694" y="891"/>
                    <a:pt x="786" y="799"/>
                  </a:cubicBezTo>
                  <a:cubicBezTo>
                    <a:pt x="1084" y="501"/>
                    <a:pt x="869"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55" name="Google Shape;90655;p60"/>
            <p:cNvSpPr/>
            <p:nvPr/>
          </p:nvSpPr>
          <p:spPr>
            <a:xfrm>
              <a:off x="3653725" y="2444475"/>
              <a:ext cx="27100" cy="23300"/>
            </a:xfrm>
            <a:custGeom>
              <a:avLst/>
              <a:gdLst/>
              <a:ahLst/>
              <a:cxnLst/>
              <a:rect l="l" t="t" r="r" b="b"/>
              <a:pathLst>
                <a:path w="1084" h="932" extrusionOk="0">
                  <a:moveTo>
                    <a:pt x="465" y="1"/>
                  </a:moveTo>
                  <a:cubicBezTo>
                    <a:pt x="215" y="1"/>
                    <a:pt x="0" y="203"/>
                    <a:pt x="0" y="453"/>
                  </a:cubicBezTo>
                  <a:lnTo>
                    <a:pt x="0" y="465"/>
                  </a:lnTo>
                  <a:cubicBezTo>
                    <a:pt x="0" y="748"/>
                    <a:pt x="230" y="932"/>
                    <a:pt x="467" y="932"/>
                  </a:cubicBezTo>
                  <a:cubicBezTo>
                    <a:pt x="580" y="932"/>
                    <a:pt x="694" y="890"/>
                    <a:pt x="786" y="798"/>
                  </a:cubicBezTo>
                  <a:cubicBezTo>
                    <a:pt x="1084" y="501"/>
                    <a:pt x="869"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56" name="Google Shape;90656;p60"/>
            <p:cNvSpPr/>
            <p:nvPr/>
          </p:nvSpPr>
          <p:spPr>
            <a:xfrm>
              <a:off x="3653725" y="2375700"/>
              <a:ext cx="27100" cy="23025"/>
            </a:xfrm>
            <a:custGeom>
              <a:avLst/>
              <a:gdLst/>
              <a:ahLst/>
              <a:cxnLst/>
              <a:rect l="l" t="t" r="r" b="b"/>
              <a:pathLst>
                <a:path w="1084" h="921" extrusionOk="0">
                  <a:moveTo>
                    <a:pt x="445" y="1"/>
                  </a:moveTo>
                  <a:cubicBezTo>
                    <a:pt x="203" y="1"/>
                    <a:pt x="0" y="210"/>
                    <a:pt x="0" y="454"/>
                  </a:cubicBezTo>
                  <a:cubicBezTo>
                    <a:pt x="0" y="736"/>
                    <a:pt x="225" y="920"/>
                    <a:pt x="462" y="920"/>
                  </a:cubicBezTo>
                  <a:cubicBezTo>
                    <a:pt x="575" y="920"/>
                    <a:pt x="690" y="879"/>
                    <a:pt x="786" y="787"/>
                  </a:cubicBezTo>
                  <a:cubicBezTo>
                    <a:pt x="1084" y="501"/>
                    <a:pt x="881" y="1"/>
                    <a:pt x="465" y="1"/>
                  </a:cubicBezTo>
                  <a:cubicBezTo>
                    <a:pt x="458" y="1"/>
                    <a:pt x="451" y="1"/>
                    <a:pt x="4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57" name="Google Shape;90657;p60"/>
            <p:cNvSpPr/>
            <p:nvPr/>
          </p:nvSpPr>
          <p:spPr>
            <a:xfrm>
              <a:off x="3653725" y="2306375"/>
              <a:ext cx="27100" cy="23200"/>
            </a:xfrm>
            <a:custGeom>
              <a:avLst/>
              <a:gdLst/>
              <a:ahLst/>
              <a:cxnLst/>
              <a:rect l="l" t="t" r="r" b="b"/>
              <a:pathLst>
                <a:path w="1084" h="928" extrusionOk="0">
                  <a:moveTo>
                    <a:pt x="465" y="0"/>
                  </a:moveTo>
                  <a:cubicBezTo>
                    <a:pt x="215" y="0"/>
                    <a:pt x="0" y="203"/>
                    <a:pt x="0" y="453"/>
                  </a:cubicBezTo>
                  <a:cubicBezTo>
                    <a:pt x="0" y="459"/>
                    <a:pt x="0" y="461"/>
                    <a:pt x="0" y="464"/>
                  </a:cubicBezTo>
                  <a:cubicBezTo>
                    <a:pt x="0" y="744"/>
                    <a:pt x="226" y="928"/>
                    <a:pt x="460" y="928"/>
                  </a:cubicBezTo>
                  <a:cubicBezTo>
                    <a:pt x="575" y="928"/>
                    <a:pt x="692" y="884"/>
                    <a:pt x="786" y="786"/>
                  </a:cubicBezTo>
                  <a:cubicBezTo>
                    <a:pt x="1084" y="500"/>
                    <a:pt x="869"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58" name="Google Shape;90658;p60"/>
            <p:cNvSpPr/>
            <p:nvPr/>
          </p:nvSpPr>
          <p:spPr>
            <a:xfrm>
              <a:off x="3653725" y="2237300"/>
              <a:ext cx="27100" cy="23250"/>
            </a:xfrm>
            <a:custGeom>
              <a:avLst/>
              <a:gdLst/>
              <a:ahLst/>
              <a:cxnLst/>
              <a:rect l="l" t="t" r="r" b="b"/>
              <a:pathLst>
                <a:path w="1084" h="930" extrusionOk="0">
                  <a:moveTo>
                    <a:pt x="465" y="1"/>
                  </a:moveTo>
                  <a:cubicBezTo>
                    <a:pt x="215" y="1"/>
                    <a:pt x="0" y="215"/>
                    <a:pt x="0" y="465"/>
                  </a:cubicBezTo>
                  <a:cubicBezTo>
                    <a:pt x="0" y="742"/>
                    <a:pt x="228" y="929"/>
                    <a:pt x="467" y="929"/>
                  </a:cubicBezTo>
                  <a:cubicBezTo>
                    <a:pt x="578" y="929"/>
                    <a:pt x="692" y="889"/>
                    <a:pt x="786" y="799"/>
                  </a:cubicBezTo>
                  <a:cubicBezTo>
                    <a:pt x="1084" y="501"/>
                    <a:pt x="881" y="13"/>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59" name="Google Shape;90659;p60"/>
            <p:cNvSpPr/>
            <p:nvPr/>
          </p:nvSpPr>
          <p:spPr>
            <a:xfrm>
              <a:off x="3653725" y="2168250"/>
              <a:ext cx="27100" cy="23150"/>
            </a:xfrm>
            <a:custGeom>
              <a:avLst/>
              <a:gdLst/>
              <a:ahLst/>
              <a:cxnLst/>
              <a:rect l="l" t="t" r="r" b="b"/>
              <a:pathLst>
                <a:path w="1084" h="926" extrusionOk="0">
                  <a:moveTo>
                    <a:pt x="465" y="1"/>
                  </a:moveTo>
                  <a:cubicBezTo>
                    <a:pt x="203" y="1"/>
                    <a:pt x="0" y="203"/>
                    <a:pt x="0" y="465"/>
                  </a:cubicBezTo>
                  <a:cubicBezTo>
                    <a:pt x="0" y="739"/>
                    <a:pt x="229" y="925"/>
                    <a:pt x="466" y="925"/>
                  </a:cubicBezTo>
                  <a:cubicBezTo>
                    <a:pt x="579" y="925"/>
                    <a:pt x="694" y="883"/>
                    <a:pt x="786" y="786"/>
                  </a:cubicBezTo>
                  <a:cubicBezTo>
                    <a:pt x="1084" y="501"/>
                    <a:pt x="869"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60" name="Google Shape;90660;p60"/>
            <p:cNvSpPr/>
            <p:nvPr/>
          </p:nvSpPr>
          <p:spPr>
            <a:xfrm>
              <a:off x="3653725" y="2099075"/>
              <a:ext cx="22925" cy="23025"/>
            </a:xfrm>
            <a:custGeom>
              <a:avLst/>
              <a:gdLst/>
              <a:ahLst/>
              <a:cxnLst/>
              <a:rect l="l" t="t" r="r" b="b"/>
              <a:pathLst>
                <a:path w="917" h="921" extrusionOk="0">
                  <a:moveTo>
                    <a:pt x="419" y="1"/>
                  </a:moveTo>
                  <a:cubicBezTo>
                    <a:pt x="204" y="1"/>
                    <a:pt x="0" y="138"/>
                    <a:pt x="0" y="458"/>
                  </a:cubicBezTo>
                  <a:lnTo>
                    <a:pt x="0" y="470"/>
                  </a:lnTo>
                  <a:cubicBezTo>
                    <a:pt x="0" y="784"/>
                    <a:pt x="203" y="921"/>
                    <a:pt x="419" y="921"/>
                  </a:cubicBezTo>
                  <a:cubicBezTo>
                    <a:pt x="660" y="921"/>
                    <a:pt x="917" y="748"/>
                    <a:pt x="917" y="458"/>
                  </a:cubicBezTo>
                  <a:cubicBezTo>
                    <a:pt x="917" y="174"/>
                    <a:pt x="660" y="1"/>
                    <a:pt x="4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61" name="Google Shape;90661;p60"/>
            <p:cNvSpPr/>
            <p:nvPr/>
          </p:nvSpPr>
          <p:spPr>
            <a:xfrm>
              <a:off x="3653725" y="2030150"/>
              <a:ext cx="27100" cy="23225"/>
            </a:xfrm>
            <a:custGeom>
              <a:avLst/>
              <a:gdLst/>
              <a:ahLst/>
              <a:cxnLst/>
              <a:rect l="l" t="t" r="r" b="b"/>
              <a:pathLst>
                <a:path w="1084" h="929" extrusionOk="0">
                  <a:moveTo>
                    <a:pt x="465" y="0"/>
                  </a:moveTo>
                  <a:cubicBezTo>
                    <a:pt x="215" y="0"/>
                    <a:pt x="0" y="203"/>
                    <a:pt x="0" y="464"/>
                  </a:cubicBezTo>
                  <a:cubicBezTo>
                    <a:pt x="0" y="741"/>
                    <a:pt x="228" y="929"/>
                    <a:pt x="467" y="929"/>
                  </a:cubicBezTo>
                  <a:cubicBezTo>
                    <a:pt x="578" y="929"/>
                    <a:pt x="692" y="888"/>
                    <a:pt x="786" y="798"/>
                  </a:cubicBezTo>
                  <a:cubicBezTo>
                    <a:pt x="1084" y="500"/>
                    <a:pt x="881"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62" name="Google Shape;90662;p60"/>
            <p:cNvSpPr/>
            <p:nvPr/>
          </p:nvSpPr>
          <p:spPr>
            <a:xfrm>
              <a:off x="3653725" y="1961000"/>
              <a:ext cx="22925" cy="22875"/>
            </a:xfrm>
            <a:custGeom>
              <a:avLst/>
              <a:gdLst/>
              <a:ahLst/>
              <a:cxnLst/>
              <a:rect l="l" t="t" r="r" b="b"/>
              <a:pathLst>
                <a:path w="917" h="915" extrusionOk="0">
                  <a:moveTo>
                    <a:pt x="436" y="0"/>
                  </a:moveTo>
                  <a:cubicBezTo>
                    <a:pt x="218" y="0"/>
                    <a:pt x="6" y="142"/>
                    <a:pt x="0" y="456"/>
                  </a:cubicBezTo>
                  <a:lnTo>
                    <a:pt x="0" y="468"/>
                  </a:lnTo>
                  <a:cubicBezTo>
                    <a:pt x="6" y="775"/>
                    <a:pt x="215" y="914"/>
                    <a:pt x="433" y="914"/>
                  </a:cubicBezTo>
                  <a:cubicBezTo>
                    <a:pt x="670" y="914"/>
                    <a:pt x="917" y="749"/>
                    <a:pt x="917" y="456"/>
                  </a:cubicBezTo>
                  <a:cubicBezTo>
                    <a:pt x="917" y="166"/>
                    <a:pt x="673"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63" name="Google Shape;90663;p60"/>
            <p:cNvSpPr/>
            <p:nvPr/>
          </p:nvSpPr>
          <p:spPr>
            <a:xfrm>
              <a:off x="3653725" y="1892025"/>
              <a:ext cx="27100" cy="23000"/>
            </a:xfrm>
            <a:custGeom>
              <a:avLst/>
              <a:gdLst/>
              <a:ahLst/>
              <a:cxnLst/>
              <a:rect l="l" t="t" r="r" b="b"/>
              <a:pathLst>
                <a:path w="1084" h="920" extrusionOk="0">
                  <a:moveTo>
                    <a:pt x="465" y="1"/>
                  </a:moveTo>
                  <a:cubicBezTo>
                    <a:pt x="215" y="1"/>
                    <a:pt x="0" y="203"/>
                    <a:pt x="0" y="453"/>
                  </a:cubicBezTo>
                  <a:cubicBezTo>
                    <a:pt x="0" y="736"/>
                    <a:pt x="225" y="920"/>
                    <a:pt x="462" y="920"/>
                  </a:cubicBezTo>
                  <a:cubicBezTo>
                    <a:pt x="575" y="920"/>
                    <a:pt x="690" y="878"/>
                    <a:pt x="786" y="786"/>
                  </a:cubicBezTo>
                  <a:cubicBezTo>
                    <a:pt x="1084" y="501"/>
                    <a:pt x="881"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64" name="Google Shape;90664;p60"/>
            <p:cNvSpPr/>
            <p:nvPr/>
          </p:nvSpPr>
          <p:spPr>
            <a:xfrm>
              <a:off x="3653725" y="1822975"/>
              <a:ext cx="27100" cy="23000"/>
            </a:xfrm>
            <a:custGeom>
              <a:avLst/>
              <a:gdLst/>
              <a:ahLst/>
              <a:cxnLst/>
              <a:rect l="l" t="t" r="r" b="b"/>
              <a:pathLst>
                <a:path w="1084" h="920" extrusionOk="0">
                  <a:moveTo>
                    <a:pt x="0" y="453"/>
                  </a:moveTo>
                  <a:lnTo>
                    <a:pt x="0" y="465"/>
                  </a:lnTo>
                  <a:cubicBezTo>
                    <a:pt x="0" y="463"/>
                    <a:pt x="0" y="461"/>
                    <a:pt x="0" y="459"/>
                  </a:cubicBezTo>
                  <a:lnTo>
                    <a:pt x="0" y="459"/>
                  </a:lnTo>
                  <a:cubicBezTo>
                    <a:pt x="0" y="457"/>
                    <a:pt x="0" y="455"/>
                    <a:pt x="0" y="453"/>
                  </a:cubicBezTo>
                  <a:close/>
                  <a:moveTo>
                    <a:pt x="465" y="0"/>
                  </a:moveTo>
                  <a:cubicBezTo>
                    <a:pt x="216" y="0"/>
                    <a:pt x="3" y="200"/>
                    <a:pt x="0" y="459"/>
                  </a:cubicBezTo>
                  <a:lnTo>
                    <a:pt x="0" y="459"/>
                  </a:lnTo>
                  <a:cubicBezTo>
                    <a:pt x="3" y="738"/>
                    <a:pt x="227" y="920"/>
                    <a:pt x="462" y="920"/>
                  </a:cubicBezTo>
                  <a:cubicBezTo>
                    <a:pt x="575" y="920"/>
                    <a:pt x="690" y="878"/>
                    <a:pt x="786" y="786"/>
                  </a:cubicBezTo>
                  <a:cubicBezTo>
                    <a:pt x="1084" y="500"/>
                    <a:pt x="881"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65" name="Google Shape;90665;p60"/>
            <p:cNvSpPr/>
            <p:nvPr/>
          </p:nvSpPr>
          <p:spPr>
            <a:xfrm>
              <a:off x="3653725" y="1753900"/>
              <a:ext cx="27100" cy="23025"/>
            </a:xfrm>
            <a:custGeom>
              <a:avLst/>
              <a:gdLst/>
              <a:ahLst/>
              <a:cxnLst/>
              <a:rect l="l" t="t" r="r" b="b"/>
              <a:pathLst>
                <a:path w="1084" h="921" extrusionOk="0">
                  <a:moveTo>
                    <a:pt x="445" y="1"/>
                  </a:moveTo>
                  <a:cubicBezTo>
                    <a:pt x="203" y="1"/>
                    <a:pt x="0" y="210"/>
                    <a:pt x="0" y="454"/>
                  </a:cubicBezTo>
                  <a:cubicBezTo>
                    <a:pt x="0" y="736"/>
                    <a:pt x="230" y="920"/>
                    <a:pt x="467" y="920"/>
                  </a:cubicBezTo>
                  <a:cubicBezTo>
                    <a:pt x="580" y="920"/>
                    <a:pt x="694" y="879"/>
                    <a:pt x="786" y="787"/>
                  </a:cubicBezTo>
                  <a:cubicBezTo>
                    <a:pt x="1084" y="489"/>
                    <a:pt x="869" y="1"/>
                    <a:pt x="465" y="1"/>
                  </a:cubicBezTo>
                  <a:cubicBezTo>
                    <a:pt x="458" y="1"/>
                    <a:pt x="451" y="1"/>
                    <a:pt x="4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66" name="Google Shape;90666;p60"/>
            <p:cNvSpPr/>
            <p:nvPr/>
          </p:nvSpPr>
          <p:spPr>
            <a:xfrm>
              <a:off x="3653725" y="1684850"/>
              <a:ext cx="27100" cy="23025"/>
            </a:xfrm>
            <a:custGeom>
              <a:avLst/>
              <a:gdLst/>
              <a:ahLst/>
              <a:cxnLst/>
              <a:rect l="l" t="t" r="r" b="b"/>
              <a:pathLst>
                <a:path w="1084" h="921" extrusionOk="0">
                  <a:moveTo>
                    <a:pt x="465" y="1"/>
                  </a:moveTo>
                  <a:cubicBezTo>
                    <a:pt x="215" y="1"/>
                    <a:pt x="0" y="203"/>
                    <a:pt x="0" y="453"/>
                  </a:cubicBezTo>
                  <a:cubicBezTo>
                    <a:pt x="0" y="736"/>
                    <a:pt x="225" y="920"/>
                    <a:pt x="462" y="920"/>
                  </a:cubicBezTo>
                  <a:cubicBezTo>
                    <a:pt x="575" y="920"/>
                    <a:pt x="690" y="879"/>
                    <a:pt x="786" y="787"/>
                  </a:cubicBezTo>
                  <a:cubicBezTo>
                    <a:pt x="1084" y="501"/>
                    <a:pt x="881"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67" name="Google Shape;90667;p60"/>
            <p:cNvSpPr/>
            <p:nvPr/>
          </p:nvSpPr>
          <p:spPr>
            <a:xfrm>
              <a:off x="3653725" y="1615500"/>
              <a:ext cx="27100" cy="23300"/>
            </a:xfrm>
            <a:custGeom>
              <a:avLst/>
              <a:gdLst/>
              <a:ahLst/>
              <a:cxnLst/>
              <a:rect l="l" t="t" r="r" b="b"/>
              <a:pathLst>
                <a:path w="1084" h="932" extrusionOk="0">
                  <a:moveTo>
                    <a:pt x="465" y="1"/>
                  </a:moveTo>
                  <a:cubicBezTo>
                    <a:pt x="203" y="1"/>
                    <a:pt x="0" y="215"/>
                    <a:pt x="0" y="465"/>
                  </a:cubicBezTo>
                  <a:cubicBezTo>
                    <a:pt x="0" y="748"/>
                    <a:pt x="230" y="932"/>
                    <a:pt x="467" y="932"/>
                  </a:cubicBezTo>
                  <a:cubicBezTo>
                    <a:pt x="580" y="932"/>
                    <a:pt x="694" y="890"/>
                    <a:pt x="786" y="798"/>
                  </a:cubicBezTo>
                  <a:cubicBezTo>
                    <a:pt x="1084" y="501"/>
                    <a:pt x="869"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68" name="Google Shape;90668;p60"/>
            <p:cNvSpPr/>
            <p:nvPr/>
          </p:nvSpPr>
          <p:spPr>
            <a:xfrm>
              <a:off x="3653725" y="1546450"/>
              <a:ext cx="27100" cy="23300"/>
            </a:xfrm>
            <a:custGeom>
              <a:avLst/>
              <a:gdLst/>
              <a:ahLst/>
              <a:cxnLst/>
              <a:rect l="l" t="t" r="r" b="b"/>
              <a:pathLst>
                <a:path w="1084" h="932" extrusionOk="0">
                  <a:moveTo>
                    <a:pt x="465" y="1"/>
                  </a:moveTo>
                  <a:cubicBezTo>
                    <a:pt x="215" y="1"/>
                    <a:pt x="0" y="203"/>
                    <a:pt x="0" y="453"/>
                  </a:cubicBezTo>
                  <a:lnTo>
                    <a:pt x="0" y="465"/>
                  </a:lnTo>
                  <a:cubicBezTo>
                    <a:pt x="0" y="748"/>
                    <a:pt x="230" y="932"/>
                    <a:pt x="467" y="932"/>
                  </a:cubicBezTo>
                  <a:cubicBezTo>
                    <a:pt x="580" y="932"/>
                    <a:pt x="694" y="890"/>
                    <a:pt x="786" y="798"/>
                  </a:cubicBezTo>
                  <a:cubicBezTo>
                    <a:pt x="1084" y="501"/>
                    <a:pt x="869"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69" name="Google Shape;90669;p60"/>
            <p:cNvSpPr/>
            <p:nvPr/>
          </p:nvSpPr>
          <p:spPr>
            <a:xfrm>
              <a:off x="3653725" y="1477675"/>
              <a:ext cx="27100" cy="22950"/>
            </a:xfrm>
            <a:custGeom>
              <a:avLst/>
              <a:gdLst/>
              <a:ahLst/>
              <a:cxnLst/>
              <a:rect l="l" t="t" r="r" b="b"/>
              <a:pathLst>
                <a:path w="1084" h="918" extrusionOk="0">
                  <a:moveTo>
                    <a:pt x="445" y="1"/>
                  </a:moveTo>
                  <a:cubicBezTo>
                    <a:pt x="203" y="1"/>
                    <a:pt x="0" y="210"/>
                    <a:pt x="0" y="454"/>
                  </a:cubicBezTo>
                  <a:cubicBezTo>
                    <a:pt x="0" y="730"/>
                    <a:pt x="228" y="918"/>
                    <a:pt x="467" y="918"/>
                  </a:cubicBezTo>
                  <a:cubicBezTo>
                    <a:pt x="578" y="918"/>
                    <a:pt x="692" y="878"/>
                    <a:pt x="786" y="787"/>
                  </a:cubicBezTo>
                  <a:cubicBezTo>
                    <a:pt x="1084" y="501"/>
                    <a:pt x="881" y="1"/>
                    <a:pt x="465" y="1"/>
                  </a:cubicBezTo>
                  <a:cubicBezTo>
                    <a:pt x="458" y="1"/>
                    <a:pt x="451" y="1"/>
                    <a:pt x="4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70" name="Google Shape;90670;p60"/>
            <p:cNvSpPr/>
            <p:nvPr/>
          </p:nvSpPr>
          <p:spPr>
            <a:xfrm>
              <a:off x="3653725" y="1408350"/>
              <a:ext cx="27100" cy="23125"/>
            </a:xfrm>
            <a:custGeom>
              <a:avLst/>
              <a:gdLst/>
              <a:ahLst/>
              <a:cxnLst/>
              <a:rect l="l" t="t" r="r" b="b"/>
              <a:pathLst>
                <a:path w="1084" h="925" extrusionOk="0">
                  <a:moveTo>
                    <a:pt x="465" y="0"/>
                  </a:moveTo>
                  <a:cubicBezTo>
                    <a:pt x="215" y="0"/>
                    <a:pt x="0" y="202"/>
                    <a:pt x="0" y="452"/>
                  </a:cubicBezTo>
                  <a:lnTo>
                    <a:pt x="0" y="464"/>
                  </a:lnTo>
                  <a:cubicBezTo>
                    <a:pt x="0" y="738"/>
                    <a:pt x="229" y="925"/>
                    <a:pt x="466" y="925"/>
                  </a:cubicBezTo>
                  <a:cubicBezTo>
                    <a:pt x="579" y="925"/>
                    <a:pt x="694" y="882"/>
                    <a:pt x="786" y="786"/>
                  </a:cubicBezTo>
                  <a:cubicBezTo>
                    <a:pt x="1084" y="500"/>
                    <a:pt x="869"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71" name="Google Shape;90671;p60"/>
            <p:cNvSpPr/>
            <p:nvPr/>
          </p:nvSpPr>
          <p:spPr>
            <a:xfrm>
              <a:off x="3619200" y="2548350"/>
              <a:ext cx="26800" cy="23025"/>
            </a:xfrm>
            <a:custGeom>
              <a:avLst/>
              <a:gdLst/>
              <a:ahLst/>
              <a:cxnLst/>
              <a:rect l="l" t="t" r="r" b="b"/>
              <a:pathLst>
                <a:path w="1072" h="921" extrusionOk="0">
                  <a:moveTo>
                    <a:pt x="464" y="1"/>
                  </a:moveTo>
                  <a:cubicBezTo>
                    <a:pt x="203" y="1"/>
                    <a:pt x="0" y="203"/>
                    <a:pt x="0" y="465"/>
                  </a:cubicBezTo>
                  <a:cubicBezTo>
                    <a:pt x="0" y="739"/>
                    <a:pt x="229" y="920"/>
                    <a:pt x="466" y="920"/>
                  </a:cubicBezTo>
                  <a:cubicBezTo>
                    <a:pt x="579" y="920"/>
                    <a:pt x="694" y="879"/>
                    <a:pt x="786" y="787"/>
                  </a:cubicBezTo>
                  <a:cubicBezTo>
                    <a:pt x="1072" y="489"/>
                    <a:pt x="869" y="1"/>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72" name="Google Shape;90672;p60"/>
            <p:cNvSpPr/>
            <p:nvPr/>
          </p:nvSpPr>
          <p:spPr>
            <a:xfrm>
              <a:off x="3619200" y="2479200"/>
              <a:ext cx="22925" cy="23025"/>
            </a:xfrm>
            <a:custGeom>
              <a:avLst/>
              <a:gdLst/>
              <a:ahLst/>
              <a:cxnLst/>
              <a:rect l="l" t="t" r="r" b="b"/>
              <a:pathLst>
                <a:path w="917" h="921" extrusionOk="0">
                  <a:moveTo>
                    <a:pt x="419" y="0"/>
                  </a:moveTo>
                  <a:cubicBezTo>
                    <a:pt x="203" y="0"/>
                    <a:pt x="0" y="138"/>
                    <a:pt x="0" y="457"/>
                  </a:cubicBezTo>
                  <a:lnTo>
                    <a:pt x="0" y="469"/>
                  </a:lnTo>
                  <a:cubicBezTo>
                    <a:pt x="0" y="783"/>
                    <a:pt x="203" y="920"/>
                    <a:pt x="418" y="920"/>
                  </a:cubicBezTo>
                  <a:cubicBezTo>
                    <a:pt x="660" y="920"/>
                    <a:pt x="917" y="747"/>
                    <a:pt x="917" y="457"/>
                  </a:cubicBezTo>
                  <a:cubicBezTo>
                    <a:pt x="917" y="174"/>
                    <a:pt x="660" y="0"/>
                    <a:pt x="4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73" name="Google Shape;90673;p60"/>
            <p:cNvSpPr/>
            <p:nvPr/>
          </p:nvSpPr>
          <p:spPr>
            <a:xfrm>
              <a:off x="3618400" y="2411075"/>
              <a:ext cx="23725" cy="23200"/>
            </a:xfrm>
            <a:custGeom>
              <a:avLst/>
              <a:gdLst/>
              <a:ahLst/>
              <a:cxnLst/>
              <a:rect l="l" t="t" r="r" b="b"/>
              <a:pathLst>
                <a:path w="949" h="928" extrusionOk="0">
                  <a:moveTo>
                    <a:pt x="490" y="0"/>
                  </a:moveTo>
                  <a:cubicBezTo>
                    <a:pt x="273" y="0"/>
                    <a:pt x="56" y="140"/>
                    <a:pt x="32" y="420"/>
                  </a:cubicBezTo>
                  <a:cubicBezTo>
                    <a:pt x="0" y="750"/>
                    <a:pt x="246" y="928"/>
                    <a:pt x="492" y="928"/>
                  </a:cubicBezTo>
                  <a:cubicBezTo>
                    <a:pt x="707" y="928"/>
                    <a:pt x="921" y="792"/>
                    <a:pt x="949" y="503"/>
                  </a:cubicBezTo>
                  <a:cubicBezTo>
                    <a:pt x="949" y="479"/>
                    <a:pt x="949" y="456"/>
                    <a:pt x="949" y="420"/>
                  </a:cubicBezTo>
                  <a:cubicBezTo>
                    <a:pt x="925" y="140"/>
                    <a:pt x="708" y="0"/>
                    <a:pt x="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74" name="Google Shape;90674;p60"/>
            <p:cNvSpPr/>
            <p:nvPr/>
          </p:nvSpPr>
          <p:spPr>
            <a:xfrm>
              <a:off x="3619200" y="2341200"/>
              <a:ext cx="26800" cy="23000"/>
            </a:xfrm>
            <a:custGeom>
              <a:avLst/>
              <a:gdLst/>
              <a:ahLst/>
              <a:cxnLst/>
              <a:rect l="l" t="t" r="r" b="b"/>
              <a:pathLst>
                <a:path w="1072" h="920" extrusionOk="0">
                  <a:moveTo>
                    <a:pt x="464" y="0"/>
                  </a:moveTo>
                  <a:cubicBezTo>
                    <a:pt x="203" y="0"/>
                    <a:pt x="0" y="203"/>
                    <a:pt x="0" y="453"/>
                  </a:cubicBezTo>
                  <a:cubicBezTo>
                    <a:pt x="0" y="735"/>
                    <a:pt x="230" y="919"/>
                    <a:pt x="467" y="919"/>
                  </a:cubicBezTo>
                  <a:cubicBezTo>
                    <a:pt x="580" y="919"/>
                    <a:pt x="694" y="878"/>
                    <a:pt x="786" y="786"/>
                  </a:cubicBezTo>
                  <a:cubicBezTo>
                    <a:pt x="1072" y="488"/>
                    <a:pt x="869"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75" name="Google Shape;90675;p60"/>
            <p:cNvSpPr/>
            <p:nvPr/>
          </p:nvSpPr>
          <p:spPr>
            <a:xfrm>
              <a:off x="3619200" y="2271925"/>
              <a:ext cx="22925" cy="23075"/>
            </a:xfrm>
            <a:custGeom>
              <a:avLst/>
              <a:gdLst/>
              <a:ahLst/>
              <a:cxnLst/>
              <a:rect l="l" t="t" r="r" b="b"/>
              <a:pathLst>
                <a:path w="917" h="923" extrusionOk="0">
                  <a:moveTo>
                    <a:pt x="429" y="1"/>
                  </a:moveTo>
                  <a:cubicBezTo>
                    <a:pt x="210" y="1"/>
                    <a:pt x="0" y="142"/>
                    <a:pt x="0" y="461"/>
                  </a:cubicBezTo>
                  <a:cubicBezTo>
                    <a:pt x="0" y="780"/>
                    <a:pt x="210" y="922"/>
                    <a:pt x="429" y="922"/>
                  </a:cubicBezTo>
                  <a:cubicBezTo>
                    <a:pt x="667" y="922"/>
                    <a:pt x="917" y="753"/>
                    <a:pt x="917" y="461"/>
                  </a:cubicBezTo>
                  <a:cubicBezTo>
                    <a:pt x="917" y="169"/>
                    <a:pt x="667" y="1"/>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76" name="Google Shape;90676;p60"/>
            <p:cNvSpPr/>
            <p:nvPr/>
          </p:nvSpPr>
          <p:spPr>
            <a:xfrm>
              <a:off x="3618400" y="2203675"/>
              <a:ext cx="23725" cy="23350"/>
            </a:xfrm>
            <a:custGeom>
              <a:avLst/>
              <a:gdLst/>
              <a:ahLst/>
              <a:cxnLst/>
              <a:rect l="l" t="t" r="r" b="b"/>
              <a:pathLst>
                <a:path w="949" h="934" extrusionOk="0">
                  <a:moveTo>
                    <a:pt x="490" y="0"/>
                  </a:moveTo>
                  <a:cubicBezTo>
                    <a:pt x="273" y="0"/>
                    <a:pt x="56" y="143"/>
                    <a:pt x="32" y="429"/>
                  </a:cubicBezTo>
                  <a:cubicBezTo>
                    <a:pt x="0" y="755"/>
                    <a:pt x="249" y="933"/>
                    <a:pt x="496" y="933"/>
                  </a:cubicBezTo>
                  <a:cubicBezTo>
                    <a:pt x="709" y="933"/>
                    <a:pt x="921" y="800"/>
                    <a:pt x="949" y="512"/>
                  </a:cubicBezTo>
                  <a:cubicBezTo>
                    <a:pt x="949" y="489"/>
                    <a:pt x="949" y="453"/>
                    <a:pt x="949" y="429"/>
                  </a:cubicBezTo>
                  <a:cubicBezTo>
                    <a:pt x="925" y="143"/>
                    <a:pt x="708" y="0"/>
                    <a:pt x="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77" name="Google Shape;90677;p60"/>
            <p:cNvSpPr/>
            <p:nvPr/>
          </p:nvSpPr>
          <p:spPr>
            <a:xfrm>
              <a:off x="3619200" y="2133800"/>
              <a:ext cx="22925" cy="22975"/>
            </a:xfrm>
            <a:custGeom>
              <a:avLst/>
              <a:gdLst/>
              <a:ahLst/>
              <a:cxnLst/>
              <a:rect l="l" t="t" r="r" b="b"/>
              <a:pathLst>
                <a:path w="917" h="919" extrusionOk="0">
                  <a:moveTo>
                    <a:pt x="422" y="1"/>
                  </a:moveTo>
                  <a:cubicBezTo>
                    <a:pt x="206" y="1"/>
                    <a:pt x="0" y="141"/>
                    <a:pt x="0" y="462"/>
                  </a:cubicBezTo>
                  <a:cubicBezTo>
                    <a:pt x="0" y="781"/>
                    <a:pt x="203" y="919"/>
                    <a:pt x="419" y="919"/>
                  </a:cubicBezTo>
                  <a:cubicBezTo>
                    <a:pt x="660" y="919"/>
                    <a:pt x="917" y="745"/>
                    <a:pt x="917" y="462"/>
                  </a:cubicBezTo>
                  <a:cubicBezTo>
                    <a:pt x="917" y="174"/>
                    <a:pt x="663" y="1"/>
                    <a:pt x="4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78" name="Google Shape;90678;p60"/>
            <p:cNvSpPr/>
            <p:nvPr/>
          </p:nvSpPr>
          <p:spPr>
            <a:xfrm>
              <a:off x="3619200" y="2064675"/>
              <a:ext cx="26800" cy="23225"/>
            </a:xfrm>
            <a:custGeom>
              <a:avLst/>
              <a:gdLst/>
              <a:ahLst/>
              <a:cxnLst/>
              <a:rect l="l" t="t" r="r" b="b"/>
              <a:pathLst>
                <a:path w="1072" h="929" extrusionOk="0">
                  <a:moveTo>
                    <a:pt x="464" y="0"/>
                  </a:moveTo>
                  <a:cubicBezTo>
                    <a:pt x="214" y="0"/>
                    <a:pt x="0" y="203"/>
                    <a:pt x="0" y="465"/>
                  </a:cubicBezTo>
                  <a:cubicBezTo>
                    <a:pt x="0" y="741"/>
                    <a:pt x="228" y="929"/>
                    <a:pt x="467" y="929"/>
                  </a:cubicBezTo>
                  <a:cubicBezTo>
                    <a:pt x="578" y="929"/>
                    <a:pt x="692" y="889"/>
                    <a:pt x="786" y="798"/>
                  </a:cubicBezTo>
                  <a:cubicBezTo>
                    <a:pt x="1072" y="512"/>
                    <a:pt x="881" y="12"/>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79" name="Google Shape;90679;p60"/>
            <p:cNvSpPr/>
            <p:nvPr/>
          </p:nvSpPr>
          <p:spPr>
            <a:xfrm>
              <a:off x="3619200" y="1995625"/>
              <a:ext cx="26800" cy="23125"/>
            </a:xfrm>
            <a:custGeom>
              <a:avLst/>
              <a:gdLst/>
              <a:ahLst/>
              <a:cxnLst/>
              <a:rect l="l" t="t" r="r" b="b"/>
              <a:pathLst>
                <a:path w="1072" h="925" extrusionOk="0">
                  <a:moveTo>
                    <a:pt x="464" y="0"/>
                  </a:moveTo>
                  <a:cubicBezTo>
                    <a:pt x="203" y="0"/>
                    <a:pt x="0" y="202"/>
                    <a:pt x="0" y="464"/>
                  </a:cubicBezTo>
                  <a:cubicBezTo>
                    <a:pt x="0" y="738"/>
                    <a:pt x="229" y="925"/>
                    <a:pt x="465" y="925"/>
                  </a:cubicBezTo>
                  <a:cubicBezTo>
                    <a:pt x="579" y="925"/>
                    <a:pt x="693" y="882"/>
                    <a:pt x="786" y="786"/>
                  </a:cubicBezTo>
                  <a:cubicBezTo>
                    <a:pt x="1072" y="500"/>
                    <a:pt x="869"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80" name="Google Shape;90680;p60"/>
            <p:cNvSpPr/>
            <p:nvPr/>
          </p:nvSpPr>
          <p:spPr>
            <a:xfrm>
              <a:off x="3619200" y="1926600"/>
              <a:ext cx="22925" cy="23025"/>
            </a:xfrm>
            <a:custGeom>
              <a:avLst/>
              <a:gdLst/>
              <a:ahLst/>
              <a:cxnLst/>
              <a:rect l="l" t="t" r="r" b="b"/>
              <a:pathLst>
                <a:path w="917" h="921" extrusionOk="0">
                  <a:moveTo>
                    <a:pt x="418" y="0"/>
                  </a:moveTo>
                  <a:cubicBezTo>
                    <a:pt x="203" y="0"/>
                    <a:pt x="0" y="137"/>
                    <a:pt x="0" y="451"/>
                  </a:cubicBezTo>
                  <a:lnTo>
                    <a:pt x="0" y="463"/>
                  </a:lnTo>
                  <a:cubicBezTo>
                    <a:pt x="0" y="783"/>
                    <a:pt x="203" y="920"/>
                    <a:pt x="419" y="920"/>
                  </a:cubicBezTo>
                  <a:cubicBezTo>
                    <a:pt x="660" y="920"/>
                    <a:pt x="917" y="747"/>
                    <a:pt x="917" y="463"/>
                  </a:cubicBezTo>
                  <a:cubicBezTo>
                    <a:pt x="917" y="173"/>
                    <a:pt x="660" y="0"/>
                    <a:pt x="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81" name="Google Shape;90681;p60"/>
            <p:cNvSpPr/>
            <p:nvPr/>
          </p:nvSpPr>
          <p:spPr>
            <a:xfrm>
              <a:off x="3618400" y="1858400"/>
              <a:ext cx="23725" cy="23225"/>
            </a:xfrm>
            <a:custGeom>
              <a:avLst/>
              <a:gdLst/>
              <a:ahLst/>
              <a:cxnLst/>
              <a:rect l="l" t="t" r="r" b="b"/>
              <a:pathLst>
                <a:path w="949" h="929" extrusionOk="0">
                  <a:moveTo>
                    <a:pt x="490" y="0"/>
                  </a:moveTo>
                  <a:cubicBezTo>
                    <a:pt x="273" y="0"/>
                    <a:pt x="56" y="143"/>
                    <a:pt x="32" y="429"/>
                  </a:cubicBezTo>
                  <a:cubicBezTo>
                    <a:pt x="0" y="753"/>
                    <a:pt x="247" y="928"/>
                    <a:pt x="493" y="928"/>
                  </a:cubicBezTo>
                  <a:cubicBezTo>
                    <a:pt x="707" y="928"/>
                    <a:pt x="921" y="795"/>
                    <a:pt x="949" y="512"/>
                  </a:cubicBezTo>
                  <a:cubicBezTo>
                    <a:pt x="949" y="477"/>
                    <a:pt x="949" y="453"/>
                    <a:pt x="949" y="429"/>
                  </a:cubicBezTo>
                  <a:cubicBezTo>
                    <a:pt x="925" y="143"/>
                    <a:pt x="708" y="0"/>
                    <a:pt x="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82" name="Google Shape;90682;p60"/>
            <p:cNvSpPr/>
            <p:nvPr/>
          </p:nvSpPr>
          <p:spPr>
            <a:xfrm>
              <a:off x="3619200" y="1788450"/>
              <a:ext cx="26800" cy="23000"/>
            </a:xfrm>
            <a:custGeom>
              <a:avLst/>
              <a:gdLst/>
              <a:ahLst/>
              <a:cxnLst/>
              <a:rect l="l" t="t" r="r" b="b"/>
              <a:pathLst>
                <a:path w="1072" h="920" extrusionOk="0">
                  <a:moveTo>
                    <a:pt x="464" y="0"/>
                  </a:moveTo>
                  <a:cubicBezTo>
                    <a:pt x="203" y="0"/>
                    <a:pt x="0" y="203"/>
                    <a:pt x="0" y="465"/>
                  </a:cubicBezTo>
                  <a:cubicBezTo>
                    <a:pt x="0" y="739"/>
                    <a:pt x="229" y="920"/>
                    <a:pt x="466" y="920"/>
                  </a:cubicBezTo>
                  <a:cubicBezTo>
                    <a:pt x="579" y="920"/>
                    <a:pt x="694" y="878"/>
                    <a:pt x="786" y="786"/>
                  </a:cubicBezTo>
                  <a:cubicBezTo>
                    <a:pt x="1072" y="500"/>
                    <a:pt x="869"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83" name="Google Shape;90683;p60"/>
            <p:cNvSpPr/>
            <p:nvPr/>
          </p:nvSpPr>
          <p:spPr>
            <a:xfrm>
              <a:off x="3619200" y="1719400"/>
              <a:ext cx="26800" cy="23125"/>
            </a:xfrm>
            <a:custGeom>
              <a:avLst/>
              <a:gdLst/>
              <a:ahLst/>
              <a:cxnLst/>
              <a:rect l="l" t="t" r="r" b="b"/>
              <a:pathLst>
                <a:path w="1072" h="925" extrusionOk="0">
                  <a:moveTo>
                    <a:pt x="464" y="0"/>
                  </a:moveTo>
                  <a:cubicBezTo>
                    <a:pt x="214" y="0"/>
                    <a:pt x="0" y="202"/>
                    <a:pt x="0" y="452"/>
                  </a:cubicBezTo>
                  <a:lnTo>
                    <a:pt x="0" y="464"/>
                  </a:lnTo>
                  <a:cubicBezTo>
                    <a:pt x="0" y="738"/>
                    <a:pt x="229" y="925"/>
                    <a:pt x="465" y="925"/>
                  </a:cubicBezTo>
                  <a:cubicBezTo>
                    <a:pt x="579" y="925"/>
                    <a:pt x="693" y="882"/>
                    <a:pt x="786" y="786"/>
                  </a:cubicBezTo>
                  <a:cubicBezTo>
                    <a:pt x="1072" y="500"/>
                    <a:pt x="869"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84" name="Google Shape;90684;p60"/>
            <p:cNvSpPr/>
            <p:nvPr/>
          </p:nvSpPr>
          <p:spPr>
            <a:xfrm>
              <a:off x="3618400" y="1651150"/>
              <a:ext cx="23725" cy="23275"/>
            </a:xfrm>
            <a:custGeom>
              <a:avLst/>
              <a:gdLst/>
              <a:ahLst/>
              <a:cxnLst/>
              <a:rect l="l" t="t" r="r" b="b"/>
              <a:pathLst>
                <a:path w="949" h="931" extrusionOk="0">
                  <a:moveTo>
                    <a:pt x="490" y="1"/>
                  </a:moveTo>
                  <a:cubicBezTo>
                    <a:pt x="273" y="1"/>
                    <a:pt x="56" y="140"/>
                    <a:pt x="32" y="420"/>
                  </a:cubicBezTo>
                  <a:cubicBezTo>
                    <a:pt x="0" y="752"/>
                    <a:pt x="249" y="930"/>
                    <a:pt x="496" y="930"/>
                  </a:cubicBezTo>
                  <a:cubicBezTo>
                    <a:pt x="709" y="930"/>
                    <a:pt x="921" y="797"/>
                    <a:pt x="949" y="515"/>
                  </a:cubicBezTo>
                  <a:cubicBezTo>
                    <a:pt x="949" y="480"/>
                    <a:pt x="949" y="456"/>
                    <a:pt x="949" y="420"/>
                  </a:cubicBezTo>
                  <a:cubicBezTo>
                    <a:pt x="925" y="140"/>
                    <a:pt x="708" y="1"/>
                    <a:pt x="4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85" name="Google Shape;90685;p60"/>
            <p:cNvSpPr/>
            <p:nvPr/>
          </p:nvSpPr>
          <p:spPr>
            <a:xfrm>
              <a:off x="3619200" y="1581275"/>
              <a:ext cx="26800" cy="23025"/>
            </a:xfrm>
            <a:custGeom>
              <a:avLst/>
              <a:gdLst/>
              <a:ahLst/>
              <a:cxnLst/>
              <a:rect l="l" t="t" r="r" b="b"/>
              <a:pathLst>
                <a:path w="1072" h="921" extrusionOk="0">
                  <a:moveTo>
                    <a:pt x="464" y="1"/>
                  </a:moveTo>
                  <a:cubicBezTo>
                    <a:pt x="203" y="1"/>
                    <a:pt x="0" y="203"/>
                    <a:pt x="0" y="453"/>
                  </a:cubicBezTo>
                  <a:lnTo>
                    <a:pt x="0" y="465"/>
                  </a:lnTo>
                  <a:cubicBezTo>
                    <a:pt x="0" y="739"/>
                    <a:pt x="229" y="920"/>
                    <a:pt x="466" y="920"/>
                  </a:cubicBezTo>
                  <a:cubicBezTo>
                    <a:pt x="579" y="920"/>
                    <a:pt x="694" y="879"/>
                    <a:pt x="786" y="786"/>
                  </a:cubicBezTo>
                  <a:cubicBezTo>
                    <a:pt x="1072" y="489"/>
                    <a:pt x="869" y="1"/>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86" name="Google Shape;90686;p60"/>
            <p:cNvSpPr/>
            <p:nvPr/>
          </p:nvSpPr>
          <p:spPr>
            <a:xfrm>
              <a:off x="3618400" y="1513050"/>
              <a:ext cx="23725" cy="23200"/>
            </a:xfrm>
            <a:custGeom>
              <a:avLst/>
              <a:gdLst/>
              <a:ahLst/>
              <a:cxnLst/>
              <a:rect l="l" t="t" r="r" b="b"/>
              <a:pathLst>
                <a:path w="949" h="928" extrusionOk="0">
                  <a:moveTo>
                    <a:pt x="490" y="0"/>
                  </a:moveTo>
                  <a:cubicBezTo>
                    <a:pt x="273" y="0"/>
                    <a:pt x="56" y="140"/>
                    <a:pt x="32" y="420"/>
                  </a:cubicBezTo>
                  <a:cubicBezTo>
                    <a:pt x="0" y="750"/>
                    <a:pt x="246" y="928"/>
                    <a:pt x="492" y="928"/>
                  </a:cubicBezTo>
                  <a:cubicBezTo>
                    <a:pt x="707" y="928"/>
                    <a:pt x="921" y="792"/>
                    <a:pt x="949" y="503"/>
                  </a:cubicBezTo>
                  <a:cubicBezTo>
                    <a:pt x="949" y="479"/>
                    <a:pt x="949" y="455"/>
                    <a:pt x="949" y="420"/>
                  </a:cubicBezTo>
                  <a:cubicBezTo>
                    <a:pt x="925" y="140"/>
                    <a:pt x="708" y="0"/>
                    <a:pt x="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87" name="Google Shape;90687;p60"/>
            <p:cNvSpPr/>
            <p:nvPr/>
          </p:nvSpPr>
          <p:spPr>
            <a:xfrm>
              <a:off x="3618975" y="1443450"/>
              <a:ext cx="27025" cy="23050"/>
            </a:xfrm>
            <a:custGeom>
              <a:avLst/>
              <a:gdLst/>
              <a:ahLst/>
              <a:cxnLst/>
              <a:rect l="l" t="t" r="r" b="b"/>
              <a:pathLst>
                <a:path w="1081" h="922" extrusionOk="0">
                  <a:moveTo>
                    <a:pt x="462" y="1"/>
                  </a:moveTo>
                  <a:cubicBezTo>
                    <a:pt x="212" y="1"/>
                    <a:pt x="21" y="203"/>
                    <a:pt x="9" y="442"/>
                  </a:cubicBezTo>
                  <a:cubicBezTo>
                    <a:pt x="1" y="730"/>
                    <a:pt x="232" y="921"/>
                    <a:pt x="474" y="921"/>
                  </a:cubicBezTo>
                  <a:cubicBezTo>
                    <a:pt x="581" y="921"/>
                    <a:pt x="691" y="883"/>
                    <a:pt x="783" y="799"/>
                  </a:cubicBezTo>
                  <a:cubicBezTo>
                    <a:pt x="1081" y="513"/>
                    <a:pt x="890" y="13"/>
                    <a:pt x="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88" name="Google Shape;90688;p60"/>
            <p:cNvSpPr/>
            <p:nvPr/>
          </p:nvSpPr>
          <p:spPr>
            <a:xfrm>
              <a:off x="3627225" y="2617425"/>
              <a:ext cx="14600" cy="22625"/>
            </a:xfrm>
            <a:custGeom>
              <a:avLst/>
              <a:gdLst/>
              <a:ahLst/>
              <a:cxnLst/>
              <a:rect l="l" t="t" r="r" b="b"/>
              <a:pathLst>
                <a:path w="584" h="905" extrusionOk="0">
                  <a:moveTo>
                    <a:pt x="132" y="0"/>
                  </a:moveTo>
                  <a:cubicBezTo>
                    <a:pt x="84" y="0"/>
                    <a:pt x="48" y="12"/>
                    <a:pt x="1" y="24"/>
                  </a:cubicBezTo>
                  <a:lnTo>
                    <a:pt x="179" y="905"/>
                  </a:lnTo>
                  <a:cubicBezTo>
                    <a:pt x="405" y="893"/>
                    <a:pt x="584" y="691"/>
                    <a:pt x="584" y="464"/>
                  </a:cubicBezTo>
                  <a:cubicBezTo>
                    <a:pt x="584" y="203"/>
                    <a:pt x="382" y="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89" name="Google Shape;90689;p60"/>
            <p:cNvSpPr/>
            <p:nvPr/>
          </p:nvSpPr>
          <p:spPr>
            <a:xfrm>
              <a:off x="3619200" y="1374400"/>
              <a:ext cx="26200" cy="23000"/>
            </a:xfrm>
            <a:custGeom>
              <a:avLst/>
              <a:gdLst/>
              <a:ahLst/>
              <a:cxnLst/>
              <a:rect l="l" t="t" r="r" b="b"/>
              <a:pathLst>
                <a:path w="1048" h="920" extrusionOk="0">
                  <a:moveTo>
                    <a:pt x="560" y="1"/>
                  </a:moveTo>
                  <a:lnTo>
                    <a:pt x="238" y="48"/>
                  </a:lnTo>
                  <a:cubicBezTo>
                    <a:pt x="95" y="132"/>
                    <a:pt x="0" y="286"/>
                    <a:pt x="0" y="453"/>
                  </a:cubicBezTo>
                  <a:cubicBezTo>
                    <a:pt x="0" y="726"/>
                    <a:pt x="226" y="920"/>
                    <a:pt x="469" y="920"/>
                  </a:cubicBezTo>
                  <a:cubicBezTo>
                    <a:pt x="564" y="920"/>
                    <a:pt x="663" y="890"/>
                    <a:pt x="750" y="822"/>
                  </a:cubicBezTo>
                  <a:cubicBezTo>
                    <a:pt x="1048" y="572"/>
                    <a:pt x="941" y="96"/>
                    <a:pt x="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90" name="Google Shape;90690;p60"/>
            <p:cNvSpPr/>
            <p:nvPr/>
          </p:nvSpPr>
          <p:spPr>
            <a:xfrm>
              <a:off x="3594175" y="2444775"/>
              <a:ext cx="17200" cy="22050"/>
            </a:xfrm>
            <a:custGeom>
              <a:avLst/>
              <a:gdLst/>
              <a:ahLst/>
              <a:cxnLst/>
              <a:rect l="l" t="t" r="r" b="b"/>
              <a:pathLst>
                <a:path w="688" h="882" extrusionOk="0">
                  <a:moveTo>
                    <a:pt x="85" y="0"/>
                  </a:moveTo>
                  <a:cubicBezTo>
                    <a:pt x="80" y="0"/>
                    <a:pt x="76" y="0"/>
                    <a:pt x="72" y="1"/>
                  </a:cubicBezTo>
                  <a:lnTo>
                    <a:pt x="1" y="1"/>
                  </a:lnTo>
                  <a:lnTo>
                    <a:pt x="72" y="370"/>
                  </a:lnTo>
                  <a:lnTo>
                    <a:pt x="72" y="441"/>
                  </a:lnTo>
                  <a:lnTo>
                    <a:pt x="156" y="882"/>
                  </a:lnTo>
                  <a:cubicBezTo>
                    <a:pt x="688" y="787"/>
                    <a:pt x="621" y="0"/>
                    <a:pt x="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91" name="Google Shape;90691;p60"/>
            <p:cNvSpPr/>
            <p:nvPr/>
          </p:nvSpPr>
          <p:spPr>
            <a:xfrm>
              <a:off x="3584650" y="2375725"/>
              <a:ext cx="26825" cy="23000"/>
            </a:xfrm>
            <a:custGeom>
              <a:avLst/>
              <a:gdLst/>
              <a:ahLst/>
              <a:cxnLst/>
              <a:rect l="l" t="t" r="r" b="b"/>
              <a:pathLst>
                <a:path w="1073" h="920" extrusionOk="0">
                  <a:moveTo>
                    <a:pt x="465" y="0"/>
                  </a:moveTo>
                  <a:cubicBezTo>
                    <a:pt x="215" y="0"/>
                    <a:pt x="1" y="203"/>
                    <a:pt x="1" y="453"/>
                  </a:cubicBezTo>
                  <a:cubicBezTo>
                    <a:pt x="1" y="735"/>
                    <a:pt x="226" y="919"/>
                    <a:pt x="463" y="919"/>
                  </a:cubicBezTo>
                  <a:cubicBezTo>
                    <a:pt x="576" y="919"/>
                    <a:pt x="691" y="878"/>
                    <a:pt x="787" y="786"/>
                  </a:cubicBezTo>
                  <a:cubicBezTo>
                    <a:pt x="1073"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92" name="Google Shape;90692;p60"/>
            <p:cNvSpPr/>
            <p:nvPr/>
          </p:nvSpPr>
          <p:spPr>
            <a:xfrm>
              <a:off x="3584650" y="2306375"/>
              <a:ext cx="27125" cy="23300"/>
            </a:xfrm>
            <a:custGeom>
              <a:avLst/>
              <a:gdLst/>
              <a:ahLst/>
              <a:cxnLst/>
              <a:rect l="l" t="t" r="r" b="b"/>
              <a:pathLst>
                <a:path w="1085" h="932" extrusionOk="0">
                  <a:moveTo>
                    <a:pt x="465" y="0"/>
                  </a:moveTo>
                  <a:cubicBezTo>
                    <a:pt x="215" y="0"/>
                    <a:pt x="1" y="203"/>
                    <a:pt x="1" y="453"/>
                  </a:cubicBezTo>
                  <a:lnTo>
                    <a:pt x="1" y="464"/>
                  </a:lnTo>
                  <a:cubicBezTo>
                    <a:pt x="1" y="747"/>
                    <a:pt x="231" y="931"/>
                    <a:pt x="468" y="931"/>
                  </a:cubicBezTo>
                  <a:cubicBezTo>
                    <a:pt x="581" y="931"/>
                    <a:pt x="695" y="890"/>
                    <a:pt x="787" y="798"/>
                  </a:cubicBezTo>
                  <a:cubicBezTo>
                    <a:pt x="1084" y="500"/>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93" name="Google Shape;90693;p60"/>
            <p:cNvSpPr/>
            <p:nvPr/>
          </p:nvSpPr>
          <p:spPr>
            <a:xfrm>
              <a:off x="3584650" y="2237300"/>
              <a:ext cx="26825" cy="23250"/>
            </a:xfrm>
            <a:custGeom>
              <a:avLst/>
              <a:gdLst/>
              <a:ahLst/>
              <a:cxnLst/>
              <a:rect l="l" t="t" r="r" b="b"/>
              <a:pathLst>
                <a:path w="1073" h="930" extrusionOk="0">
                  <a:moveTo>
                    <a:pt x="465" y="1"/>
                  </a:moveTo>
                  <a:cubicBezTo>
                    <a:pt x="215" y="1"/>
                    <a:pt x="1" y="215"/>
                    <a:pt x="1" y="465"/>
                  </a:cubicBezTo>
                  <a:cubicBezTo>
                    <a:pt x="1" y="742"/>
                    <a:pt x="229" y="929"/>
                    <a:pt x="468" y="929"/>
                  </a:cubicBezTo>
                  <a:cubicBezTo>
                    <a:pt x="579" y="929"/>
                    <a:pt x="692" y="889"/>
                    <a:pt x="787" y="799"/>
                  </a:cubicBezTo>
                  <a:cubicBezTo>
                    <a:pt x="1073" y="501"/>
                    <a:pt x="870" y="13"/>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94" name="Google Shape;90694;p60"/>
            <p:cNvSpPr/>
            <p:nvPr/>
          </p:nvSpPr>
          <p:spPr>
            <a:xfrm>
              <a:off x="3584650" y="2168250"/>
              <a:ext cx="27125" cy="23150"/>
            </a:xfrm>
            <a:custGeom>
              <a:avLst/>
              <a:gdLst/>
              <a:ahLst/>
              <a:cxnLst/>
              <a:rect l="l" t="t" r="r" b="b"/>
              <a:pathLst>
                <a:path w="1085" h="926" extrusionOk="0">
                  <a:moveTo>
                    <a:pt x="465" y="1"/>
                  </a:moveTo>
                  <a:cubicBezTo>
                    <a:pt x="203" y="1"/>
                    <a:pt x="1" y="203"/>
                    <a:pt x="1" y="465"/>
                  </a:cubicBezTo>
                  <a:cubicBezTo>
                    <a:pt x="1" y="739"/>
                    <a:pt x="230" y="925"/>
                    <a:pt x="466" y="925"/>
                  </a:cubicBezTo>
                  <a:cubicBezTo>
                    <a:pt x="579" y="925"/>
                    <a:pt x="694" y="883"/>
                    <a:pt x="787" y="786"/>
                  </a:cubicBezTo>
                  <a:cubicBezTo>
                    <a:pt x="1084" y="501"/>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95" name="Google Shape;90695;p60"/>
            <p:cNvSpPr/>
            <p:nvPr/>
          </p:nvSpPr>
          <p:spPr>
            <a:xfrm>
              <a:off x="3584650" y="2099075"/>
              <a:ext cx="22950" cy="23025"/>
            </a:xfrm>
            <a:custGeom>
              <a:avLst/>
              <a:gdLst/>
              <a:ahLst/>
              <a:cxnLst/>
              <a:rect l="l" t="t" r="r" b="b"/>
              <a:pathLst>
                <a:path w="918" h="921" extrusionOk="0">
                  <a:moveTo>
                    <a:pt x="419" y="1"/>
                  </a:moveTo>
                  <a:cubicBezTo>
                    <a:pt x="204" y="1"/>
                    <a:pt x="1" y="138"/>
                    <a:pt x="1" y="458"/>
                  </a:cubicBezTo>
                  <a:lnTo>
                    <a:pt x="1" y="470"/>
                  </a:lnTo>
                  <a:cubicBezTo>
                    <a:pt x="1" y="784"/>
                    <a:pt x="204" y="921"/>
                    <a:pt x="419" y="921"/>
                  </a:cubicBezTo>
                  <a:cubicBezTo>
                    <a:pt x="661" y="921"/>
                    <a:pt x="918" y="748"/>
                    <a:pt x="918" y="458"/>
                  </a:cubicBezTo>
                  <a:cubicBezTo>
                    <a:pt x="918" y="174"/>
                    <a:pt x="661" y="1"/>
                    <a:pt x="4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96" name="Google Shape;90696;p60"/>
            <p:cNvSpPr/>
            <p:nvPr/>
          </p:nvSpPr>
          <p:spPr>
            <a:xfrm>
              <a:off x="3584650" y="2030150"/>
              <a:ext cx="26825" cy="23225"/>
            </a:xfrm>
            <a:custGeom>
              <a:avLst/>
              <a:gdLst/>
              <a:ahLst/>
              <a:cxnLst/>
              <a:rect l="l" t="t" r="r" b="b"/>
              <a:pathLst>
                <a:path w="1073" h="929" extrusionOk="0">
                  <a:moveTo>
                    <a:pt x="465" y="0"/>
                  </a:moveTo>
                  <a:cubicBezTo>
                    <a:pt x="215" y="0"/>
                    <a:pt x="1" y="203"/>
                    <a:pt x="1" y="464"/>
                  </a:cubicBezTo>
                  <a:cubicBezTo>
                    <a:pt x="1" y="741"/>
                    <a:pt x="229" y="929"/>
                    <a:pt x="468" y="929"/>
                  </a:cubicBezTo>
                  <a:cubicBezTo>
                    <a:pt x="579" y="929"/>
                    <a:pt x="692" y="888"/>
                    <a:pt x="787" y="798"/>
                  </a:cubicBezTo>
                  <a:cubicBezTo>
                    <a:pt x="1073"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97" name="Google Shape;90697;p60"/>
            <p:cNvSpPr/>
            <p:nvPr/>
          </p:nvSpPr>
          <p:spPr>
            <a:xfrm>
              <a:off x="3584650" y="1961000"/>
              <a:ext cx="22950" cy="22875"/>
            </a:xfrm>
            <a:custGeom>
              <a:avLst/>
              <a:gdLst/>
              <a:ahLst/>
              <a:cxnLst/>
              <a:rect l="l" t="t" r="r" b="b"/>
              <a:pathLst>
                <a:path w="918" h="915" extrusionOk="0">
                  <a:moveTo>
                    <a:pt x="433" y="0"/>
                  </a:moveTo>
                  <a:cubicBezTo>
                    <a:pt x="213" y="0"/>
                    <a:pt x="1" y="142"/>
                    <a:pt x="1" y="456"/>
                  </a:cubicBezTo>
                  <a:lnTo>
                    <a:pt x="1" y="468"/>
                  </a:lnTo>
                  <a:cubicBezTo>
                    <a:pt x="1" y="775"/>
                    <a:pt x="210" y="914"/>
                    <a:pt x="429" y="914"/>
                  </a:cubicBezTo>
                  <a:cubicBezTo>
                    <a:pt x="668" y="914"/>
                    <a:pt x="918" y="749"/>
                    <a:pt x="918" y="456"/>
                  </a:cubicBezTo>
                  <a:cubicBezTo>
                    <a:pt x="918" y="166"/>
                    <a:pt x="670" y="0"/>
                    <a:pt x="4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98" name="Google Shape;90698;p60"/>
            <p:cNvSpPr/>
            <p:nvPr/>
          </p:nvSpPr>
          <p:spPr>
            <a:xfrm>
              <a:off x="3584650" y="1892025"/>
              <a:ext cx="26825" cy="23000"/>
            </a:xfrm>
            <a:custGeom>
              <a:avLst/>
              <a:gdLst/>
              <a:ahLst/>
              <a:cxnLst/>
              <a:rect l="l" t="t" r="r" b="b"/>
              <a:pathLst>
                <a:path w="1073" h="920" extrusionOk="0">
                  <a:moveTo>
                    <a:pt x="445" y="0"/>
                  </a:moveTo>
                  <a:cubicBezTo>
                    <a:pt x="204" y="0"/>
                    <a:pt x="1" y="210"/>
                    <a:pt x="1" y="453"/>
                  </a:cubicBezTo>
                  <a:cubicBezTo>
                    <a:pt x="1" y="736"/>
                    <a:pt x="226" y="920"/>
                    <a:pt x="463" y="920"/>
                  </a:cubicBezTo>
                  <a:cubicBezTo>
                    <a:pt x="576" y="920"/>
                    <a:pt x="691" y="878"/>
                    <a:pt x="787" y="786"/>
                  </a:cubicBezTo>
                  <a:cubicBezTo>
                    <a:pt x="1073" y="501"/>
                    <a:pt x="882" y="1"/>
                    <a:pt x="465" y="1"/>
                  </a:cubicBezTo>
                  <a:cubicBezTo>
                    <a:pt x="459" y="0"/>
                    <a:pt x="452" y="0"/>
                    <a:pt x="4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699" name="Google Shape;90699;p60"/>
            <p:cNvSpPr/>
            <p:nvPr/>
          </p:nvSpPr>
          <p:spPr>
            <a:xfrm>
              <a:off x="3584650" y="1822975"/>
              <a:ext cx="26825" cy="23000"/>
            </a:xfrm>
            <a:custGeom>
              <a:avLst/>
              <a:gdLst/>
              <a:ahLst/>
              <a:cxnLst/>
              <a:rect l="l" t="t" r="r" b="b"/>
              <a:pathLst>
                <a:path w="1073" h="920" extrusionOk="0">
                  <a:moveTo>
                    <a:pt x="1" y="453"/>
                  </a:moveTo>
                  <a:lnTo>
                    <a:pt x="1" y="465"/>
                  </a:lnTo>
                  <a:cubicBezTo>
                    <a:pt x="1" y="463"/>
                    <a:pt x="1" y="461"/>
                    <a:pt x="1" y="459"/>
                  </a:cubicBezTo>
                  <a:lnTo>
                    <a:pt x="1" y="459"/>
                  </a:lnTo>
                  <a:cubicBezTo>
                    <a:pt x="1" y="457"/>
                    <a:pt x="1" y="455"/>
                    <a:pt x="1" y="453"/>
                  </a:cubicBezTo>
                  <a:close/>
                  <a:moveTo>
                    <a:pt x="465" y="0"/>
                  </a:moveTo>
                  <a:cubicBezTo>
                    <a:pt x="217" y="0"/>
                    <a:pt x="4" y="200"/>
                    <a:pt x="1" y="459"/>
                  </a:cubicBezTo>
                  <a:lnTo>
                    <a:pt x="1" y="459"/>
                  </a:lnTo>
                  <a:cubicBezTo>
                    <a:pt x="4" y="738"/>
                    <a:pt x="227" y="920"/>
                    <a:pt x="463" y="920"/>
                  </a:cubicBezTo>
                  <a:cubicBezTo>
                    <a:pt x="576" y="920"/>
                    <a:pt x="691" y="878"/>
                    <a:pt x="787" y="786"/>
                  </a:cubicBezTo>
                  <a:cubicBezTo>
                    <a:pt x="1073" y="500"/>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00" name="Google Shape;90700;p60"/>
            <p:cNvSpPr/>
            <p:nvPr/>
          </p:nvSpPr>
          <p:spPr>
            <a:xfrm>
              <a:off x="3584650" y="1753925"/>
              <a:ext cx="27125" cy="23125"/>
            </a:xfrm>
            <a:custGeom>
              <a:avLst/>
              <a:gdLst/>
              <a:ahLst/>
              <a:cxnLst/>
              <a:rect l="l" t="t" r="r" b="b"/>
              <a:pathLst>
                <a:path w="1085" h="925" extrusionOk="0">
                  <a:moveTo>
                    <a:pt x="465" y="0"/>
                  </a:moveTo>
                  <a:cubicBezTo>
                    <a:pt x="203" y="0"/>
                    <a:pt x="1" y="203"/>
                    <a:pt x="1" y="453"/>
                  </a:cubicBezTo>
                  <a:cubicBezTo>
                    <a:pt x="1" y="735"/>
                    <a:pt x="231" y="925"/>
                    <a:pt x="468" y="925"/>
                  </a:cubicBezTo>
                  <a:cubicBezTo>
                    <a:pt x="581" y="925"/>
                    <a:pt x="695" y="882"/>
                    <a:pt x="787" y="786"/>
                  </a:cubicBezTo>
                  <a:cubicBezTo>
                    <a:pt x="1084" y="488"/>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01" name="Google Shape;90701;p60"/>
            <p:cNvSpPr/>
            <p:nvPr/>
          </p:nvSpPr>
          <p:spPr>
            <a:xfrm>
              <a:off x="3584650" y="1684850"/>
              <a:ext cx="26825" cy="23025"/>
            </a:xfrm>
            <a:custGeom>
              <a:avLst/>
              <a:gdLst/>
              <a:ahLst/>
              <a:cxnLst/>
              <a:rect l="l" t="t" r="r" b="b"/>
              <a:pathLst>
                <a:path w="1073" h="921" extrusionOk="0">
                  <a:moveTo>
                    <a:pt x="465" y="1"/>
                  </a:moveTo>
                  <a:cubicBezTo>
                    <a:pt x="215" y="1"/>
                    <a:pt x="1" y="203"/>
                    <a:pt x="1" y="453"/>
                  </a:cubicBezTo>
                  <a:cubicBezTo>
                    <a:pt x="1" y="736"/>
                    <a:pt x="226" y="920"/>
                    <a:pt x="463" y="920"/>
                  </a:cubicBezTo>
                  <a:cubicBezTo>
                    <a:pt x="576" y="920"/>
                    <a:pt x="691" y="879"/>
                    <a:pt x="787" y="787"/>
                  </a:cubicBezTo>
                  <a:cubicBezTo>
                    <a:pt x="1073" y="501"/>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02" name="Google Shape;90702;p60"/>
            <p:cNvSpPr/>
            <p:nvPr/>
          </p:nvSpPr>
          <p:spPr>
            <a:xfrm>
              <a:off x="3584650" y="1615500"/>
              <a:ext cx="27125" cy="23300"/>
            </a:xfrm>
            <a:custGeom>
              <a:avLst/>
              <a:gdLst/>
              <a:ahLst/>
              <a:cxnLst/>
              <a:rect l="l" t="t" r="r" b="b"/>
              <a:pathLst>
                <a:path w="1085" h="932" extrusionOk="0">
                  <a:moveTo>
                    <a:pt x="465" y="1"/>
                  </a:moveTo>
                  <a:cubicBezTo>
                    <a:pt x="203" y="1"/>
                    <a:pt x="1" y="215"/>
                    <a:pt x="1" y="465"/>
                  </a:cubicBezTo>
                  <a:cubicBezTo>
                    <a:pt x="1" y="748"/>
                    <a:pt x="231" y="932"/>
                    <a:pt x="468" y="932"/>
                  </a:cubicBezTo>
                  <a:cubicBezTo>
                    <a:pt x="581" y="932"/>
                    <a:pt x="695" y="890"/>
                    <a:pt x="787" y="798"/>
                  </a:cubicBezTo>
                  <a:cubicBezTo>
                    <a:pt x="1084" y="501"/>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03" name="Google Shape;90703;p60"/>
            <p:cNvSpPr/>
            <p:nvPr/>
          </p:nvSpPr>
          <p:spPr>
            <a:xfrm>
              <a:off x="3584650" y="1546450"/>
              <a:ext cx="27125" cy="23300"/>
            </a:xfrm>
            <a:custGeom>
              <a:avLst/>
              <a:gdLst/>
              <a:ahLst/>
              <a:cxnLst/>
              <a:rect l="l" t="t" r="r" b="b"/>
              <a:pathLst>
                <a:path w="1085" h="932" extrusionOk="0">
                  <a:moveTo>
                    <a:pt x="465" y="1"/>
                  </a:moveTo>
                  <a:cubicBezTo>
                    <a:pt x="215" y="1"/>
                    <a:pt x="1" y="203"/>
                    <a:pt x="1" y="453"/>
                  </a:cubicBezTo>
                  <a:lnTo>
                    <a:pt x="1" y="465"/>
                  </a:lnTo>
                  <a:cubicBezTo>
                    <a:pt x="1" y="748"/>
                    <a:pt x="231" y="932"/>
                    <a:pt x="468" y="932"/>
                  </a:cubicBezTo>
                  <a:cubicBezTo>
                    <a:pt x="581" y="932"/>
                    <a:pt x="695" y="890"/>
                    <a:pt x="787" y="798"/>
                  </a:cubicBezTo>
                  <a:cubicBezTo>
                    <a:pt x="1084" y="501"/>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04" name="Google Shape;90704;p60"/>
            <p:cNvSpPr/>
            <p:nvPr/>
          </p:nvSpPr>
          <p:spPr>
            <a:xfrm>
              <a:off x="3584650" y="1477700"/>
              <a:ext cx="26825" cy="22925"/>
            </a:xfrm>
            <a:custGeom>
              <a:avLst/>
              <a:gdLst/>
              <a:ahLst/>
              <a:cxnLst/>
              <a:rect l="l" t="t" r="r" b="b"/>
              <a:pathLst>
                <a:path w="1073" h="917" extrusionOk="0">
                  <a:moveTo>
                    <a:pt x="465" y="0"/>
                  </a:moveTo>
                  <a:cubicBezTo>
                    <a:pt x="215" y="0"/>
                    <a:pt x="1" y="203"/>
                    <a:pt x="1" y="453"/>
                  </a:cubicBezTo>
                  <a:cubicBezTo>
                    <a:pt x="1" y="729"/>
                    <a:pt x="229" y="917"/>
                    <a:pt x="468" y="917"/>
                  </a:cubicBezTo>
                  <a:cubicBezTo>
                    <a:pt x="579" y="917"/>
                    <a:pt x="692" y="877"/>
                    <a:pt x="787" y="786"/>
                  </a:cubicBezTo>
                  <a:cubicBezTo>
                    <a:pt x="1073"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05" name="Google Shape;90705;p60"/>
            <p:cNvSpPr/>
            <p:nvPr/>
          </p:nvSpPr>
          <p:spPr>
            <a:xfrm>
              <a:off x="3584650" y="1408350"/>
              <a:ext cx="27125" cy="23200"/>
            </a:xfrm>
            <a:custGeom>
              <a:avLst/>
              <a:gdLst/>
              <a:ahLst/>
              <a:cxnLst/>
              <a:rect l="l" t="t" r="r" b="b"/>
              <a:pathLst>
                <a:path w="1085" h="928" extrusionOk="0">
                  <a:moveTo>
                    <a:pt x="465" y="0"/>
                  </a:moveTo>
                  <a:cubicBezTo>
                    <a:pt x="203" y="0"/>
                    <a:pt x="1" y="202"/>
                    <a:pt x="1" y="452"/>
                  </a:cubicBezTo>
                  <a:lnTo>
                    <a:pt x="1" y="464"/>
                  </a:lnTo>
                  <a:cubicBezTo>
                    <a:pt x="1" y="744"/>
                    <a:pt x="227" y="927"/>
                    <a:pt x="461" y="927"/>
                  </a:cubicBezTo>
                  <a:cubicBezTo>
                    <a:pt x="576" y="927"/>
                    <a:pt x="693" y="884"/>
                    <a:pt x="787" y="786"/>
                  </a:cubicBezTo>
                  <a:cubicBezTo>
                    <a:pt x="1084" y="500"/>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06" name="Google Shape;90706;p60"/>
            <p:cNvSpPr/>
            <p:nvPr/>
          </p:nvSpPr>
          <p:spPr>
            <a:xfrm>
              <a:off x="3561150" y="2271850"/>
              <a:ext cx="11925" cy="22325"/>
            </a:xfrm>
            <a:custGeom>
              <a:avLst/>
              <a:gdLst/>
              <a:ahLst/>
              <a:cxnLst/>
              <a:rect l="l" t="t" r="r" b="b"/>
              <a:pathLst>
                <a:path w="477" h="893" extrusionOk="0">
                  <a:moveTo>
                    <a:pt x="0" y="0"/>
                  </a:moveTo>
                  <a:lnTo>
                    <a:pt x="167" y="893"/>
                  </a:lnTo>
                  <a:cubicBezTo>
                    <a:pt x="358" y="833"/>
                    <a:pt x="477" y="655"/>
                    <a:pt x="477" y="464"/>
                  </a:cubicBezTo>
                  <a:cubicBezTo>
                    <a:pt x="477" y="202"/>
                    <a:pt x="274" y="12"/>
                    <a:pt x="12" y="12"/>
                  </a:cubicBezTo>
                  <a:lnTo>
                    <a:pt x="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07" name="Google Shape;90707;p60"/>
            <p:cNvSpPr/>
            <p:nvPr/>
          </p:nvSpPr>
          <p:spPr>
            <a:xfrm>
              <a:off x="3549925" y="2203075"/>
              <a:ext cx="27025" cy="23025"/>
            </a:xfrm>
            <a:custGeom>
              <a:avLst/>
              <a:gdLst/>
              <a:ahLst/>
              <a:cxnLst/>
              <a:rect l="l" t="t" r="r" b="b"/>
              <a:pathLst>
                <a:path w="1081" h="921" extrusionOk="0">
                  <a:moveTo>
                    <a:pt x="461" y="1"/>
                  </a:moveTo>
                  <a:cubicBezTo>
                    <a:pt x="211" y="1"/>
                    <a:pt x="9" y="203"/>
                    <a:pt x="9" y="453"/>
                  </a:cubicBezTo>
                  <a:lnTo>
                    <a:pt x="9" y="441"/>
                  </a:lnTo>
                  <a:lnTo>
                    <a:pt x="9" y="441"/>
                  </a:lnTo>
                  <a:cubicBezTo>
                    <a:pt x="1" y="729"/>
                    <a:pt x="232" y="921"/>
                    <a:pt x="473" y="921"/>
                  </a:cubicBezTo>
                  <a:cubicBezTo>
                    <a:pt x="581" y="921"/>
                    <a:pt x="691" y="883"/>
                    <a:pt x="783" y="798"/>
                  </a:cubicBezTo>
                  <a:cubicBezTo>
                    <a:pt x="1080" y="513"/>
                    <a:pt x="890" y="13"/>
                    <a:pt x="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08" name="Google Shape;90708;p60"/>
            <p:cNvSpPr/>
            <p:nvPr/>
          </p:nvSpPr>
          <p:spPr>
            <a:xfrm>
              <a:off x="3549175" y="2132550"/>
              <a:ext cx="21450" cy="19800"/>
            </a:xfrm>
            <a:custGeom>
              <a:avLst/>
              <a:gdLst/>
              <a:ahLst/>
              <a:cxnLst/>
              <a:rect l="l" t="t" r="r" b="b"/>
              <a:pathLst>
                <a:path w="858" h="792" extrusionOk="0">
                  <a:moveTo>
                    <a:pt x="418" y="0"/>
                  </a:moveTo>
                  <a:cubicBezTo>
                    <a:pt x="209" y="0"/>
                    <a:pt x="1" y="153"/>
                    <a:pt x="27" y="429"/>
                  </a:cubicBezTo>
                  <a:cubicBezTo>
                    <a:pt x="15" y="452"/>
                    <a:pt x="15" y="488"/>
                    <a:pt x="27" y="512"/>
                  </a:cubicBezTo>
                  <a:lnTo>
                    <a:pt x="39" y="512"/>
                  </a:lnTo>
                  <a:cubicBezTo>
                    <a:pt x="97" y="706"/>
                    <a:pt x="250" y="791"/>
                    <a:pt x="405" y="791"/>
                  </a:cubicBezTo>
                  <a:cubicBezTo>
                    <a:pt x="629" y="791"/>
                    <a:pt x="857" y="611"/>
                    <a:pt x="801" y="321"/>
                  </a:cubicBezTo>
                  <a:cubicBezTo>
                    <a:pt x="758" y="102"/>
                    <a:pt x="588" y="0"/>
                    <a:pt x="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09" name="Google Shape;90709;p60"/>
            <p:cNvSpPr/>
            <p:nvPr/>
          </p:nvSpPr>
          <p:spPr>
            <a:xfrm>
              <a:off x="3549925" y="2064675"/>
              <a:ext cx="27325" cy="23125"/>
            </a:xfrm>
            <a:custGeom>
              <a:avLst/>
              <a:gdLst/>
              <a:ahLst/>
              <a:cxnLst/>
              <a:rect l="l" t="t" r="r" b="b"/>
              <a:pathLst>
                <a:path w="1093" h="925" extrusionOk="0">
                  <a:moveTo>
                    <a:pt x="473" y="0"/>
                  </a:moveTo>
                  <a:cubicBezTo>
                    <a:pt x="223" y="0"/>
                    <a:pt x="9" y="203"/>
                    <a:pt x="21" y="453"/>
                  </a:cubicBezTo>
                  <a:lnTo>
                    <a:pt x="9" y="453"/>
                  </a:lnTo>
                  <a:cubicBezTo>
                    <a:pt x="1" y="735"/>
                    <a:pt x="228" y="925"/>
                    <a:pt x="468" y="925"/>
                  </a:cubicBezTo>
                  <a:cubicBezTo>
                    <a:pt x="582" y="925"/>
                    <a:pt x="699" y="882"/>
                    <a:pt x="795" y="786"/>
                  </a:cubicBezTo>
                  <a:cubicBezTo>
                    <a:pt x="1092" y="500"/>
                    <a:pt x="890" y="0"/>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10" name="Google Shape;90710;p60"/>
            <p:cNvSpPr/>
            <p:nvPr/>
          </p:nvSpPr>
          <p:spPr>
            <a:xfrm>
              <a:off x="3550125" y="1995600"/>
              <a:ext cx="27125" cy="23025"/>
            </a:xfrm>
            <a:custGeom>
              <a:avLst/>
              <a:gdLst/>
              <a:ahLst/>
              <a:cxnLst/>
              <a:rect l="l" t="t" r="r" b="b"/>
              <a:pathLst>
                <a:path w="1085" h="921" extrusionOk="0">
                  <a:moveTo>
                    <a:pt x="445" y="1"/>
                  </a:moveTo>
                  <a:cubicBezTo>
                    <a:pt x="204" y="1"/>
                    <a:pt x="1" y="210"/>
                    <a:pt x="1" y="453"/>
                  </a:cubicBezTo>
                  <a:cubicBezTo>
                    <a:pt x="1" y="736"/>
                    <a:pt x="231" y="920"/>
                    <a:pt x="468" y="920"/>
                  </a:cubicBezTo>
                  <a:cubicBezTo>
                    <a:pt x="581" y="920"/>
                    <a:pt x="695" y="879"/>
                    <a:pt x="787" y="787"/>
                  </a:cubicBezTo>
                  <a:cubicBezTo>
                    <a:pt x="1084" y="489"/>
                    <a:pt x="870" y="1"/>
                    <a:pt x="465" y="1"/>
                  </a:cubicBezTo>
                  <a:cubicBezTo>
                    <a:pt x="459" y="1"/>
                    <a:pt x="452" y="1"/>
                    <a:pt x="4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11" name="Google Shape;90711;p60"/>
            <p:cNvSpPr/>
            <p:nvPr/>
          </p:nvSpPr>
          <p:spPr>
            <a:xfrm>
              <a:off x="3550125" y="1925425"/>
              <a:ext cx="22950" cy="23075"/>
            </a:xfrm>
            <a:custGeom>
              <a:avLst/>
              <a:gdLst/>
              <a:ahLst/>
              <a:cxnLst/>
              <a:rect l="l" t="t" r="r" b="b"/>
              <a:pathLst>
                <a:path w="918" h="923" extrusionOk="0">
                  <a:moveTo>
                    <a:pt x="450" y="0"/>
                  </a:moveTo>
                  <a:cubicBezTo>
                    <a:pt x="236" y="0"/>
                    <a:pt x="24" y="135"/>
                    <a:pt x="1" y="415"/>
                  </a:cubicBezTo>
                  <a:cubicBezTo>
                    <a:pt x="1" y="439"/>
                    <a:pt x="1" y="474"/>
                    <a:pt x="1" y="498"/>
                  </a:cubicBezTo>
                  <a:cubicBezTo>
                    <a:pt x="24" y="785"/>
                    <a:pt x="238" y="923"/>
                    <a:pt x="453" y="923"/>
                  </a:cubicBezTo>
                  <a:cubicBezTo>
                    <a:pt x="685" y="923"/>
                    <a:pt x="918" y="765"/>
                    <a:pt x="918" y="463"/>
                  </a:cubicBezTo>
                  <a:cubicBezTo>
                    <a:pt x="918" y="159"/>
                    <a:pt x="682" y="0"/>
                    <a:pt x="4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12" name="Google Shape;90712;p60"/>
            <p:cNvSpPr/>
            <p:nvPr/>
          </p:nvSpPr>
          <p:spPr>
            <a:xfrm>
              <a:off x="3550125" y="1857500"/>
              <a:ext cx="27125" cy="23000"/>
            </a:xfrm>
            <a:custGeom>
              <a:avLst/>
              <a:gdLst/>
              <a:ahLst/>
              <a:cxnLst/>
              <a:rect l="l" t="t" r="r" b="b"/>
              <a:pathLst>
                <a:path w="1085" h="920" extrusionOk="0">
                  <a:moveTo>
                    <a:pt x="465" y="1"/>
                  </a:moveTo>
                  <a:cubicBezTo>
                    <a:pt x="215" y="1"/>
                    <a:pt x="13" y="203"/>
                    <a:pt x="13" y="453"/>
                  </a:cubicBezTo>
                  <a:lnTo>
                    <a:pt x="1" y="453"/>
                  </a:lnTo>
                  <a:cubicBezTo>
                    <a:pt x="1" y="736"/>
                    <a:pt x="225" y="920"/>
                    <a:pt x="463" y="920"/>
                  </a:cubicBezTo>
                  <a:cubicBezTo>
                    <a:pt x="575" y="920"/>
                    <a:pt x="691" y="878"/>
                    <a:pt x="787" y="786"/>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13" name="Google Shape;90713;p60"/>
            <p:cNvSpPr/>
            <p:nvPr/>
          </p:nvSpPr>
          <p:spPr>
            <a:xfrm>
              <a:off x="3550125" y="1788150"/>
              <a:ext cx="27125" cy="23300"/>
            </a:xfrm>
            <a:custGeom>
              <a:avLst/>
              <a:gdLst/>
              <a:ahLst/>
              <a:cxnLst/>
              <a:rect l="l" t="t" r="r" b="b"/>
              <a:pathLst>
                <a:path w="1085" h="932" extrusionOk="0">
                  <a:moveTo>
                    <a:pt x="465" y="0"/>
                  </a:moveTo>
                  <a:cubicBezTo>
                    <a:pt x="215" y="0"/>
                    <a:pt x="1" y="203"/>
                    <a:pt x="1" y="465"/>
                  </a:cubicBezTo>
                  <a:cubicBezTo>
                    <a:pt x="1" y="747"/>
                    <a:pt x="231" y="931"/>
                    <a:pt x="468" y="931"/>
                  </a:cubicBezTo>
                  <a:cubicBezTo>
                    <a:pt x="581" y="931"/>
                    <a:pt x="695" y="890"/>
                    <a:pt x="787" y="798"/>
                  </a:cubicBezTo>
                  <a:cubicBezTo>
                    <a:pt x="1084" y="500"/>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14" name="Google Shape;90714;p60"/>
            <p:cNvSpPr/>
            <p:nvPr/>
          </p:nvSpPr>
          <p:spPr>
            <a:xfrm>
              <a:off x="3550125" y="1719100"/>
              <a:ext cx="27125" cy="23300"/>
            </a:xfrm>
            <a:custGeom>
              <a:avLst/>
              <a:gdLst/>
              <a:ahLst/>
              <a:cxnLst/>
              <a:rect l="l" t="t" r="r" b="b"/>
              <a:pathLst>
                <a:path w="1085" h="932" extrusionOk="0">
                  <a:moveTo>
                    <a:pt x="465" y="0"/>
                  </a:moveTo>
                  <a:cubicBezTo>
                    <a:pt x="203" y="0"/>
                    <a:pt x="1" y="203"/>
                    <a:pt x="1" y="464"/>
                  </a:cubicBezTo>
                  <a:cubicBezTo>
                    <a:pt x="1" y="747"/>
                    <a:pt x="231" y="931"/>
                    <a:pt x="468" y="931"/>
                  </a:cubicBezTo>
                  <a:cubicBezTo>
                    <a:pt x="581" y="931"/>
                    <a:pt x="695" y="890"/>
                    <a:pt x="787" y="798"/>
                  </a:cubicBezTo>
                  <a:cubicBezTo>
                    <a:pt x="1084" y="500"/>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15" name="Google Shape;90715;p60"/>
            <p:cNvSpPr/>
            <p:nvPr/>
          </p:nvSpPr>
          <p:spPr>
            <a:xfrm>
              <a:off x="3549925" y="1650025"/>
              <a:ext cx="27325" cy="23250"/>
            </a:xfrm>
            <a:custGeom>
              <a:avLst/>
              <a:gdLst/>
              <a:ahLst/>
              <a:cxnLst/>
              <a:rect l="l" t="t" r="r" b="b"/>
              <a:pathLst>
                <a:path w="1093" h="930" extrusionOk="0">
                  <a:moveTo>
                    <a:pt x="473" y="1"/>
                  </a:moveTo>
                  <a:cubicBezTo>
                    <a:pt x="223" y="1"/>
                    <a:pt x="9" y="203"/>
                    <a:pt x="21" y="465"/>
                  </a:cubicBezTo>
                  <a:lnTo>
                    <a:pt x="9" y="465"/>
                  </a:lnTo>
                  <a:cubicBezTo>
                    <a:pt x="1" y="742"/>
                    <a:pt x="232" y="929"/>
                    <a:pt x="474" y="929"/>
                  </a:cubicBezTo>
                  <a:cubicBezTo>
                    <a:pt x="586" y="929"/>
                    <a:pt x="700" y="889"/>
                    <a:pt x="795" y="799"/>
                  </a:cubicBezTo>
                  <a:cubicBezTo>
                    <a:pt x="1092" y="501"/>
                    <a:pt x="890"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16" name="Google Shape;90716;p60"/>
            <p:cNvSpPr/>
            <p:nvPr/>
          </p:nvSpPr>
          <p:spPr>
            <a:xfrm>
              <a:off x="3550125" y="1579875"/>
              <a:ext cx="22950" cy="23225"/>
            </a:xfrm>
            <a:custGeom>
              <a:avLst/>
              <a:gdLst/>
              <a:ahLst/>
              <a:cxnLst/>
              <a:rect l="l" t="t" r="r" b="b"/>
              <a:pathLst>
                <a:path w="918" h="929" extrusionOk="0">
                  <a:moveTo>
                    <a:pt x="453" y="1"/>
                  </a:moveTo>
                  <a:cubicBezTo>
                    <a:pt x="238" y="1"/>
                    <a:pt x="24" y="139"/>
                    <a:pt x="1" y="426"/>
                  </a:cubicBezTo>
                  <a:cubicBezTo>
                    <a:pt x="1" y="449"/>
                    <a:pt x="1" y="485"/>
                    <a:pt x="1" y="509"/>
                  </a:cubicBezTo>
                  <a:cubicBezTo>
                    <a:pt x="24" y="793"/>
                    <a:pt x="233" y="928"/>
                    <a:pt x="447" y="928"/>
                  </a:cubicBezTo>
                  <a:cubicBezTo>
                    <a:pt x="680" y="928"/>
                    <a:pt x="918" y="766"/>
                    <a:pt x="918" y="461"/>
                  </a:cubicBezTo>
                  <a:cubicBezTo>
                    <a:pt x="918" y="159"/>
                    <a:pt x="685"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17" name="Google Shape;90717;p60"/>
            <p:cNvSpPr/>
            <p:nvPr/>
          </p:nvSpPr>
          <p:spPr>
            <a:xfrm>
              <a:off x="3549925" y="1511925"/>
              <a:ext cx="27325" cy="23225"/>
            </a:xfrm>
            <a:custGeom>
              <a:avLst/>
              <a:gdLst/>
              <a:ahLst/>
              <a:cxnLst/>
              <a:rect l="l" t="t" r="r" b="b"/>
              <a:pathLst>
                <a:path w="1093" h="929" extrusionOk="0">
                  <a:moveTo>
                    <a:pt x="473" y="0"/>
                  </a:moveTo>
                  <a:cubicBezTo>
                    <a:pt x="223" y="0"/>
                    <a:pt x="9" y="203"/>
                    <a:pt x="21" y="465"/>
                  </a:cubicBezTo>
                  <a:lnTo>
                    <a:pt x="9" y="465"/>
                  </a:lnTo>
                  <a:cubicBezTo>
                    <a:pt x="1" y="741"/>
                    <a:pt x="232" y="929"/>
                    <a:pt x="474" y="929"/>
                  </a:cubicBezTo>
                  <a:cubicBezTo>
                    <a:pt x="586" y="929"/>
                    <a:pt x="700" y="889"/>
                    <a:pt x="795" y="798"/>
                  </a:cubicBezTo>
                  <a:cubicBezTo>
                    <a:pt x="1092" y="500"/>
                    <a:pt x="890" y="0"/>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18" name="Google Shape;90718;p60"/>
            <p:cNvSpPr/>
            <p:nvPr/>
          </p:nvSpPr>
          <p:spPr>
            <a:xfrm>
              <a:off x="3550125" y="1442875"/>
              <a:ext cx="27125" cy="23125"/>
            </a:xfrm>
            <a:custGeom>
              <a:avLst/>
              <a:gdLst/>
              <a:ahLst/>
              <a:cxnLst/>
              <a:rect l="l" t="t" r="r" b="b"/>
              <a:pathLst>
                <a:path w="1085" h="925" extrusionOk="0">
                  <a:moveTo>
                    <a:pt x="465" y="0"/>
                  </a:moveTo>
                  <a:cubicBezTo>
                    <a:pt x="215" y="0"/>
                    <a:pt x="1" y="203"/>
                    <a:pt x="1" y="453"/>
                  </a:cubicBezTo>
                  <a:lnTo>
                    <a:pt x="1" y="465"/>
                  </a:lnTo>
                  <a:cubicBezTo>
                    <a:pt x="1" y="738"/>
                    <a:pt x="230" y="925"/>
                    <a:pt x="466" y="925"/>
                  </a:cubicBezTo>
                  <a:cubicBezTo>
                    <a:pt x="579" y="925"/>
                    <a:pt x="694" y="882"/>
                    <a:pt x="787" y="786"/>
                  </a:cubicBezTo>
                  <a:cubicBezTo>
                    <a:pt x="1084" y="500"/>
                    <a:pt x="870"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19" name="Google Shape;90719;p60"/>
            <p:cNvSpPr/>
            <p:nvPr/>
          </p:nvSpPr>
          <p:spPr>
            <a:xfrm>
              <a:off x="3549825" y="1383050"/>
              <a:ext cx="22950" cy="14000"/>
            </a:xfrm>
            <a:custGeom>
              <a:avLst/>
              <a:gdLst/>
              <a:ahLst/>
              <a:cxnLst/>
              <a:rect l="l" t="t" r="r" b="b"/>
              <a:pathLst>
                <a:path w="918" h="560" extrusionOk="0">
                  <a:moveTo>
                    <a:pt x="894" y="0"/>
                  </a:moveTo>
                  <a:lnTo>
                    <a:pt x="1" y="131"/>
                  </a:lnTo>
                  <a:cubicBezTo>
                    <a:pt x="1" y="369"/>
                    <a:pt x="203" y="560"/>
                    <a:pt x="441" y="560"/>
                  </a:cubicBezTo>
                  <a:cubicBezTo>
                    <a:pt x="692" y="560"/>
                    <a:pt x="906" y="369"/>
                    <a:pt x="906" y="119"/>
                  </a:cubicBezTo>
                  <a:lnTo>
                    <a:pt x="918" y="107"/>
                  </a:lnTo>
                  <a:cubicBezTo>
                    <a:pt x="918" y="71"/>
                    <a:pt x="906" y="36"/>
                    <a:pt x="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20" name="Google Shape;90720;p60"/>
            <p:cNvSpPr/>
            <p:nvPr/>
          </p:nvSpPr>
          <p:spPr>
            <a:xfrm>
              <a:off x="3527500" y="2099800"/>
              <a:ext cx="14925" cy="21450"/>
            </a:xfrm>
            <a:custGeom>
              <a:avLst/>
              <a:gdLst/>
              <a:ahLst/>
              <a:cxnLst/>
              <a:rect l="l" t="t" r="r" b="b"/>
              <a:pathLst>
                <a:path w="597" h="858" extrusionOk="0">
                  <a:moveTo>
                    <a:pt x="1" y="0"/>
                  </a:moveTo>
                  <a:lnTo>
                    <a:pt x="84" y="453"/>
                  </a:lnTo>
                  <a:lnTo>
                    <a:pt x="168" y="857"/>
                  </a:lnTo>
                  <a:cubicBezTo>
                    <a:pt x="596" y="667"/>
                    <a:pt x="477"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21" name="Google Shape;90721;p60"/>
            <p:cNvSpPr/>
            <p:nvPr/>
          </p:nvSpPr>
          <p:spPr>
            <a:xfrm>
              <a:off x="3515900" y="2030450"/>
              <a:ext cx="27825" cy="23000"/>
            </a:xfrm>
            <a:custGeom>
              <a:avLst/>
              <a:gdLst/>
              <a:ahLst/>
              <a:cxnLst/>
              <a:rect l="l" t="t" r="r" b="b"/>
              <a:pathLst>
                <a:path w="1113" h="920" extrusionOk="0">
                  <a:moveTo>
                    <a:pt x="429" y="0"/>
                  </a:moveTo>
                  <a:cubicBezTo>
                    <a:pt x="227" y="0"/>
                    <a:pt x="60" y="143"/>
                    <a:pt x="13" y="333"/>
                  </a:cubicBezTo>
                  <a:lnTo>
                    <a:pt x="1" y="345"/>
                  </a:lnTo>
                  <a:lnTo>
                    <a:pt x="24" y="452"/>
                  </a:lnTo>
                  <a:lnTo>
                    <a:pt x="72" y="726"/>
                  </a:lnTo>
                  <a:cubicBezTo>
                    <a:pt x="155" y="845"/>
                    <a:pt x="286" y="917"/>
                    <a:pt x="429" y="917"/>
                  </a:cubicBezTo>
                  <a:cubicBezTo>
                    <a:pt x="449" y="919"/>
                    <a:pt x="468" y="920"/>
                    <a:pt x="486" y="920"/>
                  </a:cubicBezTo>
                  <a:cubicBezTo>
                    <a:pt x="1053" y="920"/>
                    <a:pt x="1112" y="58"/>
                    <a:pt x="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22" name="Google Shape;90722;p60"/>
            <p:cNvSpPr/>
            <p:nvPr/>
          </p:nvSpPr>
          <p:spPr>
            <a:xfrm>
              <a:off x="3515600" y="1959650"/>
              <a:ext cx="22950" cy="23125"/>
            </a:xfrm>
            <a:custGeom>
              <a:avLst/>
              <a:gdLst/>
              <a:ahLst/>
              <a:cxnLst/>
              <a:rect l="l" t="t" r="r" b="b"/>
              <a:pathLst>
                <a:path w="918" h="925" extrusionOk="0">
                  <a:moveTo>
                    <a:pt x="454" y="1"/>
                  </a:moveTo>
                  <a:cubicBezTo>
                    <a:pt x="241" y="1"/>
                    <a:pt x="29" y="135"/>
                    <a:pt x="1" y="415"/>
                  </a:cubicBezTo>
                  <a:cubicBezTo>
                    <a:pt x="1" y="451"/>
                    <a:pt x="1" y="475"/>
                    <a:pt x="1" y="510"/>
                  </a:cubicBezTo>
                  <a:cubicBezTo>
                    <a:pt x="29" y="790"/>
                    <a:pt x="241" y="925"/>
                    <a:pt x="454" y="925"/>
                  </a:cubicBezTo>
                  <a:cubicBezTo>
                    <a:pt x="685" y="925"/>
                    <a:pt x="918" y="766"/>
                    <a:pt x="918" y="463"/>
                  </a:cubicBezTo>
                  <a:cubicBezTo>
                    <a:pt x="918" y="159"/>
                    <a:pt x="685" y="1"/>
                    <a:pt x="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23" name="Google Shape;90723;p60"/>
            <p:cNvSpPr/>
            <p:nvPr/>
          </p:nvSpPr>
          <p:spPr>
            <a:xfrm>
              <a:off x="3515600" y="1891725"/>
              <a:ext cx="27125" cy="23000"/>
            </a:xfrm>
            <a:custGeom>
              <a:avLst/>
              <a:gdLst/>
              <a:ahLst/>
              <a:cxnLst/>
              <a:rect l="l" t="t" r="r" b="b"/>
              <a:pathLst>
                <a:path w="1085" h="920" extrusionOk="0">
                  <a:moveTo>
                    <a:pt x="465" y="1"/>
                  </a:moveTo>
                  <a:cubicBezTo>
                    <a:pt x="215" y="1"/>
                    <a:pt x="13" y="203"/>
                    <a:pt x="13" y="453"/>
                  </a:cubicBezTo>
                  <a:cubicBezTo>
                    <a:pt x="9" y="457"/>
                    <a:pt x="6" y="459"/>
                    <a:pt x="5" y="462"/>
                  </a:cubicBezTo>
                  <a:lnTo>
                    <a:pt x="5" y="462"/>
                  </a:lnTo>
                  <a:lnTo>
                    <a:pt x="1" y="453"/>
                  </a:lnTo>
                  <a:lnTo>
                    <a:pt x="1" y="453"/>
                  </a:lnTo>
                  <a:cubicBezTo>
                    <a:pt x="1" y="736"/>
                    <a:pt x="225" y="920"/>
                    <a:pt x="463" y="920"/>
                  </a:cubicBezTo>
                  <a:cubicBezTo>
                    <a:pt x="575" y="920"/>
                    <a:pt x="691" y="878"/>
                    <a:pt x="787" y="787"/>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24" name="Google Shape;90724;p60"/>
            <p:cNvSpPr/>
            <p:nvPr/>
          </p:nvSpPr>
          <p:spPr>
            <a:xfrm>
              <a:off x="3515600" y="1822675"/>
              <a:ext cx="27125" cy="23000"/>
            </a:xfrm>
            <a:custGeom>
              <a:avLst/>
              <a:gdLst/>
              <a:ahLst/>
              <a:cxnLst/>
              <a:rect l="l" t="t" r="r" b="b"/>
              <a:pathLst>
                <a:path w="1085" h="920" extrusionOk="0">
                  <a:moveTo>
                    <a:pt x="465" y="1"/>
                  </a:moveTo>
                  <a:cubicBezTo>
                    <a:pt x="215" y="1"/>
                    <a:pt x="13" y="203"/>
                    <a:pt x="13" y="453"/>
                  </a:cubicBezTo>
                  <a:cubicBezTo>
                    <a:pt x="9" y="457"/>
                    <a:pt x="6" y="459"/>
                    <a:pt x="5" y="461"/>
                  </a:cubicBezTo>
                  <a:lnTo>
                    <a:pt x="5" y="461"/>
                  </a:lnTo>
                  <a:lnTo>
                    <a:pt x="1" y="453"/>
                  </a:lnTo>
                  <a:lnTo>
                    <a:pt x="1" y="453"/>
                  </a:lnTo>
                  <a:cubicBezTo>
                    <a:pt x="1" y="736"/>
                    <a:pt x="225" y="920"/>
                    <a:pt x="463" y="920"/>
                  </a:cubicBezTo>
                  <a:cubicBezTo>
                    <a:pt x="575" y="920"/>
                    <a:pt x="691" y="878"/>
                    <a:pt x="787" y="786"/>
                  </a:cubicBezTo>
                  <a:cubicBezTo>
                    <a:pt x="1084" y="501"/>
                    <a:pt x="8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25" name="Google Shape;90725;p60"/>
            <p:cNvSpPr/>
            <p:nvPr/>
          </p:nvSpPr>
          <p:spPr>
            <a:xfrm>
              <a:off x="3515600" y="1752475"/>
              <a:ext cx="22950" cy="23100"/>
            </a:xfrm>
            <a:custGeom>
              <a:avLst/>
              <a:gdLst/>
              <a:ahLst/>
              <a:cxnLst/>
              <a:rect l="l" t="t" r="r" b="b"/>
              <a:pathLst>
                <a:path w="918" h="924" extrusionOk="0">
                  <a:moveTo>
                    <a:pt x="450" y="1"/>
                  </a:moveTo>
                  <a:cubicBezTo>
                    <a:pt x="235" y="1"/>
                    <a:pt x="24" y="136"/>
                    <a:pt x="1" y="415"/>
                  </a:cubicBezTo>
                  <a:cubicBezTo>
                    <a:pt x="1" y="451"/>
                    <a:pt x="1" y="475"/>
                    <a:pt x="1" y="499"/>
                  </a:cubicBezTo>
                  <a:cubicBezTo>
                    <a:pt x="24" y="786"/>
                    <a:pt x="238" y="923"/>
                    <a:pt x="453" y="923"/>
                  </a:cubicBezTo>
                  <a:cubicBezTo>
                    <a:pt x="685" y="923"/>
                    <a:pt x="918" y="765"/>
                    <a:pt x="918" y="463"/>
                  </a:cubicBezTo>
                  <a:cubicBezTo>
                    <a:pt x="918" y="159"/>
                    <a:pt x="682" y="1"/>
                    <a:pt x="4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26" name="Google Shape;90726;p60"/>
            <p:cNvSpPr/>
            <p:nvPr/>
          </p:nvSpPr>
          <p:spPr>
            <a:xfrm>
              <a:off x="3515600" y="1684575"/>
              <a:ext cx="27125" cy="23000"/>
            </a:xfrm>
            <a:custGeom>
              <a:avLst/>
              <a:gdLst/>
              <a:ahLst/>
              <a:cxnLst/>
              <a:rect l="l" t="t" r="r" b="b"/>
              <a:pathLst>
                <a:path w="1085" h="920" extrusionOk="0">
                  <a:moveTo>
                    <a:pt x="465" y="0"/>
                  </a:moveTo>
                  <a:cubicBezTo>
                    <a:pt x="215" y="0"/>
                    <a:pt x="13" y="202"/>
                    <a:pt x="13" y="452"/>
                  </a:cubicBezTo>
                  <a:cubicBezTo>
                    <a:pt x="10" y="455"/>
                    <a:pt x="8" y="457"/>
                    <a:pt x="7" y="458"/>
                  </a:cubicBezTo>
                  <a:lnTo>
                    <a:pt x="7" y="458"/>
                  </a:lnTo>
                  <a:lnTo>
                    <a:pt x="1" y="452"/>
                  </a:lnTo>
                  <a:lnTo>
                    <a:pt x="1" y="452"/>
                  </a:lnTo>
                  <a:cubicBezTo>
                    <a:pt x="1" y="735"/>
                    <a:pt x="225" y="919"/>
                    <a:pt x="463" y="919"/>
                  </a:cubicBezTo>
                  <a:cubicBezTo>
                    <a:pt x="575" y="919"/>
                    <a:pt x="691" y="878"/>
                    <a:pt x="787" y="786"/>
                  </a:cubicBezTo>
                  <a:cubicBezTo>
                    <a:pt x="1084" y="500"/>
                    <a:pt x="882"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27" name="Google Shape;90727;p60"/>
            <p:cNvSpPr/>
            <p:nvPr/>
          </p:nvSpPr>
          <p:spPr>
            <a:xfrm>
              <a:off x="3515600" y="1615200"/>
              <a:ext cx="27125" cy="23300"/>
            </a:xfrm>
            <a:custGeom>
              <a:avLst/>
              <a:gdLst/>
              <a:ahLst/>
              <a:cxnLst/>
              <a:rect l="l" t="t" r="r" b="b"/>
              <a:pathLst>
                <a:path w="1085" h="932" extrusionOk="0">
                  <a:moveTo>
                    <a:pt x="465" y="1"/>
                  </a:moveTo>
                  <a:cubicBezTo>
                    <a:pt x="215" y="1"/>
                    <a:pt x="1" y="215"/>
                    <a:pt x="1" y="465"/>
                  </a:cubicBezTo>
                  <a:cubicBezTo>
                    <a:pt x="1" y="748"/>
                    <a:pt x="231" y="932"/>
                    <a:pt x="468" y="932"/>
                  </a:cubicBezTo>
                  <a:cubicBezTo>
                    <a:pt x="580" y="932"/>
                    <a:pt x="695" y="891"/>
                    <a:pt x="787" y="799"/>
                  </a:cubicBezTo>
                  <a:cubicBezTo>
                    <a:pt x="1084" y="501"/>
                    <a:pt x="870"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28" name="Google Shape;90728;p60"/>
            <p:cNvSpPr/>
            <p:nvPr/>
          </p:nvSpPr>
          <p:spPr>
            <a:xfrm>
              <a:off x="3515600" y="1545200"/>
              <a:ext cx="23250" cy="23200"/>
            </a:xfrm>
            <a:custGeom>
              <a:avLst/>
              <a:gdLst/>
              <a:ahLst/>
              <a:cxnLst/>
              <a:rect l="l" t="t" r="r" b="b"/>
              <a:pathLst>
                <a:path w="930" h="928" extrusionOk="0">
                  <a:moveTo>
                    <a:pt x="457" y="1"/>
                  </a:moveTo>
                  <a:cubicBezTo>
                    <a:pt x="242" y="1"/>
                    <a:pt x="29" y="135"/>
                    <a:pt x="1" y="420"/>
                  </a:cubicBezTo>
                  <a:cubicBezTo>
                    <a:pt x="1" y="443"/>
                    <a:pt x="1" y="479"/>
                    <a:pt x="1" y="503"/>
                  </a:cubicBezTo>
                  <a:cubicBezTo>
                    <a:pt x="29" y="790"/>
                    <a:pt x="247" y="928"/>
                    <a:pt x="464" y="928"/>
                  </a:cubicBezTo>
                  <a:cubicBezTo>
                    <a:pt x="697" y="928"/>
                    <a:pt x="929" y="769"/>
                    <a:pt x="929" y="467"/>
                  </a:cubicBezTo>
                  <a:cubicBezTo>
                    <a:pt x="929" y="162"/>
                    <a:pt x="692" y="1"/>
                    <a:pt x="4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29" name="Google Shape;90729;p60"/>
            <p:cNvSpPr/>
            <p:nvPr/>
          </p:nvSpPr>
          <p:spPr>
            <a:xfrm>
              <a:off x="3515600" y="1477375"/>
              <a:ext cx="27125" cy="22950"/>
            </a:xfrm>
            <a:custGeom>
              <a:avLst/>
              <a:gdLst/>
              <a:ahLst/>
              <a:cxnLst/>
              <a:rect l="l" t="t" r="r" b="b"/>
              <a:pathLst>
                <a:path w="1085" h="918" extrusionOk="0">
                  <a:moveTo>
                    <a:pt x="445" y="1"/>
                  </a:moveTo>
                  <a:cubicBezTo>
                    <a:pt x="204" y="1"/>
                    <a:pt x="13" y="210"/>
                    <a:pt x="13" y="454"/>
                  </a:cubicBezTo>
                  <a:cubicBezTo>
                    <a:pt x="8" y="454"/>
                    <a:pt x="6" y="455"/>
                    <a:pt x="4" y="457"/>
                  </a:cubicBezTo>
                  <a:lnTo>
                    <a:pt x="4" y="457"/>
                  </a:lnTo>
                  <a:lnTo>
                    <a:pt x="1" y="454"/>
                  </a:lnTo>
                  <a:lnTo>
                    <a:pt x="1" y="454"/>
                  </a:lnTo>
                  <a:cubicBezTo>
                    <a:pt x="1" y="730"/>
                    <a:pt x="229" y="918"/>
                    <a:pt x="468" y="918"/>
                  </a:cubicBezTo>
                  <a:cubicBezTo>
                    <a:pt x="579" y="918"/>
                    <a:pt x="692" y="878"/>
                    <a:pt x="787" y="787"/>
                  </a:cubicBezTo>
                  <a:cubicBezTo>
                    <a:pt x="1084" y="501"/>
                    <a:pt x="882" y="1"/>
                    <a:pt x="465" y="1"/>
                  </a:cubicBezTo>
                  <a:cubicBezTo>
                    <a:pt x="458" y="1"/>
                    <a:pt x="452" y="1"/>
                    <a:pt x="4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30" name="Google Shape;90730;p60"/>
            <p:cNvSpPr/>
            <p:nvPr/>
          </p:nvSpPr>
          <p:spPr>
            <a:xfrm>
              <a:off x="3515600" y="1406950"/>
              <a:ext cx="22950" cy="23075"/>
            </a:xfrm>
            <a:custGeom>
              <a:avLst/>
              <a:gdLst/>
              <a:ahLst/>
              <a:cxnLst/>
              <a:rect l="l" t="t" r="r" b="b"/>
              <a:pathLst>
                <a:path w="918" h="923" extrusionOk="0">
                  <a:moveTo>
                    <a:pt x="458" y="0"/>
                  </a:moveTo>
                  <a:cubicBezTo>
                    <a:pt x="244" y="0"/>
                    <a:pt x="29" y="138"/>
                    <a:pt x="1" y="425"/>
                  </a:cubicBezTo>
                  <a:cubicBezTo>
                    <a:pt x="1" y="449"/>
                    <a:pt x="1" y="485"/>
                    <a:pt x="1" y="508"/>
                  </a:cubicBezTo>
                  <a:cubicBezTo>
                    <a:pt x="29" y="788"/>
                    <a:pt x="241" y="923"/>
                    <a:pt x="454" y="923"/>
                  </a:cubicBezTo>
                  <a:cubicBezTo>
                    <a:pt x="685" y="923"/>
                    <a:pt x="918" y="764"/>
                    <a:pt x="918" y="461"/>
                  </a:cubicBezTo>
                  <a:cubicBezTo>
                    <a:pt x="918" y="159"/>
                    <a:pt x="688" y="0"/>
                    <a:pt x="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31" name="Google Shape;90731;p60"/>
            <p:cNvSpPr/>
            <p:nvPr/>
          </p:nvSpPr>
          <p:spPr>
            <a:xfrm>
              <a:off x="3494775" y="1927150"/>
              <a:ext cx="9250" cy="20575"/>
            </a:xfrm>
            <a:custGeom>
              <a:avLst/>
              <a:gdLst/>
              <a:ahLst/>
              <a:cxnLst/>
              <a:rect l="l" t="t" r="r" b="b"/>
              <a:pathLst>
                <a:path w="370" h="823" extrusionOk="0">
                  <a:moveTo>
                    <a:pt x="0" y="1"/>
                  </a:moveTo>
                  <a:lnTo>
                    <a:pt x="155" y="822"/>
                  </a:lnTo>
                  <a:cubicBezTo>
                    <a:pt x="286" y="739"/>
                    <a:pt x="369" y="596"/>
                    <a:pt x="369" y="441"/>
                  </a:cubicBezTo>
                  <a:cubicBezTo>
                    <a:pt x="369" y="215"/>
                    <a:pt x="215" y="3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32" name="Google Shape;90732;p60"/>
            <p:cNvSpPr/>
            <p:nvPr/>
          </p:nvSpPr>
          <p:spPr>
            <a:xfrm>
              <a:off x="3481075" y="1788450"/>
              <a:ext cx="26825" cy="23000"/>
            </a:xfrm>
            <a:custGeom>
              <a:avLst/>
              <a:gdLst/>
              <a:ahLst/>
              <a:cxnLst/>
              <a:rect l="l" t="t" r="r" b="b"/>
              <a:pathLst>
                <a:path w="1073" h="920" extrusionOk="0">
                  <a:moveTo>
                    <a:pt x="453" y="0"/>
                  </a:moveTo>
                  <a:cubicBezTo>
                    <a:pt x="203" y="0"/>
                    <a:pt x="1" y="203"/>
                    <a:pt x="1" y="465"/>
                  </a:cubicBezTo>
                  <a:cubicBezTo>
                    <a:pt x="1" y="739"/>
                    <a:pt x="224" y="920"/>
                    <a:pt x="461" y="920"/>
                  </a:cubicBezTo>
                  <a:cubicBezTo>
                    <a:pt x="574" y="920"/>
                    <a:pt x="690" y="878"/>
                    <a:pt x="786" y="786"/>
                  </a:cubicBezTo>
                  <a:cubicBezTo>
                    <a:pt x="1072" y="500"/>
                    <a:pt x="8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33" name="Google Shape;90733;p60"/>
            <p:cNvSpPr/>
            <p:nvPr/>
          </p:nvSpPr>
          <p:spPr>
            <a:xfrm>
              <a:off x="3481075" y="1719275"/>
              <a:ext cx="22950" cy="23000"/>
            </a:xfrm>
            <a:custGeom>
              <a:avLst/>
              <a:gdLst/>
              <a:ahLst/>
              <a:cxnLst/>
              <a:rect l="l" t="t" r="r" b="b"/>
              <a:pathLst>
                <a:path w="918" h="920" extrusionOk="0">
                  <a:moveTo>
                    <a:pt x="426" y="1"/>
                  </a:moveTo>
                  <a:cubicBezTo>
                    <a:pt x="208" y="1"/>
                    <a:pt x="1" y="140"/>
                    <a:pt x="1" y="457"/>
                  </a:cubicBezTo>
                  <a:lnTo>
                    <a:pt x="1" y="469"/>
                  </a:lnTo>
                  <a:cubicBezTo>
                    <a:pt x="1" y="781"/>
                    <a:pt x="208" y="920"/>
                    <a:pt x="426" y="920"/>
                  </a:cubicBezTo>
                  <a:cubicBezTo>
                    <a:pt x="665" y="920"/>
                    <a:pt x="917" y="751"/>
                    <a:pt x="917" y="457"/>
                  </a:cubicBezTo>
                  <a:cubicBezTo>
                    <a:pt x="917" y="170"/>
                    <a:pt x="665" y="1"/>
                    <a:pt x="4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34" name="Google Shape;90734;p60"/>
            <p:cNvSpPr/>
            <p:nvPr/>
          </p:nvSpPr>
          <p:spPr>
            <a:xfrm>
              <a:off x="3480875" y="1650325"/>
              <a:ext cx="27025" cy="23150"/>
            </a:xfrm>
            <a:custGeom>
              <a:avLst/>
              <a:gdLst/>
              <a:ahLst/>
              <a:cxnLst/>
              <a:rect l="l" t="t" r="r" b="b"/>
              <a:pathLst>
                <a:path w="1081" h="926" extrusionOk="0">
                  <a:moveTo>
                    <a:pt x="473" y="1"/>
                  </a:moveTo>
                  <a:cubicBezTo>
                    <a:pt x="211" y="1"/>
                    <a:pt x="9" y="203"/>
                    <a:pt x="9" y="453"/>
                  </a:cubicBezTo>
                  <a:cubicBezTo>
                    <a:pt x="1" y="736"/>
                    <a:pt x="228" y="925"/>
                    <a:pt x="468" y="925"/>
                  </a:cubicBezTo>
                  <a:cubicBezTo>
                    <a:pt x="582" y="925"/>
                    <a:pt x="699" y="882"/>
                    <a:pt x="794" y="787"/>
                  </a:cubicBezTo>
                  <a:cubicBezTo>
                    <a:pt x="1080" y="501"/>
                    <a:pt x="878"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35" name="Google Shape;90735;p60"/>
            <p:cNvSpPr/>
            <p:nvPr/>
          </p:nvSpPr>
          <p:spPr>
            <a:xfrm>
              <a:off x="3481075" y="1581275"/>
              <a:ext cx="26825" cy="23025"/>
            </a:xfrm>
            <a:custGeom>
              <a:avLst/>
              <a:gdLst/>
              <a:ahLst/>
              <a:cxnLst/>
              <a:rect l="l" t="t" r="r" b="b"/>
              <a:pathLst>
                <a:path w="1073" h="921" extrusionOk="0">
                  <a:moveTo>
                    <a:pt x="453" y="1"/>
                  </a:moveTo>
                  <a:cubicBezTo>
                    <a:pt x="203" y="1"/>
                    <a:pt x="1" y="203"/>
                    <a:pt x="1" y="453"/>
                  </a:cubicBezTo>
                  <a:lnTo>
                    <a:pt x="1" y="465"/>
                  </a:lnTo>
                  <a:cubicBezTo>
                    <a:pt x="1" y="739"/>
                    <a:pt x="224" y="920"/>
                    <a:pt x="461" y="920"/>
                  </a:cubicBezTo>
                  <a:cubicBezTo>
                    <a:pt x="574" y="920"/>
                    <a:pt x="690" y="879"/>
                    <a:pt x="786" y="786"/>
                  </a:cubicBezTo>
                  <a:cubicBezTo>
                    <a:pt x="1072" y="489"/>
                    <a:pt x="870"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36" name="Google Shape;90736;p60"/>
            <p:cNvSpPr/>
            <p:nvPr/>
          </p:nvSpPr>
          <p:spPr>
            <a:xfrm>
              <a:off x="3480875" y="1512225"/>
              <a:ext cx="27025" cy="23000"/>
            </a:xfrm>
            <a:custGeom>
              <a:avLst/>
              <a:gdLst/>
              <a:ahLst/>
              <a:cxnLst/>
              <a:rect l="l" t="t" r="r" b="b"/>
              <a:pathLst>
                <a:path w="1081" h="920" extrusionOk="0">
                  <a:moveTo>
                    <a:pt x="473" y="0"/>
                  </a:moveTo>
                  <a:cubicBezTo>
                    <a:pt x="211" y="0"/>
                    <a:pt x="9" y="203"/>
                    <a:pt x="9" y="453"/>
                  </a:cubicBezTo>
                  <a:cubicBezTo>
                    <a:pt x="1" y="735"/>
                    <a:pt x="228" y="919"/>
                    <a:pt x="468" y="919"/>
                  </a:cubicBezTo>
                  <a:cubicBezTo>
                    <a:pt x="582" y="919"/>
                    <a:pt x="699" y="878"/>
                    <a:pt x="794" y="786"/>
                  </a:cubicBezTo>
                  <a:cubicBezTo>
                    <a:pt x="1080" y="500"/>
                    <a:pt x="878" y="0"/>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37" name="Google Shape;90737;p60"/>
            <p:cNvSpPr/>
            <p:nvPr/>
          </p:nvSpPr>
          <p:spPr>
            <a:xfrm>
              <a:off x="3481075" y="1443150"/>
              <a:ext cx="26725" cy="23025"/>
            </a:xfrm>
            <a:custGeom>
              <a:avLst/>
              <a:gdLst/>
              <a:ahLst/>
              <a:cxnLst/>
              <a:rect l="l" t="t" r="r" b="b"/>
              <a:pathLst>
                <a:path w="1069" h="921" extrusionOk="0">
                  <a:moveTo>
                    <a:pt x="468" y="1"/>
                  </a:moveTo>
                  <a:cubicBezTo>
                    <a:pt x="463" y="1"/>
                    <a:pt x="458" y="1"/>
                    <a:pt x="453" y="1"/>
                  </a:cubicBezTo>
                  <a:cubicBezTo>
                    <a:pt x="203" y="1"/>
                    <a:pt x="1" y="203"/>
                    <a:pt x="1" y="454"/>
                  </a:cubicBezTo>
                  <a:cubicBezTo>
                    <a:pt x="1" y="736"/>
                    <a:pt x="225" y="920"/>
                    <a:pt x="463" y="920"/>
                  </a:cubicBezTo>
                  <a:cubicBezTo>
                    <a:pt x="575" y="920"/>
                    <a:pt x="691" y="879"/>
                    <a:pt x="786" y="787"/>
                  </a:cubicBezTo>
                  <a:cubicBezTo>
                    <a:pt x="1069" y="493"/>
                    <a:pt x="874" y="1"/>
                    <a:pt x="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38" name="Google Shape;90738;p60"/>
            <p:cNvSpPr/>
            <p:nvPr/>
          </p:nvSpPr>
          <p:spPr>
            <a:xfrm>
              <a:off x="3486150" y="1392575"/>
              <a:ext cx="15200" cy="4475"/>
            </a:xfrm>
            <a:custGeom>
              <a:avLst/>
              <a:gdLst/>
              <a:ahLst/>
              <a:cxnLst/>
              <a:rect l="l" t="t" r="r" b="b"/>
              <a:pathLst>
                <a:path w="608" h="179" extrusionOk="0">
                  <a:moveTo>
                    <a:pt x="607" y="0"/>
                  </a:moveTo>
                  <a:lnTo>
                    <a:pt x="0" y="83"/>
                  </a:lnTo>
                  <a:cubicBezTo>
                    <a:pt x="71" y="143"/>
                    <a:pt x="167" y="179"/>
                    <a:pt x="250" y="179"/>
                  </a:cubicBezTo>
                  <a:lnTo>
                    <a:pt x="250" y="167"/>
                  </a:lnTo>
                  <a:cubicBezTo>
                    <a:pt x="393" y="167"/>
                    <a:pt x="524" y="107"/>
                    <a:pt x="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39" name="Google Shape;90739;p60"/>
            <p:cNvSpPr/>
            <p:nvPr/>
          </p:nvSpPr>
          <p:spPr>
            <a:xfrm>
              <a:off x="3482575" y="1857475"/>
              <a:ext cx="27100" cy="23000"/>
            </a:xfrm>
            <a:custGeom>
              <a:avLst/>
              <a:gdLst/>
              <a:ahLst/>
              <a:cxnLst/>
              <a:rect l="l" t="t" r="r" b="b"/>
              <a:pathLst>
                <a:path w="1084" h="920" extrusionOk="0">
                  <a:moveTo>
                    <a:pt x="390" y="1"/>
                  </a:moveTo>
                  <a:cubicBezTo>
                    <a:pt x="222" y="1"/>
                    <a:pt x="68" y="105"/>
                    <a:pt x="0" y="252"/>
                  </a:cubicBezTo>
                  <a:lnTo>
                    <a:pt x="12" y="252"/>
                  </a:lnTo>
                  <a:lnTo>
                    <a:pt x="119" y="799"/>
                  </a:lnTo>
                  <a:cubicBezTo>
                    <a:pt x="203" y="883"/>
                    <a:pt x="310" y="918"/>
                    <a:pt x="417" y="918"/>
                  </a:cubicBezTo>
                  <a:cubicBezTo>
                    <a:pt x="429" y="919"/>
                    <a:pt x="440" y="919"/>
                    <a:pt x="452" y="919"/>
                  </a:cubicBezTo>
                  <a:cubicBezTo>
                    <a:pt x="1015" y="919"/>
                    <a:pt x="1084" y="72"/>
                    <a:pt x="500" y="2"/>
                  </a:cubicBezTo>
                  <a:lnTo>
                    <a:pt x="417" y="2"/>
                  </a:lnTo>
                  <a:cubicBezTo>
                    <a:pt x="408" y="1"/>
                    <a:pt x="399" y="1"/>
                    <a:pt x="3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40" name="Google Shape;90740;p60"/>
            <p:cNvSpPr/>
            <p:nvPr/>
          </p:nvSpPr>
          <p:spPr>
            <a:xfrm>
              <a:off x="3462025" y="1754500"/>
              <a:ext cx="8950" cy="19675"/>
            </a:xfrm>
            <a:custGeom>
              <a:avLst/>
              <a:gdLst/>
              <a:ahLst/>
              <a:cxnLst/>
              <a:rect l="l" t="t" r="r" b="b"/>
              <a:pathLst>
                <a:path w="358" h="787" extrusionOk="0">
                  <a:moveTo>
                    <a:pt x="1" y="1"/>
                  </a:moveTo>
                  <a:lnTo>
                    <a:pt x="1" y="13"/>
                  </a:lnTo>
                  <a:cubicBezTo>
                    <a:pt x="1" y="13"/>
                    <a:pt x="2" y="13"/>
                    <a:pt x="3" y="14"/>
                  </a:cubicBezTo>
                  <a:lnTo>
                    <a:pt x="3" y="14"/>
                  </a:lnTo>
                  <a:lnTo>
                    <a:pt x="1" y="1"/>
                  </a:lnTo>
                  <a:close/>
                  <a:moveTo>
                    <a:pt x="3" y="14"/>
                  </a:moveTo>
                  <a:lnTo>
                    <a:pt x="84" y="442"/>
                  </a:lnTo>
                  <a:lnTo>
                    <a:pt x="143" y="787"/>
                  </a:lnTo>
                  <a:cubicBezTo>
                    <a:pt x="334" y="620"/>
                    <a:pt x="358" y="334"/>
                    <a:pt x="191" y="144"/>
                  </a:cubicBezTo>
                  <a:cubicBezTo>
                    <a:pt x="132" y="85"/>
                    <a:pt x="73" y="38"/>
                    <a:pt x="3" y="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41" name="Google Shape;90741;p60"/>
            <p:cNvSpPr/>
            <p:nvPr/>
          </p:nvSpPr>
          <p:spPr>
            <a:xfrm>
              <a:off x="3448925" y="1684825"/>
              <a:ext cx="23850" cy="22975"/>
            </a:xfrm>
            <a:custGeom>
              <a:avLst/>
              <a:gdLst/>
              <a:ahLst/>
              <a:cxnLst/>
              <a:rect l="l" t="t" r="r" b="b"/>
              <a:pathLst>
                <a:path w="954" h="919" extrusionOk="0">
                  <a:moveTo>
                    <a:pt x="348" y="1"/>
                  </a:moveTo>
                  <a:cubicBezTo>
                    <a:pt x="207" y="1"/>
                    <a:pt x="78" y="71"/>
                    <a:pt x="1" y="192"/>
                  </a:cubicBezTo>
                  <a:lnTo>
                    <a:pt x="13" y="192"/>
                  </a:lnTo>
                  <a:lnTo>
                    <a:pt x="72" y="454"/>
                  </a:lnTo>
                  <a:lnTo>
                    <a:pt x="144" y="835"/>
                  </a:lnTo>
                  <a:cubicBezTo>
                    <a:pt x="215" y="883"/>
                    <a:pt x="298" y="919"/>
                    <a:pt x="382" y="919"/>
                  </a:cubicBezTo>
                  <a:cubicBezTo>
                    <a:pt x="953" y="871"/>
                    <a:pt x="953" y="38"/>
                    <a:pt x="382" y="2"/>
                  </a:cubicBezTo>
                  <a:cubicBezTo>
                    <a:pt x="371" y="1"/>
                    <a:pt x="359" y="1"/>
                    <a:pt x="3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42" name="Google Shape;90742;p60"/>
            <p:cNvSpPr/>
            <p:nvPr/>
          </p:nvSpPr>
          <p:spPr>
            <a:xfrm>
              <a:off x="3446550" y="1615500"/>
              <a:ext cx="27400" cy="23300"/>
            </a:xfrm>
            <a:custGeom>
              <a:avLst/>
              <a:gdLst/>
              <a:ahLst/>
              <a:cxnLst/>
              <a:rect l="l" t="t" r="r" b="b"/>
              <a:pathLst>
                <a:path w="1096" h="932" extrusionOk="0">
                  <a:moveTo>
                    <a:pt x="477" y="1"/>
                  </a:moveTo>
                  <a:cubicBezTo>
                    <a:pt x="215" y="1"/>
                    <a:pt x="0" y="191"/>
                    <a:pt x="0" y="453"/>
                  </a:cubicBezTo>
                  <a:cubicBezTo>
                    <a:pt x="0" y="465"/>
                    <a:pt x="0" y="465"/>
                    <a:pt x="0" y="477"/>
                  </a:cubicBezTo>
                  <a:lnTo>
                    <a:pt x="12" y="465"/>
                  </a:lnTo>
                  <a:cubicBezTo>
                    <a:pt x="12" y="748"/>
                    <a:pt x="242" y="932"/>
                    <a:pt x="483" y="932"/>
                  </a:cubicBezTo>
                  <a:cubicBezTo>
                    <a:pt x="598" y="932"/>
                    <a:pt x="714" y="890"/>
                    <a:pt x="810" y="798"/>
                  </a:cubicBezTo>
                  <a:cubicBezTo>
                    <a:pt x="1096" y="501"/>
                    <a:pt x="893" y="1"/>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43" name="Google Shape;90743;p60"/>
            <p:cNvSpPr/>
            <p:nvPr/>
          </p:nvSpPr>
          <p:spPr>
            <a:xfrm>
              <a:off x="3446550" y="1546450"/>
              <a:ext cx="27400" cy="23300"/>
            </a:xfrm>
            <a:custGeom>
              <a:avLst/>
              <a:gdLst/>
              <a:ahLst/>
              <a:cxnLst/>
              <a:rect l="l" t="t" r="r" b="b"/>
              <a:pathLst>
                <a:path w="1096" h="932" extrusionOk="0">
                  <a:moveTo>
                    <a:pt x="455" y="0"/>
                  </a:moveTo>
                  <a:cubicBezTo>
                    <a:pt x="214" y="0"/>
                    <a:pt x="12" y="187"/>
                    <a:pt x="0" y="441"/>
                  </a:cubicBezTo>
                  <a:cubicBezTo>
                    <a:pt x="0" y="441"/>
                    <a:pt x="0" y="453"/>
                    <a:pt x="0" y="465"/>
                  </a:cubicBezTo>
                  <a:lnTo>
                    <a:pt x="12" y="465"/>
                  </a:lnTo>
                  <a:cubicBezTo>
                    <a:pt x="12" y="748"/>
                    <a:pt x="242" y="932"/>
                    <a:pt x="483" y="932"/>
                  </a:cubicBezTo>
                  <a:cubicBezTo>
                    <a:pt x="598" y="932"/>
                    <a:pt x="714" y="890"/>
                    <a:pt x="810" y="798"/>
                  </a:cubicBezTo>
                  <a:cubicBezTo>
                    <a:pt x="1096" y="501"/>
                    <a:pt x="893" y="1"/>
                    <a:pt x="477" y="1"/>
                  </a:cubicBezTo>
                  <a:cubicBezTo>
                    <a:pt x="469" y="0"/>
                    <a:pt x="462" y="0"/>
                    <a:pt x="4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44" name="Google Shape;90744;p60"/>
            <p:cNvSpPr/>
            <p:nvPr/>
          </p:nvSpPr>
          <p:spPr>
            <a:xfrm>
              <a:off x="3446200" y="1478300"/>
              <a:ext cx="23900" cy="23200"/>
            </a:xfrm>
            <a:custGeom>
              <a:avLst/>
              <a:gdLst/>
              <a:ahLst/>
              <a:cxnLst/>
              <a:rect l="l" t="t" r="r" b="b"/>
              <a:pathLst>
                <a:path w="956" h="928" extrusionOk="0">
                  <a:moveTo>
                    <a:pt x="489" y="0"/>
                  </a:moveTo>
                  <a:cubicBezTo>
                    <a:pt x="270" y="0"/>
                    <a:pt x="50" y="143"/>
                    <a:pt x="26" y="429"/>
                  </a:cubicBezTo>
                  <a:cubicBezTo>
                    <a:pt x="1" y="753"/>
                    <a:pt x="251" y="928"/>
                    <a:pt x="496" y="928"/>
                  </a:cubicBezTo>
                  <a:cubicBezTo>
                    <a:pt x="710" y="928"/>
                    <a:pt x="921" y="795"/>
                    <a:pt x="943" y="512"/>
                  </a:cubicBezTo>
                  <a:cubicBezTo>
                    <a:pt x="955" y="488"/>
                    <a:pt x="955" y="452"/>
                    <a:pt x="943" y="429"/>
                  </a:cubicBezTo>
                  <a:cubicBezTo>
                    <a:pt x="925" y="143"/>
                    <a:pt x="708" y="0"/>
                    <a:pt x="4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45" name="Google Shape;90745;p60"/>
            <p:cNvSpPr/>
            <p:nvPr/>
          </p:nvSpPr>
          <p:spPr>
            <a:xfrm>
              <a:off x="3446550" y="1408325"/>
              <a:ext cx="27400" cy="23225"/>
            </a:xfrm>
            <a:custGeom>
              <a:avLst/>
              <a:gdLst/>
              <a:ahLst/>
              <a:cxnLst/>
              <a:rect l="l" t="t" r="r" b="b"/>
              <a:pathLst>
                <a:path w="1096" h="929" extrusionOk="0">
                  <a:moveTo>
                    <a:pt x="455" y="1"/>
                  </a:moveTo>
                  <a:cubicBezTo>
                    <a:pt x="214" y="1"/>
                    <a:pt x="12" y="187"/>
                    <a:pt x="0" y="442"/>
                  </a:cubicBezTo>
                  <a:cubicBezTo>
                    <a:pt x="0" y="442"/>
                    <a:pt x="0" y="453"/>
                    <a:pt x="0" y="465"/>
                  </a:cubicBezTo>
                  <a:lnTo>
                    <a:pt x="12" y="465"/>
                  </a:lnTo>
                  <a:cubicBezTo>
                    <a:pt x="12" y="745"/>
                    <a:pt x="238" y="928"/>
                    <a:pt x="476" y="928"/>
                  </a:cubicBezTo>
                  <a:cubicBezTo>
                    <a:pt x="593" y="928"/>
                    <a:pt x="712" y="885"/>
                    <a:pt x="810" y="787"/>
                  </a:cubicBezTo>
                  <a:cubicBezTo>
                    <a:pt x="1096" y="501"/>
                    <a:pt x="893" y="1"/>
                    <a:pt x="477" y="1"/>
                  </a:cubicBezTo>
                  <a:cubicBezTo>
                    <a:pt x="469" y="1"/>
                    <a:pt x="462" y="1"/>
                    <a:pt x="4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46" name="Google Shape;90746;p60"/>
            <p:cNvSpPr/>
            <p:nvPr/>
          </p:nvSpPr>
          <p:spPr>
            <a:xfrm>
              <a:off x="3428400" y="1582475"/>
              <a:ext cx="6875" cy="18175"/>
            </a:xfrm>
            <a:custGeom>
              <a:avLst/>
              <a:gdLst/>
              <a:ahLst/>
              <a:cxnLst/>
              <a:rect l="l" t="t" r="r" b="b"/>
              <a:pathLst>
                <a:path w="275" h="727" extrusionOk="0">
                  <a:moveTo>
                    <a:pt x="0" y="0"/>
                  </a:moveTo>
                  <a:lnTo>
                    <a:pt x="143" y="726"/>
                  </a:lnTo>
                  <a:cubicBezTo>
                    <a:pt x="226" y="643"/>
                    <a:pt x="262" y="524"/>
                    <a:pt x="274" y="417"/>
                  </a:cubicBezTo>
                  <a:cubicBezTo>
                    <a:pt x="262" y="238"/>
                    <a:pt x="167" y="7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47" name="Google Shape;90747;p60"/>
            <p:cNvSpPr/>
            <p:nvPr/>
          </p:nvSpPr>
          <p:spPr>
            <a:xfrm>
              <a:off x="3412025" y="1443150"/>
              <a:ext cx="27025" cy="23025"/>
            </a:xfrm>
            <a:custGeom>
              <a:avLst/>
              <a:gdLst/>
              <a:ahLst/>
              <a:cxnLst/>
              <a:rect l="l" t="t" r="r" b="b"/>
              <a:pathLst>
                <a:path w="1081" h="921" extrusionOk="0">
                  <a:moveTo>
                    <a:pt x="444" y="1"/>
                  </a:moveTo>
                  <a:cubicBezTo>
                    <a:pt x="203" y="1"/>
                    <a:pt x="0" y="199"/>
                    <a:pt x="0" y="454"/>
                  </a:cubicBezTo>
                  <a:cubicBezTo>
                    <a:pt x="0" y="736"/>
                    <a:pt x="230" y="920"/>
                    <a:pt x="471" y="920"/>
                  </a:cubicBezTo>
                  <a:cubicBezTo>
                    <a:pt x="586" y="920"/>
                    <a:pt x="702" y="879"/>
                    <a:pt x="798" y="787"/>
                  </a:cubicBezTo>
                  <a:cubicBezTo>
                    <a:pt x="1080" y="493"/>
                    <a:pt x="886" y="1"/>
                    <a:pt x="479" y="1"/>
                  </a:cubicBezTo>
                  <a:cubicBezTo>
                    <a:pt x="474" y="1"/>
                    <a:pt x="470" y="1"/>
                    <a:pt x="465" y="1"/>
                  </a:cubicBezTo>
                  <a:cubicBezTo>
                    <a:pt x="458" y="1"/>
                    <a:pt x="451"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48" name="Google Shape;90748;p60"/>
            <p:cNvSpPr/>
            <p:nvPr/>
          </p:nvSpPr>
          <p:spPr>
            <a:xfrm>
              <a:off x="3415600" y="1512225"/>
              <a:ext cx="22350" cy="23525"/>
            </a:xfrm>
            <a:custGeom>
              <a:avLst/>
              <a:gdLst/>
              <a:ahLst/>
              <a:cxnLst/>
              <a:rect l="l" t="t" r="r" b="b"/>
              <a:pathLst>
                <a:path w="894" h="941" extrusionOk="0">
                  <a:moveTo>
                    <a:pt x="322" y="0"/>
                  </a:moveTo>
                  <a:cubicBezTo>
                    <a:pt x="203" y="0"/>
                    <a:pt x="84" y="48"/>
                    <a:pt x="0" y="131"/>
                  </a:cubicBezTo>
                  <a:lnTo>
                    <a:pt x="155" y="905"/>
                  </a:lnTo>
                  <a:cubicBezTo>
                    <a:pt x="203" y="929"/>
                    <a:pt x="274" y="941"/>
                    <a:pt x="334" y="941"/>
                  </a:cubicBezTo>
                  <a:cubicBezTo>
                    <a:pt x="893" y="893"/>
                    <a:pt x="893" y="60"/>
                    <a:pt x="334" y="12"/>
                  </a:cubicBezTo>
                  <a:lnTo>
                    <a:pt x="3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0749" name="Google Shape;90749;p60"/>
            <p:cNvSpPr/>
            <p:nvPr/>
          </p:nvSpPr>
          <p:spPr>
            <a:xfrm>
              <a:off x="3395350" y="1410725"/>
              <a:ext cx="5375" cy="16100"/>
            </a:xfrm>
            <a:custGeom>
              <a:avLst/>
              <a:gdLst/>
              <a:ahLst/>
              <a:cxnLst/>
              <a:rect l="l" t="t" r="r" b="b"/>
              <a:pathLst>
                <a:path w="215" h="644" extrusionOk="0">
                  <a:moveTo>
                    <a:pt x="1" y="0"/>
                  </a:moveTo>
                  <a:lnTo>
                    <a:pt x="72" y="381"/>
                  </a:lnTo>
                  <a:lnTo>
                    <a:pt x="120" y="643"/>
                  </a:lnTo>
                  <a:cubicBezTo>
                    <a:pt x="179" y="560"/>
                    <a:pt x="203" y="477"/>
                    <a:pt x="215" y="381"/>
                  </a:cubicBezTo>
                  <a:cubicBezTo>
                    <a:pt x="215" y="227"/>
                    <a:pt x="132" y="8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90750" name="Google Shape;90750;p60"/>
          <p:cNvGrpSpPr/>
          <p:nvPr/>
        </p:nvGrpSpPr>
        <p:grpSpPr>
          <a:xfrm>
            <a:off x="0" y="520498"/>
            <a:ext cx="4357980" cy="3486335"/>
            <a:chOff x="167924" y="792642"/>
            <a:chExt cx="4357980" cy="3486335"/>
          </a:xfrm>
        </p:grpSpPr>
        <p:sp>
          <p:nvSpPr>
            <p:cNvPr id="90751" name="Google Shape;90751;p60"/>
            <p:cNvSpPr/>
            <p:nvPr/>
          </p:nvSpPr>
          <p:spPr>
            <a:xfrm>
              <a:off x="167924" y="4133731"/>
              <a:ext cx="4357980" cy="9871"/>
            </a:xfrm>
            <a:custGeom>
              <a:avLst/>
              <a:gdLst/>
              <a:ahLst/>
              <a:cxnLst/>
              <a:rect l="l" t="t" r="r" b="b"/>
              <a:pathLst>
                <a:path w="168653" h="382" extrusionOk="0">
                  <a:moveTo>
                    <a:pt x="84333" y="0"/>
                  </a:moveTo>
                  <a:lnTo>
                    <a:pt x="42161" y="60"/>
                  </a:lnTo>
                  <a:lnTo>
                    <a:pt x="21087" y="96"/>
                  </a:lnTo>
                  <a:lnTo>
                    <a:pt x="1" y="191"/>
                  </a:lnTo>
                  <a:lnTo>
                    <a:pt x="21087" y="286"/>
                  </a:lnTo>
                  <a:lnTo>
                    <a:pt x="42161" y="322"/>
                  </a:lnTo>
                  <a:lnTo>
                    <a:pt x="84333" y="381"/>
                  </a:lnTo>
                  <a:lnTo>
                    <a:pt x="126493" y="322"/>
                  </a:lnTo>
                  <a:lnTo>
                    <a:pt x="147579" y="286"/>
                  </a:lnTo>
                  <a:lnTo>
                    <a:pt x="168653" y="191"/>
                  </a:lnTo>
                  <a:lnTo>
                    <a:pt x="147579" y="96"/>
                  </a:lnTo>
                  <a:lnTo>
                    <a:pt x="126493" y="60"/>
                  </a:lnTo>
                  <a:lnTo>
                    <a:pt x="843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2" name="Google Shape;90752;p60"/>
            <p:cNvSpPr/>
            <p:nvPr/>
          </p:nvSpPr>
          <p:spPr>
            <a:xfrm>
              <a:off x="948755" y="2030077"/>
              <a:ext cx="1020522" cy="1064062"/>
            </a:xfrm>
            <a:custGeom>
              <a:avLst/>
              <a:gdLst/>
              <a:ahLst/>
              <a:cxnLst/>
              <a:rect l="l" t="t" r="r" b="b"/>
              <a:pathLst>
                <a:path w="39494" h="41179" extrusionOk="0">
                  <a:moveTo>
                    <a:pt x="19922" y="0"/>
                  </a:moveTo>
                  <a:cubicBezTo>
                    <a:pt x="17381" y="0"/>
                    <a:pt x="15312" y="830"/>
                    <a:pt x="15312" y="830"/>
                  </a:cubicBezTo>
                  <a:cubicBezTo>
                    <a:pt x="14443" y="949"/>
                    <a:pt x="10633" y="544"/>
                    <a:pt x="8133" y="4033"/>
                  </a:cubicBezTo>
                  <a:cubicBezTo>
                    <a:pt x="5763" y="7319"/>
                    <a:pt x="5025" y="17273"/>
                    <a:pt x="4525" y="19451"/>
                  </a:cubicBezTo>
                  <a:cubicBezTo>
                    <a:pt x="4037" y="21630"/>
                    <a:pt x="1191" y="21975"/>
                    <a:pt x="548" y="24500"/>
                  </a:cubicBezTo>
                  <a:cubicBezTo>
                    <a:pt x="1" y="26678"/>
                    <a:pt x="1584" y="27452"/>
                    <a:pt x="1751" y="29036"/>
                  </a:cubicBezTo>
                  <a:cubicBezTo>
                    <a:pt x="1894" y="30274"/>
                    <a:pt x="667" y="32120"/>
                    <a:pt x="1810" y="33941"/>
                  </a:cubicBezTo>
                  <a:cubicBezTo>
                    <a:pt x="2846" y="35596"/>
                    <a:pt x="4644" y="35227"/>
                    <a:pt x="5739" y="35727"/>
                  </a:cubicBezTo>
                  <a:cubicBezTo>
                    <a:pt x="6823" y="36227"/>
                    <a:pt x="7525" y="38739"/>
                    <a:pt x="9538" y="39406"/>
                  </a:cubicBezTo>
                  <a:cubicBezTo>
                    <a:pt x="9843" y="39505"/>
                    <a:pt x="10141" y="39547"/>
                    <a:pt x="10432" y="39547"/>
                  </a:cubicBezTo>
                  <a:cubicBezTo>
                    <a:pt x="12074" y="39547"/>
                    <a:pt x="13473" y="38216"/>
                    <a:pt x="14383" y="38216"/>
                  </a:cubicBezTo>
                  <a:cubicBezTo>
                    <a:pt x="15393" y="38216"/>
                    <a:pt x="16619" y="41179"/>
                    <a:pt x="19742" y="41179"/>
                  </a:cubicBezTo>
                  <a:cubicBezTo>
                    <a:pt x="19896" y="41179"/>
                    <a:pt x="20054" y="41172"/>
                    <a:pt x="20217" y="41156"/>
                  </a:cubicBezTo>
                  <a:cubicBezTo>
                    <a:pt x="23694" y="40835"/>
                    <a:pt x="24670" y="37882"/>
                    <a:pt x="26099" y="37287"/>
                  </a:cubicBezTo>
                  <a:cubicBezTo>
                    <a:pt x="27528" y="36692"/>
                    <a:pt x="31147" y="37668"/>
                    <a:pt x="32779" y="35846"/>
                  </a:cubicBezTo>
                  <a:cubicBezTo>
                    <a:pt x="34410" y="34025"/>
                    <a:pt x="34672" y="31643"/>
                    <a:pt x="35398" y="30750"/>
                  </a:cubicBezTo>
                  <a:cubicBezTo>
                    <a:pt x="36136" y="29857"/>
                    <a:pt x="37684" y="29976"/>
                    <a:pt x="38589" y="27940"/>
                  </a:cubicBezTo>
                  <a:cubicBezTo>
                    <a:pt x="39494" y="25893"/>
                    <a:pt x="37577" y="24607"/>
                    <a:pt x="37303" y="22833"/>
                  </a:cubicBezTo>
                  <a:cubicBezTo>
                    <a:pt x="37101" y="21606"/>
                    <a:pt x="38196" y="20451"/>
                    <a:pt x="37398" y="18582"/>
                  </a:cubicBezTo>
                  <a:cubicBezTo>
                    <a:pt x="36315" y="15999"/>
                    <a:pt x="33160" y="16582"/>
                    <a:pt x="31909" y="13939"/>
                  </a:cubicBezTo>
                  <a:cubicBezTo>
                    <a:pt x="30945" y="11855"/>
                    <a:pt x="28897" y="2806"/>
                    <a:pt x="23396" y="616"/>
                  </a:cubicBezTo>
                  <a:cubicBezTo>
                    <a:pt x="22237" y="159"/>
                    <a:pt x="21034" y="0"/>
                    <a:pt x="199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3" name="Google Shape;90753;p60"/>
            <p:cNvSpPr/>
            <p:nvPr/>
          </p:nvSpPr>
          <p:spPr>
            <a:xfrm>
              <a:off x="934000" y="2519149"/>
              <a:ext cx="188606" cy="433206"/>
            </a:xfrm>
            <a:custGeom>
              <a:avLst/>
              <a:gdLst/>
              <a:ahLst/>
              <a:cxnLst/>
              <a:rect l="l" t="t" r="r" b="b"/>
              <a:pathLst>
                <a:path w="7299" h="16765" extrusionOk="0">
                  <a:moveTo>
                    <a:pt x="5203" y="0"/>
                  </a:moveTo>
                  <a:lnTo>
                    <a:pt x="5203" y="0"/>
                  </a:lnTo>
                  <a:cubicBezTo>
                    <a:pt x="4941" y="417"/>
                    <a:pt x="4584" y="774"/>
                    <a:pt x="4179" y="1048"/>
                  </a:cubicBezTo>
                  <a:lnTo>
                    <a:pt x="2977" y="1941"/>
                  </a:lnTo>
                  <a:cubicBezTo>
                    <a:pt x="2143" y="2525"/>
                    <a:pt x="1405" y="3239"/>
                    <a:pt x="798" y="4049"/>
                  </a:cubicBezTo>
                  <a:cubicBezTo>
                    <a:pt x="155" y="4942"/>
                    <a:pt x="0" y="6096"/>
                    <a:pt x="369" y="7132"/>
                  </a:cubicBezTo>
                  <a:cubicBezTo>
                    <a:pt x="715" y="8168"/>
                    <a:pt x="1619" y="8871"/>
                    <a:pt x="1929" y="9656"/>
                  </a:cubicBezTo>
                  <a:cubicBezTo>
                    <a:pt x="2024" y="10085"/>
                    <a:pt x="1988" y="10537"/>
                    <a:pt x="1822" y="10942"/>
                  </a:cubicBezTo>
                  <a:cubicBezTo>
                    <a:pt x="1667" y="11407"/>
                    <a:pt x="1500" y="11883"/>
                    <a:pt x="1369" y="12383"/>
                  </a:cubicBezTo>
                  <a:cubicBezTo>
                    <a:pt x="1107" y="13347"/>
                    <a:pt x="1012" y="14526"/>
                    <a:pt x="1607" y="15455"/>
                  </a:cubicBezTo>
                  <a:cubicBezTo>
                    <a:pt x="1881" y="15919"/>
                    <a:pt x="2298" y="16288"/>
                    <a:pt x="2798" y="16491"/>
                  </a:cubicBezTo>
                  <a:cubicBezTo>
                    <a:pt x="3232" y="16649"/>
                    <a:pt x="3693" y="16733"/>
                    <a:pt x="4158" y="16733"/>
                  </a:cubicBezTo>
                  <a:cubicBezTo>
                    <a:pt x="4217" y="16733"/>
                    <a:pt x="4275" y="16731"/>
                    <a:pt x="4334" y="16729"/>
                  </a:cubicBezTo>
                  <a:cubicBezTo>
                    <a:pt x="4846" y="16717"/>
                    <a:pt x="5346" y="16657"/>
                    <a:pt x="5834" y="16610"/>
                  </a:cubicBezTo>
                  <a:cubicBezTo>
                    <a:pt x="5987" y="16584"/>
                    <a:pt x="6143" y="16570"/>
                    <a:pt x="6298" y="16570"/>
                  </a:cubicBezTo>
                  <a:cubicBezTo>
                    <a:pt x="6639" y="16570"/>
                    <a:pt x="6980" y="16634"/>
                    <a:pt x="7299" y="16764"/>
                  </a:cubicBezTo>
                  <a:cubicBezTo>
                    <a:pt x="6912" y="16551"/>
                    <a:pt x="6490" y="16433"/>
                    <a:pt x="6056" y="16433"/>
                  </a:cubicBezTo>
                  <a:cubicBezTo>
                    <a:pt x="5983" y="16433"/>
                    <a:pt x="5908" y="16436"/>
                    <a:pt x="5834" y="16443"/>
                  </a:cubicBezTo>
                  <a:cubicBezTo>
                    <a:pt x="5509" y="16443"/>
                    <a:pt x="5178" y="16459"/>
                    <a:pt x="4846" y="16459"/>
                  </a:cubicBezTo>
                  <a:cubicBezTo>
                    <a:pt x="4679" y="16459"/>
                    <a:pt x="4513" y="16455"/>
                    <a:pt x="4346" y="16443"/>
                  </a:cubicBezTo>
                  <a:cubicBezTo>
                    <a:pt x="3870" y="16443"/>
                    <a:pt x="3405" y="16336"/>
                    <a:pt x="2965" y="16157"/>
                  </a:cubicBezTo>
                  <a:cubicBezTo>
                    <a:pt x="2548" y="15967"/>
                    <a:pt x="2203" y="15633"/>
                    <a:pt x="2000" y="15229"/>
                  </a:cubicBezTo>
                  <a:cubicBezTo>
                    <a:pt x="1596" y="14371"/>
                    <a:pt x="1560" y="13395"/>
                    <a:pt x="1881" y="12502"/>
                  </a:cubicBezTo>
                  <a:cubicBezTo>
                    <a:pt x="2012" y="12038"/>
                    <a:pt x="2191" y="11573"/>
                    <a:pt x="2346" y="11097"/>
                  </a:cubicBezTo>
                  <a:cubicBezTo>
                    <a:pt x="2560" y="10573"/>
                    <a:pt x="2608" y="10002"/>
                    <a:pt x="2477" y="9454"/>
                  </a:cubicBezTo>
                  <a:cubicBezTo>
                    <a:pt x="2250" y="8978"/>
                    <a:pt x="1953" y="8537"/>
                    <a:pt x="1596" y="8144"/>
                  </a:cubicBezTo>
                  <a:cubicBezTo>
                    <a:pt x="1286" y="7787"/>
                    <a:pt x="1036" y="7382"/>
                    <a:pt x="845" y="6954"/>
                  </a:cubicBezTo>
                  <a:cubicBezTo>
                    <a:pt x="524" y="6073"/>
                    <a:pt x="643" y="5096"/>
                    <a:pt x="1155" y="4299"/>
                  </a:cubicBezTo>
                  <a:cubicBezTo>
                    <a:pt x="1703" y="3489"/>
                    <a:pt x="2369" y="2775"/>
                    <a:pt x="3143" y="2167"/>
                  </a:cubicBezTo>
                  <a:lnTo>
                    <a:pt x="4298" y="1179"/>
                  </a:lnTo>
                  <a:cubicBezTo>
                    <a:pt x="4679" y="870"/>
                    <a:pt x="4989" y="465"/>
                    <a:pt x="52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4" name="Google Shape;90754;p60"/>
            <p:cNvSpPr/>
            <p:nvPr/>
          </p:nvSpPr>
          <p:spPr>
            <a:xfrm>
              <a:off x="1685296" y="2177029"/>
              <a:ext cx="258761" cy="443361"/>
            </a:xfrm>
            <a:custGeom>
              <a:avLst/>
              <a:gdLst/>
              <a:ahLst/>
              <a:cxnLst/>
              <a:rect l="l" t="t" r="r" b="b"/>
              <a:pathLst>
                <a:path w="10014" h="17158" extrusionOk="0">
                  <a:moveTo>
                    <a:pt x="0" y="1"/>
                  </a:moveTo>
                  <a:cubicBezTo>
                    <a:pt x="381" y="810"/>
                    <a:pt x="703" y="1644"/>
                    <a:pt x="988" y="2489"/>
                  </a:cubicBezTo>
                  <a:lnTo>
                    <a:pt x="1929" y="5013"/>
                  </a:lnTo>
                  <a:cubicBezTo>
                    <a:pt x="2250" y="5847"/>
                    <a:pt x="2620" y="6668"/>
                    <a:pt x="3048" y="7466"/>
                  </a:cubicBezTo>
                  <a:cubicBezTo>
                    <a:pt x="3263" y="7883"/>
                    <a:pt x="3513" y="8264"/>
                    <a:pt x="3810" y="8621"/>
                  </a:cubicBezTo>
                  <a:cubicBezTo>
                    <a:pt x="3989" y="8811"/>
                    <a:pt x="4179" y="8978"/>
                    <a:pt x="4406" y="9097"/>
                  </a:cubicBezTo>
                  <a:cubicBezTo>
                    <a:pt x="4620" y="9204"/>
                    <a:pt x="4822" y="9300"/>
                    <a:pt x="5037" y="9395"/>
                  </a:cubicBezTo>
                  <a:cubicBezTo>
                    <a:pt x="5858" y="9692"/>
                    <a:pt x="6680" y="10038"/>
                    <a:pt x="7465" y="10431"/>
                  </a:cubicBezTo>
                  <a:cubicBezTo>
                    <a:pt x="8239" y="10812"/>
                    <a:pt x="8882" y="11395"/>
                    <a:pt x="9335" y="12133"/>
                  </a:cubicBezTo>
                  <a:cubicBezTo>
                    <a:pt x="9537" y="12490"/>
                    <a:pt x="9644" y="12895"/>
                    <a:pt x="9656" y="13312"/>
                  </a:cubicBezTo>
                  <a:cubicBezTo>
                    <a:pt x="9632" y="13741"/>
                    <a:pt x="9525" y="14157"/>
                    <a:pt x="9359" y="14550"/>
                  </a:cubicBezTo>
                  <a:cubicBezTo>
                    <a:pt x="9037" y="15360"/>
                    <a:pt x="8680" y="16253"/>
                    <a:pt x="8799" y="17158"/>
                  </a:cubicBezTo>
                  <a:cubicBezTo>
                    <a:pt x="8870" y="16277"/>
                    <a:pt x="9156" y="15419"/>
                    <a:pt x="9609" y="14657"/>
                  </a:cubicBezTo>
                  <a:cubicBezTo>
                    <a:pt x="9823" y="14241"/>
                    <a:pt x="9954" y="13788"/>
                    <a:pt x="10001" y="13312"/>
                  </a:cubicBezTo>
                  <a:cubicBezTo>
                    <a:pt x="10013" y="12836"/>
                    <a:pt x="9918" y="12359"/>
                    <a:pt x="9704" y="11931"/>
                  </a:cubicBezTo>
                  <a:cubicBezTo>
                    <a:pt x="9251" y="11085"/>
                    <a:pt x="8561" y="10407"/>
                    <a:pt x="7715" y="9978"/>
                  </a:cubicBezTo>
                  <a:cubicBezTo>
                    <a:pt x="6918" y="9561"/>
                    <a:pt x="6096" y="9192"/>
                    <a:pt x="5263" y="8859"/>
                  </a:cubicBezTo>
                  <a:cubicBezTo>
                    <a:pt x="5048" y="8776"/>
                    <a:pt x="4846" y="8692"/>
                    <a:pt x="4667" y="8597"/>
                  </a:cubicBezTo>
                  <a:cubicBezTo>
                    <a:pt x="4572" y="8549"/>
                    <a:pt x="4501" y="8502"/>
                    <a:pt x="4417" y="8442"/>
                  </a:cubicBezTo>
                  <a:cubicBezTo>
                    <a:pt x="4346" y="8395"/>
                    <a:pt x="4275" y="8323"/>
                    <a:pt x="4215" y="8252"/>
                  </a:cubicBezTo>
                  <a:cubicBezTo>
                    <a:pt x="3941" y="7930"/>
                    <a:pt x="3691" y="7573"/>
                    <a:pt x="3489" y="7204"/>
                  </a:cubicBezTo>
                  <a:cubicBezTo>
                    <a:pt x="3072" y="6442"/>
                    <a:pt x="2715" y="5632"/>
                    <a:pt x="2334" y="4823"/>
                  </a:cubicBezTo>
                  <a:cubicBezTo>
                    <a:pt x="1572" y="3215"/>
                    <a:pt x="977" y="1549"/>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5" name="Google Shape;90755;p60"/>
            <p:cNvSpPr/>
            <p:nvPr/>
          </p:nvSpPr>
          <p:spPr>
            <a:xfrm>
              <a:off x="1612686" y="2808970"/>
              <a:ext cx="272611" cy="200544"/>
            </a:xfrm>
            <a:custGeom>
              <a:avLst/>
              <a:gdLst/>
              <a:ahLst/>
              <a:cxnLst/>
              <a:rect l="l" t="t" r="r" b="b"/>
              <a:pathLst>
                <a:path w="10550" h="7761" extrusionOk="0">
                  <a:moveTo>
                    <a:pt x="10549" y="0"/>
                  </a:moveTo>
                  <a:cubicBezTo>
                    <a:pt x="10323" y="238"/>
                    <a:pt x="10156" y="512"/>
                    <a:pt x="10073" y="834"/>
                  </a:cubicBezTo>
                  <a:cubicBezTo>
                    <a:pt x="9954" y="1131"/>
                    <a:pt x="9859" y="1441"/>
                    <a:pt x="9752" y="1738"/>
                  </a:cubicBezTo>
                  <a:cubicBezTo>
                    <a:pt x="9573" y="2358"/>
                    <a:pt x="9394" y="2965"/>
                    <a:pt x="9192" y="3560"/>
                  </a:cubicBezTo>
                  <a:cubicBezTo>
                    <a:pt x="9001" y="4155"/>
                    <a:pt x="8763" y="4739"/>
                    <a:pt x="8478" y="5287"/>
                  </a:cubicBezTo>
                  <a:cubicBezTo>
                    <a:pt x="8228" y="5834"/>
                    <a:pt x="7847" y="6299"/>
                    <a:pt x="7370" y="6656"/>
                  </a:cubicBezTo>
                  <a:cubicBezTo>
                    <a:pt x="6694" y="7115"/>
                    <a:pt x="5843" y="7252"/>
                    <a:pt x="4971" y="7252"/>
                  </a:cubicBezTo>
                  <a:cubicBezTo>
                    <a:pt x="4600" y="7252"/>
                    <a:pt x="4225" y="7227"/>
                    <a:pt x="3858" y="7192"/>
                  </a:cubicBezTo>
                  <a:cubicBezTo>
                    <a:pt x="3215" y="7132"/>
                    <a:pt x="2572" y="7037"/>
                    <a:pt x="1929" y="6989"/>
                  </a:cubicBezTo>
                  <a:cubicBezTo>
                    <a:pt x="1796" y="6975"/>
                    <a:pt x="1663" y="6967"/>
                    <a:pt x="1530" y="6967"/>
                  </a:cubicBezTo>
                  <a:cubicBezTo>
                    <a:pt x="1006" y="6967"/>
                    <a:pt x="484" y="7078"/>
                    <a:pt x="0" y="7287"/>
                  </a:cubicBezTo>
                  <a:cubicBezTo>
                    <a:pt x="328" y="7205"/>
                    <a:pt x="663" y="7163"/>
                    <a:pt x="998" y="7163"/>
                  </a:cubicBezTo>
                  <a:cubicBezTo>
                    <a:pt x="1294" y="7163"/>
                    <a:pt x="1590" y="7196"/>
                    <a:pt x="1882" y="7263"/>
                  </a:cubicBezTo>
                  <a:cubicBezTo>
                    <a:pt x="2501" y="7358"/>
                    <a:pt x="3120" y="7513"/>
                    <a:pt x="3763" y="7620"/>
                  </a:cubicBezTo>
                  <a:cubicBezTo>
                    <a:pt x="4236" y="7701"/>
                    <a:pt x="4736" y="7760"/>
                    <a:pt x="5241" y="7760"/>
                  </a:cubicBezTo>
                  <a:cubicBezTo>
                    <a:pt x="6071" y="7760"/>
                    <a:pt x="6913" y="7601"/>
                    <a:pt x="7668" y="7120"/>
                  </a:cubicBezTo>
                  <a:cubicBezTo>
                    <a:pt x="8204" y="6703"/>
                    <a:pt x="8644" y="6156"/>
                    <a:pt x="8930" y="5537"/>
                  </a:cubicBezTo>
                  <a:cubicBezTo>
                    <a:pt x="9204" y="4941"/>
                    <a:pt x="9430" y="4322"/>
                    <a:pt x="9573" y="3679"/>
                  </a:cubicBezTo>
                  <a:cubicBezTo>
                    <a:pt x="9740" y="3060"/>
                    <a:pt x="9859" y="2417"/>
                    <a:pt x="10002" y="1810"/>
                  </a:cubicBezTo>
                  <a:cubicBezTo>
                    <a:pt x="10133" y="1191"/>
                    <a:pt x="10168" y="524"/>
                    <a:pt x="10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6" name="Google Shape;90756;p60"/>
            <p:cNvSpPr/>
            <p:nvPr/>
          </p:nvSpPr>
          <p:spPr>
            <a:xfrm>
              <a:off x="1482995" y="2882278"/>
              <a:ext cx="1239360" cy="1224450"/>
            </a:xfrm>
            <a:custGeom>
              <a:avLst/>
              <a:gdLst/>
              <a:ahLst/>
              <a:cxnLst/>
              <a:rect l="l" t="t" r="r" b="b"/>
              <a:pathLst>
                <a:path w="47963" h="47386" extrusionOk="0">
                  <a:moveTo>
                    <a:pt x="2151" y="1"/>
                  </a:moveTo>
                  <a:cubicBezTo>
                    <a:pt x="564" y="1"/>
                    <a:pt x="1" y="2439"/>
                    <a:pt x="1388" y="8200"/>
                  </a:cubicBezTo>
                  <a:cubicBezTo>
                    <a:pt x="4472" y="21083"/>
                    <a:pt x="11008" y="37263"/>
                    <a:pt x="15723" y="40454"/>
                  </a:cubicBezTo>
                  <a:cubicBezTo>
                    <a:pt x="19521" y="43038"/>
                    <a:pt x="39250" y="47276"/>
                    <a:pt x="40345" y="47384"/>
                  </a:cubicBezTo>
                  <a:cubicBezTo>
                    <a:pt x="40359" y="47385"/>
                    <a:pt x="40374" y="47385"/>
                    <a:pt x="40388" y="47385"/>
                  </a:cubicBezTo>
                  <a:cubicBezTo>
                    <a:pt x="43111" y="47385"/>
                    <a:pt x="47962" y="28330"/>
                    <a:pt x="45155" y="27619"/>
                  </a:cubicBezTo>
                  <a:cubicBezTo>
                    <a:pt x="41595" y="26714"/>
                    <a:pt x="24760" y="26583"/>
                    <a:pt x="23784" y="25607"/>
                  </a:cubicBezTo>
                  <a:cubicBezTo>
                    <a:pt x="22807" y="24643"/>
                    <a:pt x="15021" y="14237"/>
                    <a:pt x="7877" y="4783"/>
                  </a:cubicBezTo>
                  <a:cubicBezTo>
                    <a:pt x="5607" y="1778"/>
                    <a:pt x="3506" y="1"/>
                    <a:pt x="21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7" name="Google Shape;90757;p60"/>
            <p:cNvSpPr/>
            <p:nvPr/>
          </p:nvSpPr>
          <p:spPr>
            <a:xfrm>
              <a:off x="2468582" y="3593909"/>
              <a:ext cx="952227" cy="592587"/>
            </a:xfrm>
            <a:custGeom>
              <a:avLst/>
              <a:gdLst/>
              <a:ahLst/>
              <a:cxnLst/>
              <a:rect l="l" t="t" r="r" b="b"/>
              <a:pathLst>
                <a:path w="36851" h="22933" extrusionOk="0">
                  <a:moveTo>
                    <a:pt x="11055" y="0"/>
                  </a:moveTo>
                  <a:cubicBezTo>
                    <a:pt x="7279" y="0"/>
                    <a:pt x="4703" y="270"/>
                    <a:pt x="4703" y="270"/>
                  </a:cubicBezTo>
                  <a:cubicBezTo>
                    <a:pt x="1096" y="3318"/>
                    <a:pt x="1" y="18820"/>
                    <a:pt x="1" y="18832"/>
                  </a:cubicBezTo>
                  <a:cubicBezTo>
                    <a:pt x="334" y="18986"/>
                    <a:pt x="4965" y="21189"/>
                    <a:pt x="7811" y="21951"/>
                  </a:cubicBezTo>
                  <a:cubicBezTo>
                    <a:pt x="9075" y="22283"/>
                    <a:pt x="11758" y="22933"/>
                    <a:pt x="13911" y="22933"/>
                  </a:cubicBezTo>
                  <a:cubicBezTo>
                    <a:pt x="15389" y="22933"/>
                    <a:pt x="16618" y="22627"/>
                    <a:pt x="16967" y="21701"/>
                  </a:cubicBezTo>
                  <a:cubicBezTo>
                    <a:pt x="17550" y="20153"/>
                    <a:pt x="14026" y="18855"/>
                    <a:pt x="11550" y="17891"/>
                  </a:cubicBezTo>
                  <a:cubicBezTo>
                    <a:pt x="10252" y="17379"/>
                    <a:pt x="8633" y="16069"/>
                    <a:pt x="8990" y="15224"/>
                  </a:cubicBezTo>
                  <a:cubicBezTo>
                    <a:pt x="9183" y="14774"/>
                    <a:pt x="9634" y="14593"/>
                    <a:pt x="10230" y="14593"/>
                  </a:cubicBezTo>
                  <a:cubicBezTo>
                    <a:pt x="11575" y="14593"/>
                    <a:pt x="13658" y="15517"/>
                    <a:pt x="15193" y="16367"/>
                  </a:cubicBezTo>
                  <a:cubicBezTo>
                    <a:pt x="18641" y="18269"/>
                    <a:pt x="23033" y="21425"/>
                    <a:pt x="25934" y="21425"/>
                  </a:cubicBezTo>
                  <a:cubicBezTo>
                    <a:pt x="26630" y="21425"/>
                    <a:pt x="27240" y="21244"/>
                    <a:pt x="27730" y="20820"/>
                  </a:cubicBezTo>
                  <a:cubicBezTo>
                    <a:pt x="28683" y="19986"/>
                    <a:pt x="27528" y="18534"/>
                    <a:pt x="25825" y="17129"/>
                  </a:cubicBezTo>
                  <a:lnTo>
                    <a:pt x="25825" y="17129"/>
                  </a:lnTo>
                  <a:cubicBezTo>
                    <a:pt x="27958" y="18390"/>
                    <a:pt x="30185" y="19471"/>
                    <a:pt x="31583" y="19471"/>
                  </a:cubicBezTo>
                  <a:cubicBezTo>
                    <a:pt x="31980" y="19471"/>
                    <a:pt x="32310" y="19384"/>
                    <a:pt x="32552" y="19189"/>
                  </a:cubicBezTo>
                  <a:cubicBezTo>
                    <a:pt x="33183" y="18689"/>
                    <a:pt x="33207" y="18034"/>
                    <a:pt x="32826" y="17260"/>
                  </a:cubicBezTo>
                  <a:lnTo>
                    <a:pt x="32826" y="17260"/>
                  </a:lnTo>
                  <a:cubicBezTo>
                    <a:pt x="33123" y="17349"/>
                    <a:pt x="33407" y="17397"/>
                    <a:pt x="33674" y="17397"/>
                  </a:cubicBezTo>
                  <a:cubicBezTo>
                    <a:pt x="34155" y="17397"/>
                    <a:pt x="34576" y="17239"/>
                    <a:pt x="34898" y="16879"/>
                  </a:cubicBezTo>
                  <a:cubicBezTo>
                    <a:pt x="35755" y="15938"/>
                    <a:pt x="35279" y="14605"/>
                    <a:pt x="34302" y="13248"/>
                  </a:cubicBezTo>
                  <a:cubicBezTo>
                    <a:pt x="34624" y="13188"/>
                    <a:pt x="34910" y="12986"/>
                    <a:pt x="35064" y="12700"/>
                  </a:cubicBezTo>
                  <a:cubicBezTo>
                    <a:pt x="36850" y="9842"/>
                    <a:pt x="27409" y="1925"/>
                    <a:pt x="24194" y="1258"/>
                  </a:cubicBezTo>
                  <a:cubicBezTo>
                    <a:pt x="19524" y="255"/>
                    <a:pt x="14723" y="0"/>
                    <a:pt x="110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8" name="Google Shape;90758;p60"/>
            <p:cNvSpPr/>
            <p:nvPr/>
          </p:nvSpPr>
          <p:spPr>
            <a:xfrm>
              <a:off x="2821167" y="3848226"/>
              <a:ext cx="323180" cy="194394"/>
            </a:xfrm>
            <a:custGeom>
              <a:avLst/>
              <a:gdLst/>
              <a:ahLst/>
              <a:cxnLst/>
              <a:rect l="l" t="t" r="r" b="b"/>
              <a:pathLst>
                <a:path w="12507" h="7523" extrusionOk="0">
                  <a:moveTo>
                    <a:pt x="24" y="0"/>
                  </a:moveTo>
                  <a:cubicBezTo>
                    <a:pt x="0" y="0"/>
                    <a:pt x="0" y="36"/>
                    <a:pt x="24" y="48"/>
                  </a:cubicBezTo>
                  <a:cubicBezTo>
                    <a:pt x="2310" y="429"/>
                    <a:pt x="4477" y="1334"/>
                    <a:pt x="6358" y="2691"/>
                  </a:cubicBezTo>
                  <a:cubicBezTo>
                    <a:pt x="7394" y="3417"/>
                    <a:pt x="11430" y="6656"/>
                    <a:pt x="12394" y="7513"/>
                  </a:cubicBezTo>
                  <a:cubicBezTo>
                    <a:pt x="12406" y="7520"/>
                    <a:pt x="12417" y="7523"/>
                    <a:pt x="12427" y="7523"/>
                  </a:cubicBezTo>
                  <a:cubicBezTo>
                    <a:pt x="12473" y="7523"/>
                    <a:pt x="12507" y="7469"/>
                    <a:pt x="12478" y="7430"/>
                  </a:cubicBezTo>
                  <a:cubicBezTo>
                    <a:pt x="10418" y="5620"/>
                    <a:pt x="8799" y="3822"/>
                    <a:pt x="6370" y="2286"/>
                  </a:cubicBezTo>
                  <a:cubicBezTo>
                    <a:pt x="4441" y="1084"/>
                    <a:pt x="2274" y="298"/>
                    <a:pt x="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9" name="Google Shape;90759;p60"/>
            <p:cNvSpPr/>
            <p:nvPr/>
          </p:nvSpPr>
          <p:spPr>
            <a:xfrm>
              <a:off x="2863932" y="3743781"/>
              <a:ext cx="451708" cy="293128"/>
            </a:xfrm>
            <a:custGeom>
              <a:avLst/>
              <a:gdLst/>
              <a:ahLst/>
              <a:cxnLst/>
              <a:rect l="l" t="t" r="r" b="b"/>
              <a:pathLst>
                <a:path w="17481" h="11344" extrusionOk="0">
                  <a:moveTo>
                    <a:pt x="21" y="1"/>
                  </a:moveTo>
                  <a:cubicBezTo>
                    <a:pt x="1" y="1"/>
                    <a:pt x="4" y="44"/>
                    <a:pt x="24" y="54"/>
                  </a:cubicBezTo>
                  <a:cubicBezTo>
                    <a:pt x="1488" y="447"/>
                    <a:pt x="2953" y="852"/>
                    <a:pt x="4393" y="1352"/>
                  </a:cubicBezTo>
                  <a:cubicBezTo>
                    <a:pt x="6882" y="2245"/>
                    <a:pt x="9180" y="3626"/>
                    <a:pt x="11144" y="5412"/>
                  </a:cubicBezTo>
                  <a:cubicBezTo>
                    <a:pt x="13276" y="7317"/>
                    <a:pt x="15347" y="9293"/>
                    <a:pt x="17371" y="11329"/>
                  </a:cubicBezTo>
                  <a:cubicBezTo>
                    <a:pt x="17381" y="11339"/>
                    <a:pt x="17392" y="11343"/>
                    <a:pt x="17403" y="11343"/>
                  </a:cubicBezTo>
                  <a:cubicBezTo>
                    <a:pt x="17444" y="11343"/>
                    <a:pt x="17480" y="11283"/>
                    <a:pt x="17443" y="11246"/>
                  </a:cubicBezTo>
                  <a:cubicBezTo>
                    <a:pt x="16300" y="10007"/>
                    <a:pt x="15145" y="8805"/>
                    <a:pt x="13954" y="7614"/>
                  </a:cubicBezTo>
                  <a:cubicBezTo>
                    <a:pt x="11978" y="5650"/>
                    <a:pt x="9954" y="3602"/>
                    <a:pt x="7406" y="2376"/>
                  </a:cubicBezTo>
                  <a:cubicBezTo>
                    <a:pt x="5084" y="1256"/>
                    <a:pt x="2524" y="625"/>
                    <a:pt x="36" y="6"/>
                  </a:cubicBezTo>
                  <a:cubicBezTo>
                    <a:pt x="30" y="2"/>
                    <a:pt x="25" y="1"/>
                    <a:pt x="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0" name="Google Shape;90760;p60"/>
            <p:cNvSpPr/>
            <p:nvPr/>
          </p:nvSpPr>
          <p:spPr>
            <a:xfrm>
              <a:off x="2930987" y="3651946"/>
              <a:ext cx="426540" cy="284394"/>
            </a:xfrm>
            <a:custGeom>
              <a:avLst/>
              <a:gdLst/>
              <a:ahLst/>
              <a:cxnLst/>
              <a:rect l="l" t="t" r="r" b="b"/>
              <a:pathLst>
                <a:path w="16507" h="11006" extrusionOk="0">
                  <a:moveTo>
                    <a:pt x="13" y="0"/>
                  </a:moveTo>
                  <a:cubicBezTo>
                    <a:pt x="1" y="0"/>
                    <a:pt x="13" y="24"/>
                    <a:pt x="13" y="24"/>
                  </a:cubicBezTo>
                  <a:cubicBezTo>
                    <a:pt x="1608" y="322"/>
                    <a:pt x="3191" y="738"/>
                    <a:pt x="4727" y="1298"/>
                  </a:cubicBezTo>
                  <a:cubicBezTo>
                    <a:pt x="6239" y="1941"/>
                    <a:pt x="7644" y="2810"/>
                    <a:pt x="8895" y="3882"/>
                  </a:cubicBezTo>
                  <a:cubicBezTo>
                    <a:pt x="11538" y="6084"/>
                    <a:pt x="14050" y="8466"/>
                    <a:pt x="16396" y="10990"/>
                  </a:cubicBezTo>
                  <a:cubicBezTo>
                    <a:pt x="16404" y="11001"/>
                    <a:pt x="16415" y="11005"/>
                    <a:pt x="16426" y="11005"/>
                  </a:cubicBezTo>
                  <a:cubicBezTo>
                    <a:pt x="16464" y="11005"/>
                    <a:pt x="16506" y="10955"/>
                    <a:pt x="16479" y="10918"/>
                  </a:cubicBezTo>
                  <a:cubicBezTo>
                    <a:pt x="15455" y="9763"/>
                    <a:pt x="14407" y="8620"/>
                    <a:pt x="13324" y="7525"/>
                  </a:cubicBezTo>
                  <a:cubicBezTo>
                    <a:pt x="12347" y="6525"/>
                    <a:pt x="9561" y="3703"/>
                    <a:pt x="6704" y="2060"/>
                  </a:cubicBezTo>
                  <a:cubicBezTo>
                    <a:pt x="4537" y="822"/>
                    <a:pt x="2429" y="441"/>
                    <a:pt x="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1" name="Google Shape;90761;p60"/>
            <p:cNvSpPr/>
            <p:nvPr/>
          </p:nvSpPr>
          <p:spPr>
            <a:xfrm>
              <a:off x="1471497" y="2826076"/>
              <a:ext cx="1128791" cy="1342746"/>
            </a:xfrm>
            <a:custGeom>
              <a:avLst/>
              <a:gdLst/>
              <a:ahLst/>
              <a:cxnLst/>
              <a:rect l="l" t="t" r="r" b="b"/>
              <a:pathLst>
                <a:path w="43684" h="51964" extrusionOk="0">
                  <a:moveTo>
                    <a:pt x="1886" y="0"/>
                  </a:moveTo>
                  <a:cubicBezTo>
                    <a:pt x="456" y="0"/>
                    <a:pt x="1" y="2451"/>
                    <a:pt x="571" y="8006"/>
                  </a:cubicBezTo>
                  <a:cubicBezTo>
                    <a:pt x="1678" y="18781"/>
                    <a:pt x="9000" y="36759"/>
                    <a:pt x="14370" y="42355"/>
                  </a:cubicBezTo>
                  <a:cubicBezTo>
                    <a:pt x="19752" y="47939"/>
                    <a:pt x="43683" y="51964"/>
                    <a:pt x="43683" y="51964"/>
                  </a:cubicBezTo>
                  <a:lnTo>
                    <a:pt x="40254" y="28627"/>
                  </a:lnTo>
                  <a:cubicBezTo>
                    <a:pt x="40254" y="28627"/>
                    <a:pt x="25907" y="27508"/>
                    <a:pt x="24717" y="26818"/>
                  </a:cubicBezTo>
                  <a:cubicBezTo>
                    <a:pt x="23538" y="26115"/>
                    <a:pt x="14715" y="13828"/>
                    <a:pt x="8477" y="5982"/>
                  </a:cubicBezTo>
                  <a:cubicBezTo>
                    <a:pt x="5444" y="2176"/>
                    <a:pt x="3233" y="0"/>
                    <a:pt x="18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2" name="Google Shape;90762;p60"/>
            <p:cNvSpPr/>
            <p:nvPr/>
          </p:nvSpPr>
          <p:spPr>
            <a:xfrm>
              <a:off x="1513616" y="2975715"/>
              <a:ext cx="1039592" cy="1117111"/>
            </a:xfrm>
            <a:custGeom>
              <a:avLst/>
              <a:gdLst/>
              <a:ahLst/>
              <a:cxnLst/>
              <a:rect l="l" t="t" r="r" b="b"/>
              <a:pathLst>
                <a:path w="40232" h="43232" extrusionOk="0">
                  <a:moveTo>
                    <a:pt x="1667" y="0"/>
                  </a:moveTo>
                  <a:cubicBezTo>
                    <a:pt x="1620" y="131"/>
                    <a:pt x="1584" y="274"/>
                    <a:pt x="1572" y="429"/>
                  </a:cubicBezTo>
                  <a:lnTo>
                    <a:pt x="1572" y="417"/>
                  </a:lnTo>
                  <a:cubicBezTo>
                    <a:pt x="1572" y="548"/>
                    <a:pt x="1536" y="679"/>
                    <a:pt x="1465" y="798"/>
                  </a:cubicBezTo>
                  <a:cubicBezTo>
                    <a:pt x="1346" y="1000"/>
                    <a:pt x="1132" y="1131"/>
                    <a:pt x="893" y="1131"/>
                  </a:cubicBezTo>
                  <a:cubicBezTo>
                    <a:pt x="536" y="1131"/>
                    <a:pt x="215" y="1346"/>
                    <a:pt x="84" y="1667"/>
                  </a:cubicBezTo>
                  <a:cubicBezTo>
                    <a:pt x="1" y="1977"/>
                    <a:pt x="12" y="2286"/>
                    <a:pt x="108" y="2584"/>
                  </a:cubicBezTo>
                  <a:cubicBezTo>
                    <a:pt x="155" y="2429"/>
                    <a:pt x="167" y="2298"/>
                    <a:pt x="203" y="2155"/>
                  </a:cubicBezTo>
                  <a:cubicBezTo>
                    <a:pt x="203" y="2024"/>
                    <a:pt x="239" y="1893"/>
                    <a:pt x="310" y="1786"/>
                  </a:cubicBezTo>
                  <a:cubicBezTo>
                    <a:pt x="435" y="1593"/>
                    <a:pt x="647" y="1476"/>
                    <a:pt x="873" y="1476"/>
                  </a:cubicBezTo>
                  <a:cubicBezTo>
                    <a:pt x="884" y="1476"/>
                    <a:pt x="894" y="1476"/>
                    <a:pt x="905" y="1477"/>
                  </a:cubicBezTo>
                  <a:cubicBezTo>
                    <a:pt x="1263" y="1477"/>
                    <a:pt x="1584" y="1250"/>
                    <a:pt x="1715" y="905"/>
                  </a:cubicBezTo>
                  <a:cubicBezTo>
                    <a:pt x="1775" y="608"/>
                    <a:pt x="1763" y="286"/>
                    <a:pt x="1667" y="0"/>
                  </a:cubicBezTo>
                  <a:close/>
                  <a:moveTo>
                    <a:pt x="8005" y="5741"/>
                  </a:moveTo>
                  <a:cubicBezTo>
                    <a:pt x="7882" y="5741"/>
                    <a:pt x="7759" y="5767"/>
                    <a:pt x="7644" y="5822"/>
                  </a:cubicBezTo>
                  <a:cubicBezTo>
                    <a:pt x="7382" y="5989"/>
                    <a:pt x="7168" y="6215"/>
                    <a:pt x="7037" y="6501"/>
                  </a:cubicBezTo>
                  <a:cubicBezTo>
                    <a:pt x="7168" y="6430"/>
                    <a:pt x="7287" y="6346"/>
                    <a:pt x="7406" y="6251"/>
                  </a:cubicBezTo>
                  <a:cubicBezTo>
                    <a:pt x="7501" y="6156"/>
                    <a:pt x="7609" y="6096"/>
                    <a:pt x="7740" y="6073"/>
                  </a:cubicBezTo>
                  <a:cubicBezTo>
                    <a:pt x="7799" y="6054"/>
                    <a:pt x="7859" y="6045"/>
                    <a:pt x="7918" y="6045"/>
                  </a:cubicBezTo>
                  <a:cubicBezTo>
                    <a:pt x="8085" y="6045"/>
                    <a:pt x="8247" y="6116"/>
                    <a:pt x="8371" y="6239"/>
                  </a:cubicBezTo>
                  <a:cubicBezTo>
                    <a:pt x="8546" y="6407"/>
                    <a:pt x="8770" y="6494"/>
                    <a:pt x="8998" y="6494"/>
                  </a:cubicBezTo>
                  <a:cubicBezTo>
                    <a:pt x="9111" y="6494"/>
                    <a:pt x="9225" y="6473"/>
                    <a:pt x="9335" y="6430"/>
                  </a:cubicBezTo>
                  <a:cubicBezTo>
                    <a:pt x="9668" y="6287"/>
                    <a:pt x="9787" y="6001"/>
                    <a:pt x="9954" y="5763"/>
                  </a:cubicBezTo>
                  <a:lnTo>
                    <a:pt x="9954" y="5763"/>
                  </a:lnTo>
                  <a:cubicBezTo>
                    <a:pt x="9823" y="5834"/>
                    <a:pt x="9716" y="5930"/>
                    <a:pt x="9597" y="6013"/>
                  </a:cubicBezTo>
                  <a:cubicBezTo>
                    <a:pt x="9502" y="6096"/>
                    <a:pt x="9383" y="6156"/>
                    <a:pt x="9252" y="6180"/>
                  </a:cubicBezTo>
                  <a:cubicBezTo>
                    <a:pt x="9202" y="6193"/>
                    <a:pt x="9152" y="6199"/>
                    <a:pt x="9101" y="6199"/>
                  </a:cubicBezTo>
                  <a:cubicBezTo>
                    <a:pt x="8921" y="6199"/>
                    <a:pt x="8742" y="6119"/>
                    <a:pt x="8621" y="5989"/>
                  </a:cubicBezTo>
                  <a:cubicBezTo>
                    <a:pt x="8452" y="5828"/>
                    <a:pt x="8229" y="5741"/>
                    <a:pt x="8005" y="5741"/>
                  </a:cubicBezTo>
                  <a:close/>
                  <a:moveTo>
                    <a:pt x="548" y="10359"/>
                  </a:moveTo>
                  <a:lnTo>
                    <a:pt x="548" y="10406"/>
                  </a:lnTo>
                  <a:lnTo>
                    <a:pt x="655" y="10383"/>
                  </a:lnTo>
                  <a:lnTo>
                    <a:pt x="548" y="10359"/>
                  </a:lnTo>
                  <a:close/>
                  <a:moveTo>
                    <a:pt x="8692" y="13228"/>
                  </a:moveTo>
                  <a:cubicBezTo>
                    <a:pt x="8668" y="13347"/>
                    <a:pt x="8644" y="13502"/>
                    <a:pt x="8621" y="13645"/>
                  </a:cubicBezTo>
                  <a:lnTo>
                    <a:pt x="8609" y="13645"/>
                  </a:lnTo>
                  <a:cubicBezTo>
                    <a:pt x="8597" y="13776"/>
                    <a:pt x="8561" y="13907"/>
                    <a:pt x="8490" y="14026"/>
                  </a:cubicBezTo>
                  <a:cubicBezTo>
                    <a:pt x="8371" y="14228"/>
                    <a:pt x="8156" y="14359"/>
                    <a:pt x="7918" y="14359"/>
                  </a:cubicBezTo>
                  <a:cubicBezTo>
                    <a:pt x="7561" y="14359"/>
                    <a:pt x="7240" y="14574"/>
                    <a:pt x="7109" y="14895"/>
                  </a:cubicBezTo>
                  <a:cubicBezTo>
                    <a:pt x="7025" y="15193"/>
                    <a:pt x="7037" y="15514"/>
                    <a:pt x="7144" y="15812"/>
                  </a:cubicBezTo>
                  <a:cubicBezTo>
                    <a:pt x="7180" y="15657"/>
                    <a:pt x="7192" y="15526"/>
                    <a:pt x="7216" y="15371"/>
                  </a:cubicBezTo>
                  <a:cubicBezTo>
                    <a:pt x="7228" y="15252"/>
                    <a:pt x="7263" y="15121"/>
                    <a:pt x="7335" y="15014"/>
                  </a:cubicBezTo>
                  <a:cubicBezTo>
                    <a:pt x="7460" y="14821"/>
                    <a:pt x="7671" y="14704"/>
                    <a:pt x="7897" y="14704"/>
                  </a:cubicBezTo>
                  <a:cubicBezTo>
                    <a:pt x="7908" y="14704"/>
                    <a:pt x="7919" y="14704"/>
                    <a:pt x="7930" y="14705"/>
                  </a:cubicBezTo>
                  <a:cubicBezTo>
                    <a:pt x="8299" y="14693"/>
                    <a:pt x="8621" y="14466"/>
                    <a:pt x="8740" y="14133"/>
                  </a:cubicBezTo>
                  <a:cubicBezTo>
                    <a:pt x="8811" y="13835"/>
                    <a:pt x="8787" y="13514"/>
                    <a:pt x="8692" y="13228"/>
                  </a:cubicBezTo>
                  <a:close/>
                  <a:moveTo>
                    <a:pt x="8930" y="21908"/>
                  </a:moveTo>
                  <a:lnTo>
                    <a:pt x="8930" y="21908"/>
                  </a:lnTo>
                  <a:cubicBezTo>
                    <a:pt x="8787" y="21979"/>
                    <a:pt x="8668" y="22074"/>
                    <a:pt x="8549" y="22158"/>
                  </a:cubicBezTo>
                  <a:cubicBezTo>
                    <a:pt x="8454" y="22253"/>
                    <a:pt x="8347" y="22313"/>
                    <a:pt x="8216" y="22348"/>
                  </a:cubicBezTo>
                  <a:cubicBezTo>
                    <a:pt x="8163" y="22362"/>
                    <a:pt x="8108" y="22369"/>
                    <a:pt x="8054" y="22369"/>
                  </a:cubicBezTo>
                  <a:cubicBezTo>
                    <a:pt x="7877" y="22369"/>
                    <a:pt x="7700" y="22297"/>
                    <a:pt x="7573" y="22170"/>
                  </a:cubicBezTo>
                  <a:cubicBezTo>
                    <a:pt x="7405" y="22002"/>
                    <a:pt x="7179" y="21910"/>
                    <a:pt x="6951" y="21910"/>
                  </a:cubicBezTo>
                  <a:cubicBezTo>
                    <a:pt x="6839" y="21910"/>
                    <a:pt x="6727" y="21932"/>
                    <a:pt x="6620" y="21979"/>
                  </a:cubicBezTo>
                  <a:cubicBezTo>
                    <a:pt x="6287" y="22122"/>
                    <a:pt x="6168" y="22408"/>
                    <a:pt x="5989" y="22646"/>
                  </a:cubicBezTo>
                  <a:cubicBezTo>
                    <a:pt x="6120" y="22575"/>
                    <a:pt x="6239" y="22479"/>
                    <a:pt x="6382" y="22396"/>
                  </a:cubicBezTo>
                  <a:cubicBezTo>
                    <a:pt x="6516" y="22274"/>
                    <a:pt x="6687" y="22211"/>
                    <a:pt x="6858" y="22211"/>
                  </a:cubicBezTo>
                  <a:cubicBezTo>
                    <a:pt x="7038" y="22211"/>
                    <a:pt x="7219" y="22280"/>
                    <a:pt x="7359" y="22420"/>
                  </a:cubicBezTo>
                  <a:cubicBezTo>
                    <a:pt x="7520" y="22581"/>
                    <a:pt x="7735" y="22668"/>
                    <a:pt x="7957" y="22668"/>
                  </a:cubicBezTo>
                  <a:cubicBezTo>
                    <a:pt x="8080" y="22668"/>
                    <a:pt x="8204" y="22641"/>
                    <a:pt x="8323" y="22586"/>
                  </a:cubicBezTo>
                  <a:cubicBezTo>
                    <a:pt x="8585" y="22420"/>
                    <a:pt x="8799" y="22194"/>
                    <a:pt x="8930" y="21908"/>
                  </a:cubicBezTo>
                  <a:close/>
                  <a:moveTo>
                    <a:pt x="17205" y="20634"/>
                  </a:moveTo>
                  <a:cubicBezTo>
                    <a:pt x="17181" y="20765"/>
                    <a:pt x="17157" y="20908"/>
                    <a:pt x="17134" y="21051"/>
                  </a:cubicBezTo>
                  <a:lnTo>
                    <a:pt x="17122" y="21051"/>
                  </a:lnTo>
                  <a:cubicBezTo>
                    <a:pt x="17122" y="21182"/>
                    <a:pt x="17074" y="21312"/>
                    <a:pt x="17015" y="21432"/>
                  </a:cubicBezTo>
                  <a:cubicBezTo>
                    <a:pt x="16895" y="21634"/>
                    <a:pt x="16669" y="21765"/>
                    <a:pt x="16443" y="21765"/>
                  </a:cubicBezTo>
                  <a:cubicBezTo>
                    <a:pt x="16086" y="21765"/>
                    <a:pt x="15764" y="21979"/>
                    <a:pt x="15622" y="22301"/>
                  </a:cubicBezTo>
                  <a:cubicBezTo>
                    <a:pt x="15538" y="22598"/>
                    <a:pt x="15550" y="22920"/>
                    <a:pt x="15657" y="23217"/>
                  </a:cubicBezTo>
                  <a:cubicBezTo>
                    <a:pt x="15693" y="23063"/>
                    <a:pt x="15717" y="22932"/>
                    <a:pt x="15741" y="22789"/>
                  </a:cubicBezTo>
                  <a:cubicBezTo>
                    <a:pt x="15741" y="22658"/>
                    <a:pt x="15788" y="22527"/>
                    <a:pt x="15860" y="22420"/>
                  </a:cubicBezTo>
                  <a:cubicBezTo>
                    <a:pt x="15985" y="22227"/>
                    <a:pt x="16196" y="22109"/>
                    <a:pt x="16422" y="22109"/>
                  </a:cubicBezTo>
                  <a:cubicBezTo>
                    <a:pt x="16433" y="22109"/>
                    <a:pt x="16444" y="22110"/>
                    <a:pt x="16455" y="22110"/>
                  </a:cubicBezTo>
                  <a:cubicBezTo>
                    <a:pt x="16812" y="22098"/>
                    <a:pt x="17134" y="21872"/>
                    <a:pt x="17253" y="21539"/>
                  </a:cubicBezTo>
                  <a:cubicBezTo>
                    <a:pt x="17324" y="21241"/>
                    <a:pt x="17300" y="20920"/>
                    <a:pt x="17205" y="20634"/>
                  </a:cubicBezTo>
                  <a:close/>
                  <a:moveTo>
                    <a:pt x="24636" y="23549"/>
                  </a:moveTo>
                  <a:cubicBezTo>
                    <a:pt x="24528" y="23549"/>
                    <a:pt x="24419" y="23569"/>
                    <a:pt x="24313" y="23610"/>
                  </a:cubicBezTo>
                  <a:cubicBezTo>
                    <a:pt x="23980" y="23765"/>
                    <a:pt x="23861" y="24051"/>
                    <a:pt x="23694" y="24289"/>
                  </a:cubicBezTo>
                  <a:cubicBezTo>
                    <a:pt x="23825" y="24206"/>
                    <a:pt x="23932" y="24122"/>
                    <a:pt x="24051" y="24039"/>
                  </a:cubicBezTo>
                  <a:cubicBezTo>
                    <a:pt x="24146" y="23956"/>
                    <a:pt x="24265" y="23884"/>
                    <a:pt x="24396" y="23860"/>
                  </a:cubicBezTo>
                  <a:cubicBezTo>
                    <a:pt x="24442" y="23851"/>
                    <a:pt x="24488" y="23846"/>
                    <a:pt x="24534" y="23846"/>
                  </a:cubicBezTo>
                  <a:cubicBezTo>
                    <a:pt x="24716" y="23846"/>
                    <a:pt x="24894" y="23920"/>
                    <a:pt x="25027" y="24063"/>
                  </a:cubicBezTo>
                  <a:cubicBezTo>
                    <a:pt x="25196" y="24224"/>
                    <a:pt x="25414" y="24306"/>
                    <a:pt x="25636" y="24306"/>
                  </a:cubicBezTo>
                  <a:cubicBezTo>
                    <a:pt x="25760" y="24306"/>
                    <a:pt x="25885" y="24280"/>
                    <a:pt x="26004" y="24229"/>
                  </a:cubicBezTo>
                  <a:cubicBezTo>
                    <a:pt x="26266" y="24063"/>
                    <a:pt x="26468" y="23825"/>
                    <a:pt x="26611" y="23551"/>
                  </a:cubicBezTo>
                  <a:lnTo>
                    <a:pt x="26611" y="23551"/>
                  </a:lnTo>
                  <a:cubicBezTo>
                    <a:pt x="26480" y="23622"/>
                    <a:pt x="26349" y="23706"/>
                    <a:pt x="26230" y="23801"/>
                  </a:cubicBezTo>
                  <a:lnTo>
                    <a:pt x="26242" y="23801"/>
                  </a:lnTo>
                  <a:cubicBezTo>
                    <a:pt x="26147" y="23884"/>
                    <a:pt x="26039" y="23944"/>
                    <a:pt x="25909" y="23979"/>
                  </a:cubicBezTo>
                  <a:cubicBezTo>
                    <a:pt x="25851" y="23995"/>
                    <a:pt x="25793" y="24002"/>
                    <a:pt x="25736" y="24002"/>
                  </a:cubicBezTo>
                  <a:cubicBezTo>
                    <a:pt x="25566" y="24002"/>
                    <a:pt x="25399" y="23937"/>
                    <a:pt x="25266" y="23813"/>
                  </a:cubicBezTo>
                  <a:cubicBezTo>
                    <a:pt x="25095" y="23642"/>
                    <a:pt x="24868" y="23549"/>
                    <a:pt x="24636" y="23549"/>
                  </a:cubicBezTo>
                  <a:close/>
                  <a:moveTo>
                    <a:pt x="34743" y="24313"/>
                  </a:moveTo>
                  <a:cubicBezTo>
                    <a:pt x="34695" y="24456"/>
                    <a:pt x="34660" y="24599"/>
                    <a:pt x="34648" y="24741"/>
                  </a:cubicBezTo>
                  <a:lnTo>
                    <a:pt x="34648" y="24730"/>
                  </a:lnTo>
                  <a:cubicBezTo>
                    <a:pt x="34648" y="24872"/>
                    <a:pt x="34612" y="25003"/>
                    <a:pt x="34541" y="25122"/>
                  </a:cubicBezTo>
                  <a:cubicBezTo>
                    <a:pt x="34421" y="25313"/>
                    <a:pt x="34207" y="25444"/>
                    <a:pt x="33981" y="25456"/>
                  </a:cubicBezTo>
                  <a:cubicBezTo>
                    <a:pt x="33971" y="25456"/>
                    <a:pt x="33962" y="25455"/>
                    <a:pt x="33953" y="25455"/>
                  </a:cubicBezTo>
                  <a:cubicBezTo>
                    <a:pt x="33607" y="25455"/>
                    <a:pt x="33299" y="25667"/>
                    <a:pt x="33159" y="25992"/>
                  </a:cubicBezTo>
                  <a:cubicBezTo>
                    <a:pt x="33076" y="26289"/>
                    <a:pt x="33088" y="26611"/>
                    <a:pt x="33195" y="26896"/>
                  </a:cubicBezTo>
                  <a:cubicBezTo>
                    <a:pt x="33231" y="26754"/>
                    <a:pt x="33255" y="26611"/>
                    <a:pt x="33278" y="26468"/>
                  </a:cubicBezTo>
                  <a:cubicBezTo>
                    <a:pt x="33278" y="26337"/>
                    <a:pt x="33326" y="26218"/>
                    <a:pt x="33398" y="26111"/>
                  </a:cubicBezTo>
                  <a:cubicBezTo>
                    <a:pt x="33529" y="25908"/>
                    <a:pt x="33755" y="25789"/>
                    <a:pt x="33993" y="25789"/>
                  </a:cubicBezTo>
                  <a:cubicBezTo>
                    <a:pt x="34350" y="25789"/>
                    <a:pt x="34660" y="25563"/>
                    <a:pt x="34791" y="25230"/>
                  </a:cubicBezTo>
                  <a:cubicBezTo>
                    <a:pt x="34862" y="24920"/>
                    <a:pt x="34838" y="24610"/>
                    <a:pt x="34743" y="24313"/>
                  </a:cubicBezTo>
                  <a:close/>
                  <a:moveTo>
                    <a:pt x="14069" y="27613"/>
                  </a:moveTo>
                  <a:cubicBezTo>
                    <a:pt x="13890" y="27613"/>
                    <a:pt x="13712" y="27644"/>
                    <a:pt x="13538" y="27706"/>
                  </a:cubicBezTo>
                  <a:cubicBezTo>
                    <a:pt x="13681" y="27742"/>
                    <a:pt x="13824" y="27754"/>
                    <a:pt x="13967" y="27789"/>
                  </a:cubicBezTo>
                  <a:lnTo>
                    <a:pt x="13978" y="27789"/>
                  </a:lnTo>
                  <a:cubicBezTo>
                    <a:pt x="14109" y="27789"/>
                    <a:pt x="14228" y="27825"/>
                    <a:pt x="14348" y="27897"/>
                  </a:cubicBezTo>
                  <a:cubicBezTo>
                    <a:pt x="14550" y="28016"/>
                    <a:pt x="14669" y="28230"/>
                    <a:pt x="14681" y="28468"/>
                  </a:cubicBezTo>
                  <a:cubicBezTo>
                    <a:pt x="14669" y="28813"/>
                    <a:pt x="14883" y="29147"/>
                    <a:pt x="15217" y="29278"/>
                  </a:cubicBezTo>
                  <a:cubicBezTo>
                    <a:pt x="15347" y="29314"/>
                    <a:pt x="15482" y="29332"/>
                    <a:pt x="15616" y="29332"/>
                  </a:cubicBezTo>
                  <a:cubicBezTo>
                    <a:pt x="15789" y="29332"/>
                    <a:pt x="15961" y="29302"/>
                    <a:pt x="16122" y="29242"/>
                  </a:cubicBezTo>
                  <a:cubicBezTo>
                    <a:pt x="15979" y="29206"/>
                    <a:pt x="15836" y="29194"/>
                    <a:pt x="15693" y="29159"/>
                  </a:cubicBezTo>
                  <a:cubicBezTo>
                    <a:pt x="15562" y="29159"/>
                    <a:pt x="15443" y="29123"/>
                    <a:pt x="15336" y="29052"/>
                  </a:cubicBezTo>
                  <a:cubicBezTo>
                    <a:pt x="15133" y="28921"/>
                    <a:pt x="15014" y="28694"/>
                    <a:pt x="15014" y="28456"/>
                  </a:cubicBezTo>
                  <a:cubicBezTo>
                    <a:pt x="15014" y="28099"/>
                    <a:pt x="14788" y="27778"/>
                    <a:pt x="14455" y="27658"/>
                  </a:cubicBezTo>
                  <a:cubicBezTo>
                    <a:pt x="14326" y="27629"/>
                    <a:pt x="14197" y="27613"/>
                    <a:pt x="14069" y="27613"/>
                  </a:cubicBezTo>
                  <a:close/>
                  <a:moveTo>
                    <a:pt x="10157" y="32266"/>
                  </a:moveTo>
                  <a:lnTo>
                    <a:pt x="10133" y="32278"/>
                  </a:lnTo>
                  <a:cubicBezTo>
                    <a:pt x="10137" y="32288"/>
                    <a:pt x="10140" y="32299"/>
                    <a:pt x="10144" y="32309"/>
                  </a:cubicBezTo>
                  <a:lnTo>
                    <a:pt x="10144" y="32309"/>
                  </a:lnTo>
                  <a:cubicBezTo>
                    <a:pt x="10148" y="32295"/>
                    <a:pt x="10152" y="32281"/>
                    <a:pt x="10157" y="32266"/>
                  </a:cubicBezTo>
                  <a:close/>
                  <a:moveTo>
                    <a:pt x="24718" y="29742"/>
                  </a:moveTo>
                  <a:cubicBezTo>
                    <a:pt x="24694" y="29873"/>
                    <a:pt x="24682" y="30016"/>
                    <a:pt x="24646" y="30159"/>
                  </a:cubicBezTo>
                  <a:lnTo>
                    <a:pt x="24635" y="30159"/>
                  </a:lnTo>
                  <a:cubicBezTo>
                    <a:pt x="24635" y="30302"/>
                    <a:pt x="24599" y="30433"/>
                    <a:pt x="24527" y="30552"/>
                  </a:cubicBezTo>
                  <a:cubicBezTo>
                    <a:pt x="24408" y="30742"/>
                    <a:pt x="24182" y="30873"/>
                    <a:pt x="23956" y="30873"/>
                  </a:cubicBezTo>
                  <a:cubicBezTo>
                    <a:pt x="23599" y="30873"/>
                    <a:pt x="23277" y="31087"/>
                    <a:pt x="23134" y="31421"/>
                  </a:cubicBezTo>
                  <a:cubicBezTo>
                    <a:pt x="23051" y="31719"/>
                    <a:pt x="23063" y="32028"/>
                    <a:pt x="23170" y="32326"/>
                  </a:cubicBezTo>
                  <a:cubicBezTo>
                    <a:pt x="23206" y="32183"/>
                    <a:pt x="23230" y="32040"/>
                    <a:pt x="23253" y="31897"/>
                  </a:cubicBezTo>
                  <a:cubicBezTo>
                    <a:pt x="23253" y="31766"/>
                    <a:pt x="23301" y="31647"/>
                    <a:pt x="23372" y="31540"/>
                  </a:cubicBezTo>
                  <a:cubicBezTo>
                    <a:pt x="23503" y="31338"/>
                    <a:pt x="23730" y="31218"/>
                    <a:pt x="23968" y="31218"/>
                  </a:cubicBezTo>
                  <a:cubicBezTo>
                    <a:pt x="24325" y="31218"/>
                    <a:pt x="24646" y="30992"/>
                    <a:pt x="24766" y="30659"/>
                  </a:cubicBezTo>
                  <a:cubicBezTo>
                    <a:pt x="24837" y="30349"/>
                    <a:pt x="24813" y="30040"/>
                    <a:pt x="24718" y="29742"/>
                  </a:cubicBezTo>
                  <a:close/>
                  <a:moveTo>
                    <a:pt x="10144" y="32309"/>
                  </a:moveTo>
                  <a:cubicBezTo>
                    <a:pt x="10106" y="32446"/>
                    <a:pt x="10094" y="32565"/>
                    <a:pt x="10061" y="32695"/>
                  </a:cubicBezTo>
                  <a:cubicBezTo>
                    <a:pt x="10061" y="32790"/>
                    <a:pt x="10049" y="32873"/>
                    <a:pt x="10026" y="32945"/>
                  </a:cubicBezTo>
                  <a:lnTo>
                    <a:pt x="10192" y="33207"/>
                  </a:lnTo>
                  <a:lnTo>
                    <a:pt x="10192" y="33183"/>
                  </a:lnTo>
                  <a:cubicBezTo>
                    <a:pt x="10250" y="32885"/>
                    <a:pt x="10241" y="32586"/>
                    <a:pt x="10144" y="32309"/>
                  </a:cubicBezTo>
                  <a:close/>
                  <a:moveTo>
                    <a:pt x="40196" y="33576"/>
                  </a:moveTo>
                  <a:cubicBezTo>
                    <a:pt x="39958" y="33576"/>
                    <a:pt x="39732" y="33600"/>
                    <a:pt x="39505" y="33671"/>
                  </a:cubicBezTo>
                  <a:cubicBezTo>
                    <a:pt x="39648" y="33707"/>
                    <a:pt x="39803" y="33719"/>
                    <a:pt x="39934" y="33743"/>
                  </a:cubicBezTo>
                  <a:cubicBezTo>
                    <a:pt x="40041" y="33754"/>
                    <a:pt x="40136" y="33778"/>
                    <a:pt x="40232" y="33814"/>
                  </a:cubicBezTo>
                  <a:lnTo>
                    <a:pt x="40196" y="33576"/>
                  </a:lnTo>
                  <a:close/>
                  <a:moveTo>
                    <a:pt x="32004" y="33167"/>
                  </a:moveTo>
                  <a:cubicBezTo>
                    <a:pt x="31893" y="33167"/>
                    <a:pt x="31780" y="33188"/>
                    <a:pt x="31671" y="33231"/>
                  </a:cubicBezTo>
                  <a:cubicBezTo>
                    <a:pt x="31338" y="33385"/>
                    <a:pt x="31219" y="33671"/>
                    <a:pt x="31052" y="33897"/>
                  </a:cubicBezTo>
                  <a:cubicBezTo>
                    <a:pt x="31183" y="33826"/>
                    <a:pt x="31290" y="33743"/>
                    <a:pt x="31409" y="33659"/>
                  </a:cubicBezTo>
                  <a:cubicBezTo>
                    <a:pt x="31504" y="33564"/>
                    <a:pt x="31624" y="33504"/>
                    <a:pt x="31754" y="33481"/>
                  </a:cubicBezTo>
                  <a:cubicBezTo>
                    <a:pt x="31800" y="33471"/>
                    <a:pt x="31846" y="33466"/>
                    <a:pt x="31892" y="33466"/>
                  </a:cubicBezTo>
                  <a:cubicBezTo>
                    <a:pt x="32074" y="33466"/>
                    <a:pt x="32252" y="33541"/>
                    <a:pt x="32386" y="33683"/>
                  </a:cubicBezTo>
                  <a:cubicBezTo>
                    <a:pt x="32557" y="33839"/>
                    <a:pt x="32779" y="33923"/>
                    <a:pt x="33005" y="33923"/>
                  </a:cubicBezTo>
                  <a:cubicBezTo>
                    <a:pt x="33125" y="33923"/>
                    <a:pt x="33246" y="33899"/>
                    <a:pt x="33362" y="33850"/>
                  </a:cubicBezTo>
                  <a:cubicBezTo>
                    <a:pt x="33624" y="33683"/>
                    <a:pt x="33826" y="33445"/>
                    <a:pt x="33969" y="33171"/>
                  </a:cubicBezTo>
                  <a:lnTo>
                    <a:pt x="33969" y="33171"/>
                  </a:lnTo>
                  <a:cubicBezTo>
                    <a:pt x="33814" y="33254"/>
                    <a:pt x="33707" y="33338"/>
                    <a:pt x="33588" y="33421"/>
                  </a:cubicBezTo>
                  <a:lnTo>
                    <a:pt x="33612" y="33421"/>
                  </a:lnTo>
                  <a:cubicBezTo>
                    <a:pt x="33505" y="33504"/>
                    <a:pt x="33398" y="33564"/>
                    <a:pt x="33267" y="33600"/>
                  </a:cubicBezTo>
                  <a:cubicBezTo>
                    <a:pt x="33213" y="33614"/>
                    <a:pt x="33158" y="33621"/>
                    <a:pt x="33104" y="33621"/>
                  </a:cubicBezTo>
                  <a:cubicBezTo>
                    <a:pt x="32931" y="33621"/>
                    <a:pt x="32760" y="33551"/>
                    <a:pt x="32624" y="33433"/>
                  </a:cubicBezTo>
                  <a:cubicBezTo>
                    <a:pt x="32455" y="33257"/>
                    <a:pt x="32233" y="33167"/>
                    <a:pt x="32004" y="33167"/>
                  </a:cubicBezTo>
                  <a:close/>
                  <a:moveTo>
                    <a:pt x="18133" y="35857"/>
                  </a:moveTo>
                  <a:cubicBezTo>
                    <a:pt x="18022" y="35857"/>
                    <a:pt x="17909" y="35879"/>
                    <a:pt x="17800" y="35921"/>
                  </a:cubicBezTo>
                  <a:cubicBezTo>
                    <a:pt x="17467" y="36076"/>
                    <a:pt x="17348" y="36362"/>
                    <a:pt x="17181" y="36588"/>
                  </a:cubicBezTo>
                  <a:cubicBezTo>
                    <a:pt x="17312" y="36517"/>
                    <a:pt x="17419" y="36421"/>
                    <a:pt x="17538" y="36350"/>
                  </a:cubicBezTo>
                  <a:cubicBezTo>
                    <a:pt x="17634" y="36255"/>
                    <a:pt x="17753" y="36195"/>
                    <a:pt x="17884" y="36171"/>
                  </a:cubicBezTo>
                  <a:cubicBezTo>
                    <a:pt x="17929" y="36162"/>
                    <a:pt x="17976" y="36157"/>
                    <a:pt x="18022" y="36157"/>
                  </a:cubicBezTo>
                  <a:cubicBezTo>
                    <a:pt x="18203" y="36157"/>
                    <a:pt x="18382" y="36231"/>
                    <a:pt x="18515" y="36374"/>
                  </a:cubicBezTo>
                  <a:cubicBezTo>
                    <a:pt x="18683" y="36535"/>
                    <a:pt x="18901" y="36617"/>
                    <a:pt x="19124" y="36617"/>
                  </a:cubicBezTo>
                  <a:cubicBezTo>
                    <a:pt x="19247" y="36617"/>
                    <a:pt x="19372" y="36591"/>
                    <a:pt x="19491" y="36541"/>
                  </a:cubicBezTo>
                  <a:cubicBezTo>
                    <a:pt x="19753" y="36374"/>
                    <a:pt x="19955" y="36136"/>
                    <a:pt x="20098" y="35862"/>
                  </a:cubicBezTo>
                  <a:lnTo>
                    <a:pt x="20098" y="35862"/>
                  </a:lnTo>
                  <a:cubicBezTo>
                    <a:pt x="19943" y="35933"/>
                    <a:pt x="19836" y="36029"/>
                    <a:pt x="19717" y="36112"/>
                  </a:cubicBezTo>
                  <a:lnTo>
                    <a:pt x="19729" y="36100"/>
                  </a:lnTo>
                  <a:lnTo>
                    <a:pt x="19729" y="36100"/>
                  </a:lnTo>
                  <a:cubicBezTo>
                    <a:pt x="19634" y="36195"/>
                    <a:pt x="19527" y="36255"/>
                    <a:pt x="19396" y="36290"/>
                  </a:cubicBezTo>
                  <a:cubicBezTo>
                    <a:pt x="19339" y="36306"/>
                    <a:pt x="19280" y="36313"/>
                    <a:pt x="19223" y="36313"/>
                  </a:cubicBezTo>
                  <a:cubicBezTo>
                    <a:pt x="19053" y="36313"/>
                    <a:pt x="18886" y="36248"/>
                    <a:pt x="18753" y="36124"/>
                  </a:cubicBezTo>
                  <a:cubicBezTo>
                    <a:pt x="18584" y="35947"/>
                    <a:pt x="18362" y="35857"/>
                    <a:pt x="18133" y="35857"/>
                  </a:cubicBezTo>
                  <a:close/>
                  <a:moveTo>
                    <a:pt x="25850" y="37178"/>
                  </a:moveTo>
                  <a:cubicBezTo>
                    <a:pt x="25666" y="37178"/>
                    <a:pt x="25482" y="37209"/>
                    <a:pt x="25301" y="37267"/>
                  </a:cubicBezTo>
                  <a:cubicBezTo>
                    <a:pt x="25444" y="37314"/>
                    <a:pt x="25587" y="37326"/>
                    <a:pt x="25718" y="37362"/>
                  </a:cubicBezTo>
                  <a:cubicBezTo>
                    <a:pt x="25732" y="37361"/>
                    <a:pt x="25745" y="37360"/>
                    <a:pt x="25759" y="37360"/>
                  </a:cubicBezTo>
                  <a:cubicBezTo>
                    <a:pt x="25878" y="37360"/>
                    <a:pt x="26003" y="37405"/>
                    <a:pt x="26099" y="37469"/>
                  </a:cubicBezTo>
                  <a:cubicBezTo>
                    <a:pt x="26301" y="37588"/>
                    <a:pt x="26432" y="37803"/>
                    <a:pt x="26444" y="38041"/>
                  </a:cubicBezTo>
                  <a:cubicBezTo>
                    <a:pt x="26432" y="38386"/>
                    <a:pt x="26647" y="38707"/>
                    <a:pt x="26968" y="38850"/>
                  </a:cubicBezTo>
                  <a:cubicBezTo>
                    <a:pt x="27104" y="38887"/>
                    <a:pt x="27241" y="38905"/>
                    <a:pt x="27377" y="38905"/>
                  </a:cubicBezTo>
                  <a:cubicBezTo>
                    <a:pt x="27552" y="38905"/>
                    <a:pt x="27724" y="38875"/>
                    <a:pt x="27885" y="38815"/>
                  </a:cubicBezTo>
                  <a:cubicBezTo>
                    <a:pt x="27742" y="38779"/>
                    <a:pt x="27599" y="38767"/>
                    <a:pt x="27456" y="38731"/>
                  </a:cubicBezTo>
                  <a:cubicBezTo>
                    <a:pt x="27325" y="38731"/>
                    <a:pt x="27194" y="38684"/>
                    <a:pt x="27087" y="38612"/>
                  </a:cubicBezTo>
                  <a:cubicBezTo>
                    <a:pt x="26885" y="38481"/>
                    <a:pt x="26778" y="38255"/>
                    <a:pt x="26778" y="38017"/>
                  </a:cubicBezTo>
                  <a:cubicBezTo>
                    <a:pt x="26778" y="37660"/>
                    <a:pt x="26551" y="37338"/>
                    <a:pt x="26206" y="37219"/>
                  </a:cubicBezTo>
                  <a:cubicBezTo>
                    <a:pt x="26089" y="37191"/>
                    <a:pt x="25969" y="37178"/>
                    <a:pt x="25850" y="37178"/>
                  </a:cubicBezTo>
                  <a:close/>
                  <a:moveTo>
                    <a:pt x="36184" y="40648"/>
                  </a:moveTo>
                  <a:cubicBezTo>
                    <a:pt x="36148" y="40779"/>
                    <a:pt x="36136" y="40922"/>
                    <a:pt x="36100" y="41065"/>
                  </a:cubicBezTo>
                  <a:lnTo>
                    <a:pt x="36088" y="41065"/>
                  </a:lnTo>
                  <a:cubicBezTo>
                    <a:pt x="36088" y="41196"/>
                    <a:pt x="36053" y="41327"/>
                    <a:pt x="35981" y="41446"/>
                  </a:cubicBezTo>
                  <a:cubicBezTo>
                    <a:pt x="35862" y="41648"/>
                    <a:pt x="35648" y="41779"/>
                    <a:pt x="35410" y="41779"/>
                  </a:cubicBezTo>
                  <a:cubicBezTo>
                    <a:pt x="35053" y="41779"/>
                    <a:pt x="34731" y="41994"/>
                    <a:pt x="34600" y="42315"/>
                  </a:cubicBezTo>
                  <a:cubicBezTo>
                    <a:pt x="34517" y="42613"/>
                    <a:pt x="34529" y="42934"/>
                    <a:pt x="34624" y="43232"/>
                  </a:cubicBezTo>
                  <a:cubicBezTo>
                    <a:pt x="34672" y="43089"/>
                    <a:pt x="34683" y="42946"/>
                    <a:pt x="34707" y="42803"/>
                  </a:cubicBezTo>
                  <a:cubicBezTo>
                    <a:pt x="34719" y="42672"/>
                    <a:pt x="34755" y="42541"/>
                    <a:pt x="34826" y="42434"/>
                  </a:cubicBezTo>
                  <a:cubicBezTo>
                    <a:pt x="34951" y="42241"/>
                    <a:pt x="35163" y="42124"/>
                    <a:pt x="35389" y="42124"/>
                  </a:cubicBezTo>
                  <a:cubicBezTo>
                    <a:pt x="35400" y="42124"/>
                    <a:pt x="35411" y="42124"/>
                    <a:pt x="35422" y="42125"/>
                  </a:cubicBezTo>
                  <a:cubicBezTo>
                    <a:pt x="35779" y="42113"/>
                    <a:pt x="36100" y="41886"/>
                    <a:pt x="36231" y="41553"/>
                  </a:cubicBezTo>
                  <a:cubicBezTo>
                    <a:pt x="36291" y="41255"/>
                    <a:pt x="36279" y="40934"/>
                    <a:pt x="36184" y="406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3" name="Google Shape;90763;p60"/>
            <p:cNvSpPr/>
            <p:nvPr/>
          </p:nvSpPr>
          <p:spPr>
            <a:xfrm>
              <a:off x="2378426" y="3577992"/>
              <a:ext cx="83721" cy="529615"/>
            </a:xfrm>
            <a:custGeom>
              <a:avLst/>
              <a:gdLst/>
              <a:ahLst/>
              <a:cxnLst/>
              <a:rect l="l" t="t" r="r" b="b"/>
              <a:pathLst>
                <a:path w="3240" h="20496" extrusionOk="0">
                  <a:moveTo>
                    <a:pt x="59" y="0"/>
                  </a:moveTo>
                  <a:cubicBezTo>
                    <a:pt x="31" y="0"/>
                    <a:pt x="1" y="15"/>
                    <a:pt x="1" y="40"/>
                  </a:cubicBezTo>
                  <a:cubicBezTo>
                    <a:pt x="322" y="2719"/>
                    <a:pt x="608" y="5386"/>
                    <a:pt x="977" y="8053"/>
                  </a:cubicBezTo>
                  <a:cubicBezTo>
                    <a:pt x="1346" y="10720"/>
                    <a:pt x="1751" y="13292"/>
                    <a:pt x="2227" y="15900"/>
                  </a:cubicBezTo>
                  <a:cubicBezTo>
                    <a:pt x="2358" y="16650"/>
                    <a:pt x="2525" y="17388"/>
                    <a:pt x="2668" y="18138"/>
                  </a:cubicBezTo>
                  <a:cubicBezTo>
                    <a:pt x="2787" y="18912"/>
                    <a:pt x="2954" y="19686"/>
                    <a:pt x="3144" y="20448"/>
                  </a:cubicBezTo>
                  <a:cubicBezTo>
                    <a:pt x="3156" y="20472"/>
                    <a:pt x="3168" y="20495"/>
                    <a:pt x="3204" y="20495"/>
                  </a:cubicBezTo>
                  <a:cubicBezTo>
                    <a:pt x="3228" y="20483"/>
                    <a:pt x="3239" y="20460"/>
                    <a:pt x="3239" y="20436"/>
                  </a:cubicBezTo>
                  <a:cubicBezTo>
                    <a:pt x="3239" y="19126"/>
                    <a:pt x="2966" y="17781"/>
                    <a:pt x="2823" y="16471"/>
                  </a:cubicBezTo>
                  <a:cubicBezTo>
                    <a:pt x="2680" y="15161"/>
                    <a:pt x="2477" y="13780"/>
                    <a:pt x="2287" y="12423"/>
                  </a:cubicBezTo>
                  <a:cubicBezTo>
                    <a:pt x="1906" y="9804"/>
                    <a:pt x="1454" y="7184"/>
                    <a:pt x="989" y="4577"/>
                  </a:cubicBezTo>
                  <a:cubicBezTo>
                    <a:pt x="715" y="3065"/>
                    <a:pt x="394" y="1553"/>
                    <a:pt x="108" y="40"/>
                  </a:cubicBezTo>
                  <a:cubicBezTo>
                    <a:pt x="108" y="12"/>
                    <a:pt x="84" y="0"/>
                    <a:pt x="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4" name="Google Shape;90764;p60"/>
            <p:cNvSpPr/>
            <p:nvPr/>
          </p:nvSpPr>
          <p:spPr>
            <a:xfrm>
              <a:off x="1471419" y="2826128"/>
              <a:ext cx="804293" cy="1273159"/>
            </a:xfrm>
            <a:custGeom>
              <a:avLst/>
              <a:gdLst/>
              <a:ahLst/>
              <a:cxnLst/>
              <a:rect l="l" t="t" r="r" b="b"/>
              <a:pathLst>
                <a:path w="31126" h="49271" extrusionOk="0">
                  <a:moveTo>
                    <a:pt x="1882" y="1"/>
                  </a:moveTo>
                  <a:cubicBezTo>
                    <a:pt x="451" y="1"/>
                    <a:pt x="0" y="2453"/>
                    <a:pt x="574" y="8004"/>
                  </a:cubicBezTo>
                  <a:cubicBezTo>
                    <a:pt x="1681" y="18779"/>
                    <a:pt x="8992" y="36757"/>
                    <a:pt x="14373" y="42353"/>
                  </a:cubicBezTo>
                  <a:cubicBezTo>
                    <a:pt x="17088" y="45151"/>
                    <a:pt x="24446" y="47568"/>
                    <a:pt x="31125" y="49271"/>
                  </a:cubicBezTo>
                  <a:lnTo>
                    <a:pt x="1955" y="3"/>
                  </a:lnTo>
                  <a:cubicBezTo>
                    <a:pt x="1930" y="2"/>
                    <a:pt x="1906" y="1"/>
                    <a:pt x="18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5" name="Google Shape;90765;p60"/>
            <p:cNvSpPr/>
            <p:nvPr/>
          </p:nvSpPr>
          <p:spPr>
            <a:xfrm>
              <a:off x="804465" y="2808505"/>
              <a:ext cx="1176207" cy="1327397"/>
            </a:xfrm>
            <a:custGeom>
              <a:avLst/>
              <a:gdLst/>
              <a:ahLst/>
              <a:cxnLst/>
              <a:rect l="l" t="t" r="r" b="b"/>
              <a:pathLst>
                <a:path w="45519" h="51370" extrusionOk="0">
                  <a:moveTo>
                    <a:pt x="24467" y="0"/>
                  </a:moveTo>
                  <a:cubicBezTo>
                    <a:pt x="21987" y="0"/>
                    <a:pt x="19618" y="998"/>
                    <a:pt x="18110" y="2840"/>
                  </a:cubicBezTo>
                  <a:cubicBezTo>
                    <a:pt x="12943" y="9126"/>
                    <a:pt x="1227" y="31177"/>
                    <a:pt x="1" y="51370"/>
                  </a:cubicBezTo>
                  <a:lnTo>
                    <a:pt x="43625" y="51370"/>
                  </a:lnTo>
                  <a:lnTo>
                    <a:pt x="41411" y="34260"/>
                  </a:lnTo>
                  <a:cubicBezTo>
                    <a:pt x="41411" y="34260"/>
                    <a:pt x="45518" y="28760"/>
                    <a:pt x="42173" y="20283"/>
                  </a:cubicBezTo>
                  <a:cubicBezTo>
                    <a:pt x="41268" y="17997"/>
                    <a:pt x="30600" y="2185"/>
                    <a:pt x="29671" y="1578"/>
                  </a:cubicBezTo>
                  <a:cubicBezTo>
                    <a:pt x="28060" y="507"/>
                    <a:pt x="26235" y="0"/>
                    <a:pt x="244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6" name="Google Shape;90766;p60"/>
            <p:cNvSpPr/>
            <p:nvPr/>
          </p:nvSpPr>
          <p:spPr>
            <a:xfrm>
              <a:off x="834620" y="2864190"/>
              <a:ext cx="1017447" cy="1249748"/>
            </a:xfrm>
            <a:custGeom>
              <a:avLst/>
              <a:gdLst/>
              <a:ahLst/>
              <a:cxnLst/>
              <a:rect l="l" t="t" r="r" b="b"/>
              <a:pathLst>
                <a:path w="39375" h="48365" extrusionOk="0">
                  <a:moveTo>
                    <a:pt x="20239" y="0"/>
                  </a:moveTo>
                  <a:cubicBezTo>
                    <a:pt x="20053" y="0"/>
                    <a:pt x="19866" y="32"/>
                    <a:pt x="19693" y="90"/>
                  </a:cubicBezTo>
                  <a:cubicBezTo>
                    <a:pt x="19824" y="113"/>
                    <a:pt x="19967" y="137"/>
                    <a:pt x="20110" y="173"/>
                  </a:cubicBezTo>
                  <a:cubicBezTo>
                    <a:pt x="20241" y="173"/>
                    <a:pt x="20372" y="209"/>
                    <a:pt x="20491" y="280"/>
                  </a:cubicBezTo>
                  <a:cubicBezTo>
                    <a:pt x="20693" y="399"/>
                    <a:pt x="20824" y="613"/>
                    <a:pt x="20824" y="852"/>
                  </a:cubicBezTo>
                  <a:cubicBezTo>
                    <a:pt x="20824" y="1209"/>
                    <a:pt x="21039" y="1530"/>
                    <a:pt x="21360" y="1673"/>
                  </a:cubicBezTo>
                  <a:cubicBezTo>
                    <a:pt x="21485" y="1708"/>
                    <a:pt x="21613" y="1724"/>
                    <a:pt x="21742" y="1724"/>
                  </a:cubicBezTo>
                  <a:cubicBezTo>
                    <a:pt x="21922" y="1724"/>
                    <a:pt x="22104" y="1693"/>
                    <a:pt x="22277" y="1637"/>
                  </a:cubicBezTo>
                  <a:cubicBezTo>
                    <a:pt x="22134" y="1602"/>
                    <a:pt x="21991" y="1578"/>
                    <a:pt x="21848" y="1554"/>
                  </a:cubicBezTo>
                  <a:cubicBezTo>
                    <a:pt x="21717" y="1542"/>
                    <a:pt x="21586" y="1506"/>
                    <a:pt x="21479" y="1435"/>
                  </a:cubicBezTo>
                  <a:cubicBezTo>
                    <a:pt x="21289" y="1304"/>
                    <a:pt x="21170" y="1090"/>
                    <a:pt x="21170" y="852"/>
                  </a:cubicBezTo>
                  <a:cubicBezTo>
                    <a:pt x="21158" y="483"/>
                    <a:pt x="20932" y="173"/>
                    <a:pt x="20598" y="42"/>
                  </a:cubicBezTo>
                  <a:cubicBezTo>
                    <a:pt x="20481" y="14"/>
                    <a:pt x="20360" y="0"/>
                    <a:pt x="20239" y="0"/>
                  </a:cubicBezTo>
                  <a:close/>
                  <a:moveTo>
                    <a:pt x="27921" y="4352"/>
                  </a:moveTo>
                  <a:cubicBezTo>
                    <a:pt x="27885" y="4483"/>
                    <a:pt x="27861" y="4614"/>
                    <a:pt x="27849" y="4745"/>
                  </a:cubicBezTo>
                  <a:lnTo>
                    <a:pt x="27837" y="4781"/>
                  </a:lnTo>
                  <a:cubicBezTo>
                    <a:pt x="27837" y="4912"/>
                    <a:pt x="27802" y="5043"/>
                    <a:pt x="27730" y="5162"/>
                  </a:cubicBezTo>
                  <a:cubicBezTo>
                    <a:pt x="27611" y="5364"/>
                    <a:pt x="27397" y="5483"/>
                    <a:pt x="27159" y="5495"/>
                  </a:cubicBezTo>
                  <a:cubicBezTo>
                    <a:pt x="27149" y="5495"/>
                    <a:pt x="27140" y="5495"/>
                    <a:pt x="27130" y="5495"/>
                  </a:cubicBezTo>
                  <a:cubicBezTo>
                    <a:pt x="26784" y="5495"/>
                    <a:pt x="26476" y="5706"/>
                    <a:pt x="26337" y="6031"/>
                  </a:cubicBezTo>
                  <a:cubicBezTo>
                    <a:pt x="26254" y="6328"/>
                    <a:pt x="26266" y="6650"/>
                    <a:pt x="26373" y="6936"/>
                  </a:cubicBezTo>
                  <a:cubicBezTo>
                    <a:pt x="26408" y="6793"/>
                    <a:pt x="26432" y="6650"/>
                    <a:pt x="26456" y="6507"/>
                  </a:cubicBezTo>
                  <a:cubicBezTo>
                    <a:pt x="26456" y="6376"/>
                    <a:pt x="26504" y="6257"/>
                    <a:pt x="26575" y="6150"/>
                  </a:cubicBezTo>
                  <a:cubicBezTo>
                    <a:pt x="26706" y="5947"/>
                    <a:pt x="26932" y="5828"/>
                    <a:pt x="27170" y="5828"/>
                  </a:cubicBezTo>
                  <a:cubicBezTo>
                    <a:pt x="27528" y="5828"/>
                    <a:pt x="27849" y="5602"/>
                    <a:pt x="27968" y="5269"/>
                  </a:cubicBezTo>
                  <a:cubicBezTo>
                    <a:pt x="28040" y="4971"/>
                    <a:pt x="28016" y="4650"/>
                    <a:pt x="27921" y="4352"/>
                  </a:cubicBezTo>
                  <a:close/>
                  <a:moveTo>
                    <a:pt x="18727" y="8777"/>
                  </a:moveTo>
                  <a:cubicBezTo>
                    <a:pt x="18606" y="8777"/>
                    <a:pt x="18485" y="8802"/>
                    <a:pt x="18372" y="8853"/>
                  </a:cubicBezTo>
                  <a:cubicBezTo>
                    <a:pt x="18110" y="9019"/>
                    <a:pt x="17896" y="9257"/>
                    <a:pt x="17753" y="9531"/>
                  </a:cubicBezTo>
                  <a:cubicBezTo>
                    <a:pt x="17896" y="9460"/>
                    <a:pt x="18015" y="9376"/>
                    <a:pt x="18146" y="9281"/>
                  </a:cubicBezTo>
                  <a:lnTo>
                    <a:pt x="18146" y="9293"/>
                  </a:lnTo>
                  <a:cubicBezTo>
                    <a:pt x="18241" y="9198"/>
                    <a:pt x="18348" y="9138"/>
                    <a:pt x="18479" y="9103"/>
                  </a:cubicBezTo>
                  <a:cubicBezTo>
                    <a:pt x="18536" y="9088"/>
                    <a:pt x="18594" y="9080"/>
                    <a:pt x="18652" y="9080"/>
                  </a:cubicBezTo>
                  <a:cubicBezTo>
                    <a:pt x="18822" y="9080"/>
                    <a:pt x="18988" y="9145"/>
                    <a:pt x="19122" y="9269"/>
                  </a:cubicBezTo>
                  <a:cubicBezTo>
                    <a:pt x="19293" y="9440"/>
                    <a:pt x="19519" y="9533"/>
                    <a:pt x="19752" y="9533"/>
                  </a:cubicBezTo>
                  <a:cubicBezTo>
                    <a:pt x="19860" y="9533"/>
                    <a:pt x="19969" y="9513"/>
                    <a:pt x="20074" y="9472"/>
                  </a:cubicBezTo>
                  <a:cubicBezTo>
                    <a:pt x="20408" y="9317"/>
                    <a:pt x="20539" y="9031"/>
                    <a:pt x="20693" y="8805"/>
                  </a:cubicBezTo>
                  <a:lnTo>
                    <a:pt x="20693" y="8805"/>
                  </a:lnTo>
                  <a:cubicBezTo>
                    <a:pt x="20563" y="8876"/>
                    <a:pt x="20455" y="8960"/>
                    <a:pt x="20312" y="9043"/>
                  </a:cubicBezTo>
                  <a:cubicBezTo>
                    <a:pt x="20217" y="9138"/>
                    <a:pt x="20098" y="9198"/>
                    <a:pt x="19979" y="9222"/>
                  </a:cubicBezTo>
                  <a:cubicBezTo>
                    <a:pt x="19930" y="9231"/>
                    <a:pt x="19882" y="9236"/>
                    <a:pt x="19834" y="9236"/>
                  </a:cubicBezTo>
                  <a:cubicBezTo>
                    <a:pt x="19647" y="9236"/>
                    <a:pt x="19469" y="9164"/>
                    <a:pt x="19336" y="9031"/>
                  </a:cubicBezTo>
                  <a:cubicBezTo>
                    <a:pt x="19167" y="8862"/>
                    <a:pt x="18947" y="8777"/>
                    <a:pt x="18727" y="8777"/>
                  </a:cubicBezTo>
                  <a:close/>
                  <a:moveTo>
                    <a:pt x="34282" y="10057"/>
                  </a:moveTo>
                  <a:cubicBezTo>
                    <a:pt x="34159" y="10057"/>
                    <a:pt x="34036" y="10083"/>
                    <a:pt x="33921" y="10138"/>
                  </a:cubicBezTo>
                  <a:cubicBezTo>
                    <a:pt x="33659" y="10305"/>
                    <a:pt x="33445" y="10531"/>
                    <a:pt x="33314" y="10817"/>
                  </a:cubicBezTo>
                  <a:cubicBezTo>
                    <a:pt x="33445" y="10746"/>
                    <a:pt x="33564" y="10662"/>
                    <a:pt x="33683" y="10567"/>
                  </a:cubicBezTo>
                  <a:cubicBezTo>
                    <a:pt x="33778" y="10472"/>
                    <a:pt x="33886" y="10412"/>
                    <a:pt x="34017" y="10389"/>
                  </a:cubicBezTo>
                  <a:cubicBezTo>
                    <a:pt x="34076" y="10370"/>
                    <a:pt x="34136" y="10361"/>
                    <a:pt x="34195" y="10361"/>
                  </a:cubicBezTo>
                  <a:cubicBezTo>
                    <a:pt x="34362" y="10361"/>
                    <a:pt x="34524" y="10432"/>
                    <a:pt x="34648" y="10555"/>
                  </a:cubicBezTo>
                  <a:cubicBezTo>
                    <a:pt x="34823" y="10723"/>
                    <a:pt x="35047" y="10810"/>
                    <a:pt x="35275" y="10810"/>
                  </a:cubicBezTo>
                  <a:cubicBezTo>
                    <a:pt x="35388" y="10810"/>
                    <a:pt x="35502" y="10789"/>
                    <a:pt x="35612" y="10746"/>
                  </a:cubicBezTo>
                  <a:cubicBezTo>
                    <a:pt x="35945" y="10603"/>
                    <a:pt x="36064" y="10317"/>
                    <a:pt x="36231" y="10079"/>
                  </a:cubicBezTo>
                  <a:lnTo>
                    <a:pt x="36231" y="10079"/>
                  </a:lnTo>
                  <a:cubicBezTo>
                    <a:pt x="36100" y="10150"/>
                    <a:pt x="35993" y="10246"/>
                    <a:pt x="35874" y="10329"/>
                  </a:cubicBezTo>
                  <a:cubicBezTo>
                    <a:pt x="35779" y="10412"/>
                    <a:pt x="35660" y="10472"/>
                    <a:pt x="35529" y="10496"/>
                  </a:cubicBezTo>
                  <a:cubicBezTo>
                    <a:pt x="35479" y="10509"/>
                    <a:pt x="35429" y="10515"/>
                    <a:pt x="35378" y="10515"/>
                  </a:cubicBezTo>
                  <a:cubicBezTo>
                    <a:pt x="35198" y="10515"/>
                    <a:pt x="35019" y="10435"/>
                    <a:pt x="34898" y="10305"/>
                  </a:cubicBezTo>
                  <a:cubicBezTo>
                    <a:pt x="34729" y="10144"/>
                    <a:pt x="34506" y="10057"/>
                    <a:pt x="34282" y="10057"/>
                  </a:cubicBezTo>
                  <a:close/>
                  <a:moveTo>
                    <a:pt x="24892" y="13067"/>
                  </a:moveTo>
                  <a:cubicBezTo>
                    <a:pt x="24708" y="13067"/>
                    <a:pt x="24526" y="13094"/>
                    <a:pt x="24349" y="13151"/>
                  </a:cubicBezTo>
                  <a:cubicBezTo>
                    <a:pt x="24492" y="13186"/>
                    <a:pt x="24634" y="13210"/>
                    <a:pt x="24765" y="13246"/>
                  </a:cubicBezTo>
                  <a:cubicBezTo>
                    <a:pt x="24908" y="13246"/>
                    <a:pt x="25039" y="13282"/>
                    <a:pt x="25146" y="13353"/>
                  </a:cubicBezTo>
                  <a:cubicBezTo>
                    <a:pt x="25349" y="13472"/>
                    <a:pt x="25480" y="13687"/>
                    <a:pt x="25480" y="13925"/>
                  </a:cubicBezTo>
                  <a:cubicBezTo>
                    <a:pt x="25480" y="14282"/>
                    <a:pt x="25694" y="14603"/>
                    <a:pt x="26016" y="14746"/>
                  </a:cubicBezTo>
                  <a:cubicBezTo>
                    <a:pt x="26148" y="14777"/>
                    <a:pt x="26281" y="14792"/>
                    <a:pt x="26413" y="14792"/>
                  </a:cubicBezTo>
                  <a:cubicBezTo>
                    <a:pt x="26588" y="14792"/>
                    <a:pt x="26762" y="14765"/>
                    <a:pt x="26932" y="14710"/>
                  </a:cubicBezTo>
                  <a:cubicBezTo>
                    <a:pt x="26789" y="14663"/>
                    <a:pt x="26647" y="14651"/>
                    <a:pt x="26504" y="14615"/>
                  </a:cubicBezTo>
                  <a:cubicBezTo>
                    <a:pt x="26373" y="14615"/>
                    <a:pt x="26254" y="14579"/>
                    <a:pt x="26147" y="14508"/>
                  </a:cubicBezTo>
                  <a:cubicBezTo>
                    <a:pt x="25944" y="14377"/>
                    <a:pt x="25825" y="14151"/>
                    <a:pt x="25825" y="13913"/>
                  </a:cubicBezTo>
                  <a:cubicBezTo>
                    <a:pt x="25825" y="13556"/>
                    <a:pt x="25599" y="13234"/>
                    <a:pt x="25265" y="13103"/>
                  </a:cubicBezTo>
                  <a:cubicBezTo>
                    <a:pt x="25141" y="13079"/>
                    <a:pt x="25016" y="13067"/>
                    <a:pt x="24892" y="13067"/>
                  </a:cubicBezTo>
                  <a:close/>
                  <a:moveTo>
                    <a:pt x="12764" y="13055"/>
                  </a:moveTo>
                  <a:cubicBezTo>
                    <a:pt x="12716" y="13186"/>
                    <a:pt x="12704" y="13329"/>
                    <a:pt x="12681" y="13472"/>
                  </a:cubicBezTo>
                  <a:cubicBezTo>
                    <a:pt x="12681" y="13603"/>
                    <a:pt x="12633" y="13746"/>
                    <a:pt x="12562" y="13853"/>
                  </a:cubicBezTo>
                  <a:cubicBezTo>
                    <a:pt x="12442" y="14056"/>
                    <a:pt x="12228" y="14187"/>
                    <a:pt x="12002" y="14187"/>
                  </a:cubicBezTo>
                  <a:cubicBezTo>
                    <a:pt x="11645" y="14187"/>
                    <a:pt x="11311" y="14401"/>
                    <a:pt x="11180" y="14734"/>
                  </a:cubicBezTo>
                  <a:cubicBezTo>
                    <a:pt x="11097" y="15032"/>
                    <a:pt x="11109" y="15353"/>
                    <a:pt x="11216" y="15639"/>
                  </a:cubicBezTo>
                  <a:cubicBezTo>
                    <a:pt x="11252" y="15496"/>
                    <a:pt x="11264" y="15353"/>
                    <a:pt x="11299" y="15211"/>
                  </a:cubicBezTo>
                  <a:cubicBezTo>
                    <a:pt x="11299" y="15080"/>
                    <a:pt x="11347" y="14949"/>
                    <a:pt x="11419" y="14841"/>
                  </a:cubicBezTo>
                  <a:cubicBezTo>
                    <a:pt x="11538" y="14651"/>
                    <a:pt x="11764" y="14532"/>
                    <a:pt x="12002" y="14532"/>
                  </a:cubicBezTo>
                  <a:cubicBezTo>
                    <a:pt x="12359" y="14532"/>
                    <a:pt x="12681" y="14306"/>
                    <a:pt x="12812" y="13972"/>
                  </a:cubicBezTo>
                  <a:cubicBezTo>
                    <a:pt x="12871" y="13663"/>
                    <a:pt x="12859" y="13353"/>
                    <a:pt x="12764" y="13055"/>
                  </a:cubicBezTo>
                  <a:close/>
                  <a:moveTo>
                    <a:pt x="34969" y="17580"/>
                  </a:moveTo>
                  <a:cubicBezTo>
                    <a:pt x="34945" y="17699"/>
                    <a:pt x="34910" y="17830"/>
                    <a:pt x="34898" y="17961"/>
                  </a:cubicBezTo>
                  <a:lnTo>
                    <a:pt x="34886" y="17997"/>
                  </a:lnTo>
                  <a:cubicBezTo>
                    <a:pt x="34886" y="18128"/>
                    <a:pt x="34850" y="18259"/>
                    <a:pt x="34779" y="18378"/>
                  </a:cubicBezTo>
                  <a:cubicBezTo>
                    <a:pt x="34660" y="18580"/>
                    <a:pt x="34445" y="18699"/>
                    <a:pt x="34207" y="18711"/>
                  </a:cubicBezTo>
                  <a:cubicBezTo>
                    <a:pt x="33850" y="18711"/>
                    <a:pt x="33528" y="18913"/>
                    <a:pt x="33397" y="19247"/>
                  </a:cubicBezTo>
                  <a:cubicBezTo>
                    <a:pt x="33314" y="19544"/>
                    <a:pt x="33326" y="19866"/>
                    <a:pt x="33421" y="20164"/>
                  </a:cubicBezTo>
                  <a:cubicBezTo>
                    <a:pt x="33469" y="20009"/>
                    <a:pt x="33481" y="19878"/>
                    <a:pt x="33505" y="19723"/>
                  </a:cubicBezTo>
                  <a:cubicBezTo>
                    <a:pt x="33517" y="19604"/>
                    <a:pt x="33552" y="19473"/>
                    <a:pt x="33624" y="19366"/>
                  </a:cubicBezTo>
                  <a:cubicBezTo>
                    <a:pt x="33749" y="19173"/>
                    <a:pt x="33960" y="19055"/>
                    <a:pt x="34186" y="19055"/>
                  </a:cubicBezTo>
                  <a:cubicBezTo>
                    <a:pt x="34197" y="19055"/>
                    <a:pt x="34208" y="19056"/>
                    <a:pt x="34219" y="19056"/>
                  </a:cubicBezTo>
                  <a:cubicBezTo>
                    <a:pt x="34576" y="19044"/>
                    <a:pt x="34898" y="18818"/>
                    <a:pt x="35029" y="18485"/>
                  </a:cubicBezTo>
                  <a:cubicBezTo>
                    <a:pt x="35088" y="18187"/>
                    <a:pt x="35076" y="17866"/>
                    <a:pt x="34969" y="17580"/>
                  </a:cubicBezTo>
                  <a:close/>
                  <a:moveTo>
                    <a:pt x="17052" y="19091"/>
                  </a:moveTo>
                  <a:cubicBezTo>
                    <a:pt x="16868" y="19091"/>
                    <a:pt x="16685" y="19118"/>
                    <a:pt x="16514" y="19175"/>
                  </a:cubicBezTo>
                  <a:cubicBezTo>
                    <a:pt x="16633" y="19223"/>
                    <a:pt x="16788" y="19247"/>
                    <a:pt x="16919" y="19271"/>
                  </a:cubicBezTo>
                  <a:lnTo>
                    <a:pt x="16931" y="19271"/>
                  </a:lnTo>
                  <a:cubicBezTo>
                    <a:pt x="17062" y="19271"/>
                    <a:pt x="17193" y="19306"/>
                    <a:pt x="17312" y="19378"/>
                  </a:cubicBezTo>
                  <a:cubicBezTo>
                    <a:pt x="17515" y="19497"/>
                    <a:pt x="17645" y="19711"/>
                    <a:pt x="17645" y="19949"/>
                  </a:cubicBezTo>
                  <a:cubicBezTo>
                    <a:pt x="17645" y="20306"/>
                    <a:pt x="17860" y="20628"/>
                    <a:pt x="18181" y="20771"/>
                  </a:cubicBezTo>
                  <a:cubicBezTo>
                    <a:pt x="18309" y="20801"/>
                    <a:pt x="18441" y="20817"/>
                    <a:pt x="18573" y="20817"/>
                  </a:cubicBezTo>
                  <a:cubicBezTo>
                    <a:pt x="18750" y="20817"/>
                    <a:pt x="18928" y="20789"/>
                    <a:pt x="19098" y="20735"/>
                  </a:cubicBezTo>
                  <a:cubicBezTo>
                    <a:pt x="18943" y="20687"/>
                    <a:pt x="18800" y="20675"/>
                    <a:pt x="18669" y="20652"/>
                  </a:cubicBezTo>
                  <a:cubicBezTo>
                    <a:pt x="18538" y="20640"/>
                    <a:pt x="18407" y="20604"/>
                    <a:pt x="18300" y="20533"/>
                  </a:cubicBezTo>
                  <a:cubicBezTo>
                    <a:pt x="18098" y="20402"/>
                    <a:pt x="17979" y="20175"/>
                    <a:pt x="17991" y="19937"/>
                  </a:cubicBezTo>
                  <a:cubicBezTo>
                    <a:pt x="17979" y="19580"/>
                    <a:pt x="17753" y="19259"/>
                    <a:pt x="17419" y="19128"/>
                  </a:cubicBezTo>
                  <a:cubicBezTo>
                    <a:pt x="17299" y="19104"/>
                    <a:pt x="17175" y="19091"/>
                    <a:pt x="17052" y="19091"/>
                  </a:cubicBezTo>
                  <a:close/>
                  <a:moveTo>
                    <a:pt x="7144" y="20485"/>
                  </a:moveTo>
                  <a:lnTo>
                    <a:pt x="7144" y="20485"/>
                  </a:lnTo>
                  <a:cubicBezTo>
                    <a:pt x="7013" y="20533"/>
                    <a:pt x="6882" y="20604"/>
                    <a:pt x="6775" y="20699"/>
                  </a:cubicBezTo>
                  <a:lnTo>
                    <a:pt x="6775" y="20711"/>
                  </a:lnTo>
                  <a:cubicBezTo>
                    <a:pt x="6680" y="20806"/>
                    <a:pt x="6561" y="20866"/>
                    <a:pt x="6442" y="20902"/>
                  </a:cubicBezTo>
                  <a:cubicBezTo>
                    <a:pt x="6384" y="20914"/>
                    <a:pt x="6327" y="20921"/>
                    <a:pt x="6270" y="20921"/>
                  </a:cubicBezTo>
                  <a:cubicBezTo>
                    <a:pt x="6163" y="20921"/>
                    <a:pt x="6059" y="20897"/>
                    <a:pt x="5965" y="20842"/>
                  </a:cubicBezTo>
                  <a:cubicBezTo>
                    <a:pt x="5918" y="20949"/>
                    <a:pt x="5882" y="21056"/>
                    <a:pt x="5834" y="21164"/>
                  </a:cubicBezTo>
                  <a:cubicBezTo>
                    <a:pt x="5948" y="21211"/>
                    <a:pt x="6067" y="21235"/>
                    <a:pt x="6186" y="21235"/>
                  </a:cubicBezTo>
                  <a:cubicBezTo>
                    <a:pt x="6305" y="21235"/>
                    <a:pt x="6424" y="21211"/>
                    <a:pt x="6537" y="21164"/>
                  </a:cubicBezTo>
                  <a:cubicBezTo>
                    <a:pt x="6787" y="20985"/>
                    <a:pt x="7001" y="20759"/>
                    <a:pt x="7144" y="20485"/>
                  </a:cubicBezTo>
                  <a:close/>
                  <a:moveTo>
                    <a:pt x="25980" y="22342"/>
                  </a:moveTo>
                  <a:cubicBezTo>
                    <a:pt x="25956" y="22450"/>
                    <a:pt x="25932" y="22592"/>
                    <a:pt x="25908" y="22735"/>
                  </a:cubicBezTo>
                  <a:lnTo>
                    <a:pt x="25897" y="22771"/>
                  </a:lnTo>
                  <a:cubicBezTo>
                    <a:pt x="25897" y="22902"/>
                    <a:pt x="25861" y="23033"/>
                    <a:pt x="25789" y="23140"/>
                  </a:cubicBezTo>
                  <a:cubicBezTo>
                    <a:pt x="25670" y="23342"/>
                    <a:pt x="25456" y="23462"/>
                    <a:pt x="25230" y="23473"/>
                  </a:cubicBezTo>
                  <a:cubicBezTo>
                    <a:pt x="24873" y="23473"/>
                    <a:pt x="24551" y="23688"/>
                    <a:pt x="24408" y="24009"/>
                  </a:cubicBezTo>
                  <a:cubicBezTo>
                    <a:pt x="24325" y="24307"/>
                    <a:pt x="24337" y="24628"/>
                    <a:pt x="24444" y="24926"/>
                  </a:cubicBezTo>
                  <a:cubicBezTo>
                    <a:pt x="24480" y="24771"/>
                    <a:pt x="24492" y="24628"/>
                    <a:pt x="24527" y="24485"/>
                  </a:cubicBezTo>
                  <a:cubicBezTo>
                    <a:pt x="24539" y="24112"/>
                    <a:pt x="24837" y="23818"/>
                    <a:pt x="25208" y="23818"/>
                  </a:cubicBezTo>
                  <a:cubicBezTo>
                    <a:pt x="25215" y="23818"/>
                    <a:pt x="25222" y="23818"/>
                    <a:pt x="25230" y="23819"/>
                  </a:cubicBezTo>
                  <a:cubicBezTo>
                    <a:pt x="25587" y="23807"/>
                    <a:pt x="25908" y="23581"/>
                    <a:pt x="26027" y="23247"/>
                  </a:cubicBezTo>
                  <a:cubicBezTo>
                    <a:pt x="26099" y="22950"/>
                    <a:pt x="26087" y="22628"/>
                    <a:pt x="25980" y="22342"/>
                  </a:cubicBezTo>
                  <a:close/>
                  <a:moveTo>
                    <a:pt x="33221" y="26243"/>
                  </a:moveTo>
                  <a:cubicBezTo>
                    <a:pt x="33108" y="26243"/>
                    <a:pt x="32994" y="26264"/>
                    <a:pt x="32885" y="26307"/>
                  </a:cubicBezTo>
                  <a:cubicBezTo>
                    <a:pt x="32552" y="26462"/>
                    <a:pt x="32433" y="26748"/>
                    <a:pt x="32266" y="26986"/>
                  </a:cubicBezTo>
                  <a:cubicBezTo>
                    <a:pt x="32397" y="26902"/>
                    <a:pt x="32504" y="26819"/>
                    <a:pt x="32647" y="26736"/>
                  </a:cubicBezTo>
                  <a:cubicBezTo>
                    <a:pt x="32780" y="26609"/>
                    <a:pt x="32951" y="26547"/>
                    <a:pt x="33122" y="26547"/>
                  </a:cubicBezTo>
                  <a:cubicBezTo>
                    <a:pt x="33305" y="26547"/>
                    <a:pt x="33488" y="26618"/>
                    <a:pt x="33624" y="26760"/>
                  </a:cubicBezTo>
                  <a:cubicBezTo>
                    <a:pt x="33795" y="26915"/>
                    <a:pt x="34017" y="27000"/>
                    <a:pt x="34240" y="27000"/>
                  </a:cubicBezTo>
                  <a:cubicBezTo>
                    <a:pt x="34358" y="27000"/>
                    <a:pt x="34477" y="26976"/>
                    <a:pt x="34588" y="26926"/>
                  </a:cubicBezTo>
                  <a:cubicBezTo>
                    <a:pt x="34850" y="26760"/>
                    <a:pt x="35064" y="26521"/>
                    <a:pt x="35207" y="26248"/>
                  </a:cubicBezTo>
                  <a:lnTo>
                    <a:pt x="35207" y="26248"/>
                  </a:lnTo>
                  <a:cubicBezTo>
                    <a:pt x="35064" y="26319"/>
                    <a:pt x="34945" y="26390"/>
                    <a:pt x="34826" y="26486"/>
                  </a:cubicBezTo>
                  <a:lnTo>
                    <a:pt x="34826" y="26498"/>
                  </a:lnTo>
                  <a:cubicBezTo>
                    <a:pt x="34731" y="26581"/>
                    <a:pt x="34612" y="26640"/>
                    <a:pt x="34493" y="26676"/>
                  </a:cubicBezTo>
                  <a:cubicBezTo>
                    <a:pt x="34433" y="26691"/>
                    <a:pt x="34372" y="26699"/>
                    <a:pt x="34313" y="26699"/>
                  </a:cubicBezTo>
                  <a:cubicBezTo>
                    <a:pt x="34139" y="26699"/>
                    <a:pt x="33974" y="26634"/>
                    <a:pt x="33850" y="26510"/>
                  </a:cubicBezTo>
                  <a:cubicBezTo>
                    <a:pt x="33682" y="26333"/>
                    <a:pt x="33454" y="26243"/>
                    <a:pt x="33221" y="26243"/>
                  </a:cubicBezTo>
                  <a:close/>
                  <a:moveTo>
                    <a:pt x="12764" y="25712"/>
                  </a:moveTo>
                  <a:cubicBezTo>
                    <a:pt x="12716" y="25831"/>
                    <a:pt x="12704" y="25986"/>
                    <a:pt x="12681" y="26129"/>
                  </a:cubicBezTo>
                  <a:cubicBezTo>
                    <a:pt x="12669" y="26259"/>
                    <a:pt x="12633" y="26390"/>
                    <a:pt x="12562" y="26510"/>
                  </a:cubicBezTo>
                  <a:cubicBezTo>
                    <a:pt x="12442" y="26712"/>
                    <a:pt x="12228" y="26831"/>
                    <a:pt x="12002" y="26843"/>
                  </a:cubicBezTo>
                  <a:cubicBezTo>
                    <a:pt x="11645" y="26843"/>
                    <a:pt x="11323" y="27045"/>
                    <a:pt x="11180" y="27379"/>
                  </a:cubicBezTo>
                  <a:cubicBezTo>
                    <a:pt x="11097" y="27676"/>
                    <a:pt x="11109" y="27998"/>
                    <a:pt x="11216" y="28295"/>
                  </a:cubicBezTo>
                  <a:cubicBezTo>
                    <a:pt x="11252" y="28141"/>
                    <a:pt x="11264" y="28010"/>
                    <a:pt x="11299" y="27855"/>
                  </a:cubicBezTo>
                  <a:cubicBezTo>
                    <a:pt x="11299" y="27724"/>
                    <a:pt x="11347" y="27605"/>
                    <a:pt x="11419" y="27498"/>
                  </a:cubicBezTo>
                  <a:cubicBezTo>
                    <a:pt x="11538" y="27295"/>
                    <a:pt x="11764" y="27176"/>
                    <a:pt x="12002" y="27176"/>
                  </a:cubicBezTo>
                  <a:cubicBezTo>
                    <a:pt x="12359" y="27176"/>
                    <a:pt x="12681" y="26950"/>
                    <a:pt x="12812" y="26617"/>
                  </a:cubicBezTo>
                  <a:cubicBezTo>
                    <a:pt x="12871" y="26319"/>
                    <a:pt x="12859" y="25998"/>
                    <a:pt x="12764" y="25712"/>
                  </a:cubicBezTo>
                  <a:close/>
                  <a:moveTo>
                    <a:pt x="20134" y="30224"/>
                  </a:moveTo>
                  <a:cubicBezTo>
                    <a:pt x="20015" y="30296"/>
                    <a:pt x="19896" y="30379"/>
                    <a:pt x="19777" y="30462"/>
                  </a:cubicBezTo>
                  <a:lnTo>
                    <a:pt x="19777" y="30474"/>
                  </a:lnTo>
                  <a:cubicBezTo>
                    <a:pt x="19681" y="30570"/>
                    <a:pt x="19562" y="30629"/>
                    <a:pt x="19443" y="30665"/>
                  </a:cubicBezTo>
                  <a:cubicBezTo>
                    <a:pt x="19386" y="30680"/>
                    <a:pt x="19327" y="30687"/>
                    <a:pt x="19269" y="30687"/>
                  </a:cubicBezTo>
                  <a:cubicBezTo>
                    <a:pt x="19096" y="30687"/>
                    <a:pt x="18925" y="30623"/>
                    <a:pt x="18800" y="30498"/>
                  </a:cubicBezTo>
                  <a:cubicBezTo>
                    <a:pt x="18630" y="30327"/>
                    <a:pt x="18398" y="30234"/>
                    <a:pt x="18165" y="30234"/>
                  </a:cubicBezTo>
                  <a:cubicBezTo>
                    <a:pt x="18057" y="30234"/>
                    <a:pt x="17950" y="30254"/>
                    <a:pt x="17848" y="30296"/>
                  </a:cubicBezTo>
                  <a:cubicBezTo>
                    <a:pt x="17515" y="30439"/>
                    <a:pt x="17384" y="30724"/>
                    <a:pt x="17217" y="30962"/>
                  </a:cubicBezTo>
                  <a:cubicBezTo>
                    <a:pt x="17348" y="30891"/>
                    <a:pt x="17467" y="30808"/>
                    <a:pt x="17586" y="30724"/>
                  </a:cubicBezTo>
                  <a:cubicBezTo>
                    <a:pt x="17681" y="30629"/>
                    <a:pt x="17800" y="30570"/>
                    <a:pt x="17919" y="30546"/>
                  </a:cubicBezTo>
                  <a:cubicBezTo>
                    <a:pt x="17967" y="30536"/>
                    <a:pt x="18016" y="30531"/>
                    <a:pt x="18063" y="30531"/>
                  </a:cubicBezTo>
                  <a:cubicBezTo>
                    <a:pt x="18251" y="30531"/>
                    <a:pt x="18429" y="30606"/>
                    <a:pt x="18562" y="30748"/>
                  </a:cubicBezTo>
                  <a:cubicBezTo>
                    <a:pt x="18733" y="30904"/>
                    <a:pt x="18955" y="30988"/>
                    <a:pt x="19178" y="30988"/>
                  </a:cubicBezTo>
                  <a:cubicBezTo>
                    <a:pt x="19297" y="30988"/>
                    <a:pt x="19415" y="30964"/>
                    <a:pt x="19527" y="30915"/>
                  </a:cubicBezTo>
                  <a:cubicBezTo>
                    <a:pt x="19789" y="30748"/>
                    <a:pt x="20003" y="30510"/>
                    <a:pt x="20134" y="30224"/>
                  </a:cubicBezTo>
                  <a:close/>
                  <a:moveTo>
                    <a:pt x="27749" y="31164"/>
                  </a:moveTo>
                  <a:cubicBezTo>
                    <a:pt x="27566" y="31164"/>
                    <a:pt x="27384" y="31191"/>
                    <a:pt x="27206" y="31248"/>
                  </a:cubicBezTo>
                  <a:cubicBezTo>
                    <a:pt x="27337" y="31296"/>
                    <a:pt x="27480" y="31320"/>
                    <a:pt x="27623" y="31320"/>
                  </a:cubicBezTo>
                  <a:lnTo>
                    <a:pt x="27623" y="31343"/>
                  </a:lnTo>
                  <a:cubicBezTo>
                    <a:pt x="27754" y="31343"/>
                    <a:pt x="27885" y="31379"/>
                    <a:pt x="28004" y="31451"/>
                  </a:cubicBezTo>
                  <a:cubicBezTo>
                    <a:pt x="28206" y="31570"/>
                    <a:pt x="28337" y="31784"/>
                    <a:pt x="28337" y="32022"/>
                  </a:cubicBezTo>
                  <a:cubicBezTo>
                    <a:pt x="28337" y="32379"/>
                    <a:pt x="28552" y="32701"/>
                    <a:pt x="28885" y="32844"/>
                  </a:cubicBezTo>
                  <a:cubicBezTo>
                    <a:pt x="29013" y="32874"/>
                    <a:pt x="29142" y="32890"/>
                    <a:pt x="29272" y="32890"/>
                  </a:cubicBezTo>
                  <a:cubicBezTo>
                    <a:pt x="29446" y="32890"/>
                    <a:pt x="29620" y="32862"/>
                    <a:pt x="29790" y="32808"/>
                  </a:cubicBezTo>
                  <a:cubicBezTo>
                    <a:pt x="29647" y="32772"/>
                    <a:pt x="29504" y="32748"/>
                    <a:pt x="29361" y="32725"/>
                  </a:cubicBezTo>
                  <a:cubicBezTo>
                    <a:pt x="29230" y="32713"/>
                    <a:pt x="29099" y="32677"/>
                    <a:pt x="28992" y="32606"/>
                  </a:cubicBezTo>
                  <a:cubicBezTo>
                    <a:pt x="28790" y="32475"/>
                    <a:pt x="28671" y="32248"/>
                    <a:pt x="28683" y="32010"/>
                  </a:cubicBezTo>
                  <a:cubicBezTo>
                    <a:pt x="28683" y="31653"/>
                    <a:pt x="28456" y="31332"/>
                    <a:pt x="28123" y="31201"/>
                  </a:cubicBezTo>
                  <a:cubicBezTo>
                    <a:pt x="27998" y="31177"/>
                    <a:pt x="27873" y="31164"/>
                    <a:pt x="27749" y="31164"/>
                  </a:cubicBezTo>
                  <a:close/>
                  <a:moveTo>
                    <a:pt x="7156" y="32915"/>
                  </a:moveTo>
                  <a:lnTo>
                    <a:pt x="7156" y="32915"/>
                  </a:lnTo>
                  <a:cubicBezTo>
                    <a:pt x="7025" y="32975"/>
                    <a:pt x="6894" y="33058"/>
                    <a:pt x="6775" y="33141"/>
                  </a:cubicBezTo>
                  <a:lnTo>
                    <a:pt x="6775" y="33165"/>
                  </a:lnTo>
                  <a:cubicBezTo>
                    <a:pt x="6680" y="33260"/>
                    <a:pt x="6561" y="33320"/>
                    <a:pt x="6442" y="33356"/>
                  </a:cubicBezTo>
                  <a:cubicBezTo>
                    <a:pt x="6385" y="33370"/>
                    <a:pt x="6329" y="33377"/>
                    <a:pt x="6273" y="33377"/>
                  </a:cubicBezTo>
                  <a:cubicBezTo>
                    <a:pt x="6094" y="33377"/>
                    <a:pt x="5926" y="33307"/>
                    <a:pt x="5799" y="33189"/>
                  </a:cubicBezTo>
                  <a:cubicBezTo>
                    <a:pt x="5630" y="33013"/>
                    <a:pt x="5403" y="32923"/>
                    <a:pt x="5170" y="32923"/>
                  </a:cubicBezTo>
                  <a:cubicBezTo>
                    <a:pt x="5057" y="32923"/>
                    <a:pt x="4943" y="32944"/>
                    <a:pt x="4834" y="32987"/>
                  </a:cubicBezTo>
                  <a:cubicBezTo>
                    <a:pt x="4501" y="33129"/>
                    <a:pt x="4382" y="33415"/>
                    <a:pt x="4215" y="33653"/>
                  </a:cubicBezTo>
                  <a:cubicBezTo>
                    <a:pt x="4346" y="33582"/>
                    <a:pt x="4453" y="33487"/>
                    <a:pt x="4596" y="33403"/>
                  </a:cubicBezTo>
                  <a:cubicBezTo>
                    <a:pt x="4734" y="33283"/>
                    <a:pt x="4905" y="33223"/>
                    <a:pt x="5075" y="33223"/>
                  </a:cubicBezTo>
                  <a:cubicBezTo>
                    <a:pt x="5257" y="33223"/>
                    <a:pt x="5437" y="33292"/>
                    <a:pt x="5573" y="33427"/>
                  </a:cubicBezTo>
                  <a:cubicBezTo>
                    <a:pt x="5741" y="33588"/>
                    <a:pt x="5960" y="33675"/>
                    <a:pt x="6183" y="33675"/>
                  </a:cubicBezTo>
                  <a:cubicBezTo>
                    <a:pt x="6306" y="33675"/>
                    <a:pt x="6430" y="33649"/>
                    <a:pt x="6549" y="33594"/>
                  </a:cubicBezTo>
                  <a:cubicBezTo>
                    <a:pt x="6811" y="33427"/>
                    <a:pt x="7013" y="33201"/>
                    <a:pt x="7156" y="32915"/>
                  </a:cubicBezTo>
                  <a:close/>
                  <a:moveTo>
                    <a:pt x="22920" y="36594"/>
                  </a:moveTo>
                  <a:cubicBezTo>
                    <a:pt x="22884" y="36737"/>
                    <a:pt x="22872" y="36880"/>
                    <a:pt x="22849" y="37035"/>
                  </a:cubicBezTo>
                  <a:lnTo>
                    <a:pt x="22849" y="37023"/>
                  </a:lnTo>
                  <a:cubicBezTo>
                    <a:pt x="22837" y="37154"/>
                    <a:pt x="22801" y="37273"/>
                    <a:pt x="22741" y="37392"/>
                  </a:cubicBezTo>
                  <a:cubicBezTo>
                    <a:pt x="22622" y="37594"/>
                    <a:pt x="22396" y="37713"/>
                    <a:pt x="22158" y="37725"/>
                  </a:cubicBezTo>
                  <a:cubicBezTo>
                    <a:pt x="21813" y="37725"/>
                    <a:pt x="21479" y="37928"/>
                    <a:pt x="21348" y="38261"/>
                  </a:cubicBezTo>
                  <a:cubicBezTo>
                    <a:pt x="21265" y="38559"/>
                    <a:pt x="21277" y="38880"/>
                    <a:pt x="21372" y="39178"/>
                  </a:cubicBezTo>
                  <a:cubicBezTo>
                    <a:pt x="21408" y="39035"/>
                    <a:pt x="21444" y="38880"/>
                    <a:pt x="21467" y="38737"/>
                  </a:cubicBezTo>
                  <a:cubicBezTo>
                    <a:pt x="21467" y="38606"/>
                    <a:pt x="21515" y="38487"/>
                    <a:pt x="21586" y="38380"/>
                  </a:cubicBezTo>
                  <a:cubicBezTo>
                    <a:pt x="21700" y="38187"/>
                    <a:pt x="21911" y="38070"/>
                    <a:pt x="22148" y="38070"/>
                  </a:cubicBezTo>
                  <a:cubicBezTo>
                    <a:pt x="22159" y="38070"/>
                    <a:pt x="22170" y="38070"/>
                    <a:pt x="22182" y="38070"/>
                  </a:cubicBezTo>
                  <a:cubicBezTo>
                    <a:pt x="22527" y="38059"/>
                    <a:pt x="22849" y="37832"/>
                    <a:pt x="22979" y="37511"/>
                  </a:cubicBezTo>
                  <a:cubicBezTo>
                    <a:pt x="23039" y="37201"/>
                    <a:pt x="23027" y="36892"/>
                    <a:pt x="22920" y="36594"/>
                  </a:cubicBezTo>
                  <a:close/>
                  <a:moveTo>
                    <a:pt x="36410" y="36630"/>
                  </a:moveTo>
                  <a:cubicBezTo>
                    <a:pt x="36374" y="36737"/>
                    <a:pt x="36362" y="36880"/>
                    <a:pt x="36326" y="37035"/>
                  </a:cubicBezTo>
                  <a:lnTo>
                    <a:pt x="36326" y="37058"/>
                  </a:lnTo>
                  <a:cubicBezTo>
                    <a:pt x="36326" y="37189"/>
                    <a:pt x="36291" y="37320"/>
                    <a:pt x="36219" y="37428"/>
                  </a:cubicBezTo>
                  <a:cubicBezTo>
                    <a:pt x="36100" y="37630"/>
                    <a:pt x="35886" y="37749"/>
                    <a:pt x="35648" y="37761"/>
                  </a:cubicBezTo>
                  <a:cubicBezTo>
                    <a:pt x="35291" y="37761"/>
                    <a:pt x="34969" y="37963"/>
                    <a:pt x="34826" y="38297"/>
                  </a:cubicBezTo>
                  <a:cubicBezTo>
                    <a:pt x="34743" y="38594"/>
                    <a:pt x="34755" y="38916"/>
                    <a:pt x="34862" y="39213"/>
                  </a:cubicBezTo>
                  <a:cubicBezTo>
                    <a:pt x="34898" y="39059"/>
                    <a:pt x="34921" y="38916"/>
                    <a:pt x="34945" y="38773"/>
                  </a:cubicBezTo>
                  <a:cubicBezTo>
                    <a:pt x="34957" y="38399"/>
                    <a:pt x="35266" y="38106"/>
                    <a:pt x="35626" y="38106"/>
                  </a:cubicBezTo>
                  <a:cubicBezTo>
                    <a:pt x="35633" y="38106"/>
                    <a:pt x="35641" y="38106"/>
                    <a:pt x="35648" y="38106"/>
                  </a:cubicBezTo>
                  <a:cubicBezTo>
                    <a:pt x="36017" y="38094"/>
                    <a:pt x="36326" y="37868"/>
                    <a:pt x="36457" y="37535"/>
                  </a:cubicBezTo>
                  <a:cubicBezTo>
                    <a:pt x="36529" y="37237"/>
                    <a:pt x="36505" y="36916"/>
                    <a:pt x="36410" y="36630"/>
                  </a:cubicBezTo>
                  <a:close/>
                  <a:moveTo>
                    <a:pt x="11253" y="37641"/>
                  </a:moveTo>
                  <a:cubicBezTo>
                    <a:pt x="11070" y="37641"/>
                    <a:pt x="10887" y="37668"/>
                    <a:pt x="10716" y="37725"/>
                  </a:cubicBezTo>
                  <a:cubicBezTo>
                    <a:pt x="10847" y="37761"/>
                    <a:pt x="10990" y="37785"/>
                    <a:pt x="11133" y="37809"/>
                  </a:cubicBezTo>
                  <a:cubicBezTo>
                    <a:pt x="11264" y="37809"/>
                    <a:pt x="11395" y="37844"/>
                    <a:pt x="11514" y="37916"/>
                  </a:cubicBezTo>
                  <a:cubicBezTo>
                    <a:pt x="11716" y="38035"/>
                    <a:pt x="11847" y="38249"/>
                    <a:pt x="11847" y="38487"/>
                  </a:cubicBezTo>
                  <a:cubicBezTo>
                    <a:pt x="11847" y="38844"/>
                    <a:pt x="12061" y="39166"/>
                    <a:pt x="12383" y="39309"/>
                  </a:cubicBezTo>
                  <a:cubicBezTo>
                    <a:pt x="12507" y="39344"/>
                    <a:pt x="12636" y="39360"/>
                    <a:pt x="12765" y="39360"/>
                  </a:cubicBezTo>
                  <a:cubicBezTo>
                    <a:pt x="12945" y="39360"/>
                    <a:pt x="13126" y="39328"/>
                    <a:pt x="13300" y="39273"/>
                  </a:cubicBezTo>
                  <a:cubicBezTo>
                    <a:pt x="13145" y="39237"/>
                    <a:pt x="13014" y="39213"/>
                    <a:pt x="12859" y="39190"/>
                  </a:cubicBezTo>
                  <a:cubicBezTo>
                    <a:pt x="12478" y="39178"/>
                    <a:pt x="12181" y="38856"/>
                    <a:pt x="12192" y="38487"/>
                  </a:cubicBezTo>
                  <a:cubicBezTo>
                    <a:pt x="12181" y="38118"/>
                    <a:pt x="11954" y="37809"/>
                    <a:pt x="11621" y="37678"/>
                  </a:cubicBezTo>
                  <a:cubicBezTo>
                    <a:pt x="11501" y="37654"/>
                    <a:pt x="11377" y="37641"/>
                    <a:pt x="11253" y="37641"/>
                  </a:cubicBezTo>
                  <a:close/>
                  <a:moveTo>
                    <a:pt x="72" y="39702"/>
                  </a:moveTo>
                  <a:cubicBezTo>
                    <a:pt x="48" y="39833"/>
                    <a:pt x="24" y="39952"/>
                    <a:pt x="0" y="40083"/>
                  </a:cubicBezTo>
                  <a:cubicBezTo>
                    <a:pt x="60" y="40130"/>
                    <a:pt x="119" y="40166"/>
                    <a:pt x="179" y="40190"/>
                  </a:cubicBezTo>
                  <a:cubicBezTo>
                    <a:pt x="307" y="40220"/>
                    <a:pt x="439" y="40236"/>
                    <a:pt x="571" y="40236"/>
                  </a:cubicBezTo>
                  <a:cubicBezTo>
                    <a:pt x="748" y="40236"/>
                    <a:pt x="926" y="40208"/>
                    <a:pt x="1096" y="40154"/>
                  </a:cubicBezTo>
                  <a:cubicBezTo>
                    <a:pt x="965" y="40118"/>
                    <a:pt x="834" y="40083"/>
                    <a:pt x="691" y="40059"/>
                  </a:cubicBezTo>
                  <a:lnTo>
                    <a:pt x="679" y="40059"/>
                  </a:lnTo>
                  <a:cubicBezTo>
                    <a:pt x="548" y="40059"/>
                    <a:pt x="405" y="40011"/>
                    <a:pt x="298" y="39940"/>
                  </a:cubicBezTo>
                  <a:cubicBezTo>
                    <a:pt x="203" y="39880"/>
                    <a:pt x="131" y="39797"/>
                    <a:pt x="72" y="39702"/>
                  </a:cubicBezTo>
                  <a:close/>
                  <a:moveTo>
                    <a:pt x="28427" y="42924"/>
                  </a:moveTo>
                  <a:cubicBezTo>
                    <a:pt x="28316" y="42924"/>
                    <a:pt x="28204" y="42945"/>
                    <a:pt x="28099" y="42988"/>
                  </a:cubicBezTo>
                  <a:cubicBezTo>
                    <a:pt x="27766" y="43143"/>
                    <a:pt x="27647" y="43428"/>
                    <a:pt x="27480" y="43666"/>
                  </a:cubicBezTo>
                  <a:cubicBezTo>
                    <a:pt x="27599" y="43583"/>
                    <a:pt x="27718" y="43500"/>
                    <a:pt x="27837" y="43416"/>
                  </a:cubicBezTo>
                  <a:cubicBezTo>
                    <a:pt x="27932" y="43321"/>
                    <a:pt x="28052" y="43273"/>
                    <a:pt x="28183" y="43250"/>
                  </a:cubicBezTo>
                  <a:cubicBezTo>
                    <a:pt x="28235" y="43236"/>
                    <a:pt x="28289" y="43229"/>
                    <a:pt x="28342" y="43229"/>
                  </a:cubicBezTo>
                  <a:cubicBezTo>
                    <a:pt x="28520" y="43229"/>
                    <a:pt x="28695" y="43303"/>
                    <a:pt x="28814" y="43440"/>
                  </a:cubicBezTo>
                  <a:cubicBezTo>
                    <a:pt x="28982" y="43601"/>
                    <a:pt x="29200" y="43683"/>
                    <a:pt x="29419" y="43683"/>
                  </a:cubicBezTo>
                  <a:cubicBezTo>
                    <a:pt x="29541" y="43683"/>
                    <a:pt x="29663" y="43658"/>
                    <a:pt x="29778" y="43607"/>
                  </a:cubicBezTo>
                  <a:cubicBezTo>
                    <a:pt x="30040" y="43440"/>
                    <a:pt x="30254" y="43202"/>
                    <a:pt x="30397" y="42928"/>
                  </a:cubicBezTo>
                  <a:lnTo>
                    <a:pt x="30397" y="42928"/>
                  </a:lnTo>
                  <a:cubicBezTo>
                    <a:pt x="30266" y="42988"/>
                    <a:pt x="30147" y="43059"/>
                    <a:pt x="30028" y="43143"/>
                  </a:cubicBezTo>
                  <a:lnTo>
                    <a:pt x="30028" y="43178"/>
                  </a:lnTo>
                  <a:cubicBezTo>
                    <a:pt x="29933" y="43262"/>
                    <a:pt x="29826" y="43321"/>
                    <a:pt x="29695" y="43357"/>
                  </a:cubicBezTo>
                  <a:cubicBezTo>
                    <a:pt x="29637" y="43372"/>
                    <a:pt x="29579" y="43379"/>
                    <a:pt x="29520" y="43379"/>
                  </a:cubicBezTo>
                  <a:cubicBezTo>
                    <a:pt x="29347" y="43379"/>
                    <a:pt x="29176" y="43315"/>
                    <a:pt x="29052" y="43190"/>
                  </a:cubicBezTo>
                  <a:cubicBezTo>
                    <a:pt x="28883" y="43014"/>
                    <a:pt x="28656" y="42924"/>
                    <a:pt x="28427" y="42924"/>
                  </a:cubicBezTo>
                  <a:close/>
                  <a:moveTo>
                    <a:pt x="6454" y="43273"/>
                  </a:moveTo>
                  <a:cubicBezTo>
                    <a:pt x="6418" y="43416"/>
                    <a:pt x="6394" y="43559"/>
                    <a:pt x="6370" y="43714"/>
                  </a:cubicBezTo>
                  <a:cubicBezTo>
                    <a:pt x="6370" y="43833"/>
                    <a:pt x="6323" y="43964"/>
                    <a:pt x="6263" y="44071"/>
                  </a:cubicBezTo>
                  <a:cubicBezTo>
                    <a:pt x="6144" y="44274"/>
                    <a:pt x="5930" y="44405"/>
                    <a:pt x="5692" y="44405"/>
                  </a:cubicBezTo>
                  <a:cubicBezTo>
                    <a:pt x="5334" y="44405"/>
                    <a:pt x="5013" y="44619"/>
                    <a:pt x="4870" y="44952"/>
                  </a:cubicBezTo>
                  <a:cubicBezTo>
                    <a:pt x="4787" y="45250"/>
                    <a:pt x="4811" y="45571"/>
                    <a:pt x="4906" y="45857"/>
                  </a:cubicBezTo>
                  <a:cubicBezTo>
                    <a:pt x="4942" y="45714"/>
                    <a:pt x="4965" y="45571"/>
                    <a:pt x="4989" y="45429"/>
                  </a:cubicBezTo>
                  <a:cubicBezTo>
                    <a:pt x="5001" y="45298"/>
                    <a:pt x="5037" y="45167"/>
                    <a:pt x="5108" y="45059"/>
                  </a:cubicBezTo>
                  <a:cubicBezTo>
                    <a:pt x="5233" y="44866"/>
                    <a:pt x="5445" y="44749"/>
                    <a:pt x="5671" y="44749"/>
                  </a:cubicBezTo>
                  <a:cubicBezTo>
                    <a:pt x="5682" y="44749"/>
                    <a:pt x="5693" y="44749"/>
                    <a:pt x="5704" y="44750"/>
                  </a:cubicBezTo>
                  <a:cubicBezTo>
                    <a:pt x="6061" y="44750"/>
                    <a:pt x="6382" y="44524"/>
                    <a:pt x="6513" y="44190"/>
                  </a:cubicBezTo>
                  <a:cubicBezTo>
                    <a:pt x="6573" y="43881"/>
                    <a:pt x="6561" y="43571"/>
                    <a:pt x="6454" y="43273"/>
                  </a:cubicBezTo>
                  <a:close/>
                  <a:moveTo>
                    <a:pt x="19253" y="45500"/>
                  </a:moveTo>
                  <a:lnTo>
                    <a:pt x="19253" y="45500"/>
                  </a:lnTo>
                  <a:cubicBezTo>
                    <a:pt x="19122" y="45559"/>
                    <a:pt x="18991" y="45643"/>
                    <a:pt x="18872" y="45726"/>
                  </a:cubicBezTo>
                  <a:lnTo>
                    <a:pt x="18872" y="45750"/>
                  </a:lnTo>
                  <a:cubicBezTo>
                    <a:pt x="18777" y="45833"/>
                    <a:pt x="18658" y="45905"/>
                    <a:pt x="18538" y="45929"/>
                  </a:cubicBezTo>
                  <a:cubicBezTo>
                    <a:pt x="18478" y="45944"/>
                    <a:pt x="18418" y="45951"/>
                    <a:pt x="18359" y="45951"/>
                  </a:cubicBezTo>
                  <a:cubicBezTo>
                    <a:pt x="18184" y="45951"/>
                    <a:pt x="18020" y="45886"/>
                    <a:pt x="17896" y="45762"/>
                  </a:cubicBezTo>
                  <a:cubicBezTo>
                    <a:pt x="17728" y="45594"/>
                    <a:pt x="17502" y="45502"/>
                    <a:pt x="17270" y="45502"/>
                  </a:cubicBezTo>
                  <a:cubicBezTo>
                    <a:pt x="17156" y="45502"/>
                    <a:pt x="17041" y="45524"/>
                    <a:pt x="16931" y="45571"/>
                  </a:cubicBezTo>
                  <a:cubicBezTo>
                    <a:pt x="16598" y="45714"/>
                    <a:pt x="16479" y="46000"/>
                    <a:pt x="16312" y="46238"/>
                  </a:cubicBezTo>
                  <a:cubicBezTo>
                    <a:pt x="16443" y="46155"/>
                    <a:pt x="16550" y="46071"/>
                    <a:pt x="16693" y="45988"/>
                  </a:cubicBezTo>
                  <a:cubicBezTo>
                    <a:pt x="16788" y="45905"/>
                    <a:pt x="16907" y="45845"/>
                    <a:pt x="17038" y="45821"/>
                  </a:cubicBezTo>
                  <a:cubicBezTo>
                    <a:pt x="17091" y="45808"/>
                    <a:pt x="17145" y="45801"/>
                    <a:pt x="17198" y="45801"/>
                  </a:cubicBezTo>
                  <a:cubicBezTo>
                    <a:pt x="17375" y="45801"/>
                    <a:pt x="17550" y="45875"/>
                    <a:pt x="17669" y="46012"/>
                  </a:cubicBezTo>
                  <a:cubicBezTo>
                    <a:pt x="17838" y="46173"/>
                    <a:pt x="18056" y="46255"/>
                    <a:pt x="18275" y="46255"/>
                  </a:cubicBezTo>
                  <a:cubicBezTo>
                    <a:pt x="18397" y="46255"/>
                    <a:pt x="18519" y="46230"/>
                    <a:pt x="18634" y="46179"/>
                  </a:cubicBezTo>
                  <a:cubicBezTo>
                    <a:pt x="18896" y="46012"/>
                    <a:pt x="19110" y="45774"/>
                    <a:pt x="19253" y="45500"/>
                  </a:cubicBezTo>
                  <a:close/>
                  <a:moveTo>
                    <a:pt x="37304" y="46645"/>
                  </a:moveTo>
                  <a:cubicBezTo>
                    <a:pt x="37129" y="46645"/>
                    <a:pt x="36954" y="46672"/>
                    <a:pt x="36791" y="46726"/>
                  </a:cubicBezTo>
                  <a:cubicBezTo>
                    <a:pt x="36934" y="46774"/>
                    <a:pt x="37076" y="46786"/>
                    <a:pt x="37219" y="46822"/>
                  </a:cubicBezTo>
                  <a:cubicBezTo>
                    <a:pt x="37350" y="46822"/>
                    <a:pt x="37481" y="46857"/>
                    <a:pt x="37588" y="46929"/>
                  </a:cubicBezTo>
                  <a:cubicBezTo>
                    <a:pt x="37791" y="47048"/>
                    <a:pt x="37922" y="47262"/>
                    <a:pt x="37922" y="47488"/>
                  </a:cubicBezTo>
                  <a:cubicBezTo>
                    <a:pt x="37922" y="47845"/>
                    <a:pt x="38136" y="48167"/>
                    <a:pt x="38458" y="48310"/>
                  </a:cubicBezTo>
                  <a:cubicBezTo>
                    <a:pt x="38588" y="48346"/>
                    <a:pt x="38723" y="48365"/>
                    <a:pt x="38858" y="48365"/>
                  </a:cubicBezTo>
                  <a:cubicBezTo>
                    <a:pt x="39032" y="48365"/>
                    <a:pt x="39207" y="48334"/>
                    <a:pt x="39374" y="48274"/>
                  </a:cubicBezTo>
                  <a:cubicBezTo>
                    <a:pt x="39220" y="48238"/>
                    <a:pt x="39089" y="48226"/>
                    <a:pt x="38934" y="48191"/>
                  </a:cubicBezTo>
                  <a:cubicBezTo>
                    <a:pt x="38565" y="48179"/>
                    <a:pt x="38267" y="47869"/>
                    <a:pt x="38267" y="47488"/>
                  </a:cubicBezTo>
                  <a:cubicBezTo>
                    <a:pt x="38255" y="47131"/>
                    <a:pt x="38041" y="46810"/>
                    <a:pt x="37696" y="46691"/>
                  </a:cubicBezTo>
                  <a:cubicBezTo>
                    <a:pt x="37568" y="46660"/>
                    <a:pt x="37436" y="46645"/>
                    <a:pt x="37304" y="4664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7" name="Google Shape;90767;p60"/>
            <p:cNvSpPr/>
            <p:nvPr/>
          </p:nvSpPr>
          <p:spPr>
            <a:xfrm>
              <a:off x="1744366" y="3093390"/>
              <a:ext cx="201215" cy="875560"/>
            </a:xfrm>
            <a:custGeom>
              <a:avLst/>
              <a:gdLst/>
              <a:ahLst/>
              <a:cxnLst/>
              <a:rect l="l" t="t" r="r" b="b"/>
              <a:pathLst>
                <a:path w="7787" h="33884" extrusionOk="0">
                  <a:moveTo>
                    <a:pt x="48" y="0"/>
                  </a:moveTo>
                  <a:cubicBezTo>
                    <a:pt x="39" y="0"/>
                    <a:pt x="30" y="6"/>
                    <a:pt x="24" y="18"/>
                  </a:cubicBezTo>
                  <a:cubicBezTo>
                    <a:pt x="0" y="18"/>
                    <a:pt x="0" y="42"/>
                    <a:pt x="12" y="54"/>
                  </a:cubicBezTo>
                  <a:cubicBezTo>
                    <a:pt x="524" y="1185"/>
                    <a:pt x="3120" y="5281"/>
                    <a:pt x="3715" y="6352"/>
                  </a:cubicBezTo>
                  <a:cubicBezTo>
                    <a:pt x="4810" y="8329"/>
                    <a:pt x="5858" y="10377"/>
                    <a:pt x="6430" y="12556"/>
                  </a:cubicBezTo>
                  <a:cubicBezTo>
                    <a:pt x="7299" y="15758"/>
                    <a:pt x="6930" y="19164"/>
                    <a:pt x="5418" y="22104"/>
                  </a:cubicBezTo>
                  <a:cubicBezTo>
                    <a:pt x="5144" y="22581"/>
                    <a:pt x="5013" y="23128"/>
                    <a:pt x="5037" y="23676"/>
                  </a:cubicBezTo>
                  <a:cubicBezTo>
                    <a:pt x="5072" y="24295"/>
                    <a:pt x="5168" y="24914"/>
                    <a:pt x="5251" y="25521"/>
                  </a:cubicBezTo>
                  <a:cubicBezTo>
                    <a:pt x="5429" y="26926"/>
                    <a:pt x="5632" y="28319"/>
                    <a:pt x="5810" y="29712"/>
                  </a:cubicBezTo>
                  <a:cubicBezTo>
                    <a:pt x="6001" y="31117"/>
                    <a:pt x="6180" y="32475"/>
                    <a:pt x="6477" y="33832"/>
                  </a:cubicBezTo>
                  <a:cubicBezTo>
                    <a:pt x="6482" y="33868"/>
                    <a:pt x="6509" y="33884"/>
                    <a:pt x="6539" y="33884"/>
                  </a:cubicBezTo>
                  <a:cubicBezTo>
                    <a:pt x="6578" y="33884"/>
                    <a:pt x="6620" y="33856"/>
                    <a:pt x="6620" y="33808"/>
                  </a:cubicBezTo>
                  <a:cubicBezTo>
                    <a:pt x="6584" y="32534"/>
                    <a:pt x="6441" y="31260"/>
                    <a:pt x="6299" y="29986"/>
                  </a:cubicBezTo>
                  <a:cubicBezTo>
                    <a:pt x="6156" y="28724"/>
                    <a:pt x="6013" y="27510"/>
                    <a:pt x="5870" y="26272"/>
                  </a:cubicBezTo>
                  <a:cubicBezTo>
                    <a:pt x="5799" y="25641"/>
                    <a:pt x="5727" y="24998"/>
                    <a:pt x="5644" y="24343"/>
                  </a:cubicBezTo>
                  <a:cubicBezTo>
                    <a:pt x="5596" y="24069"/>
                    <a:pt x="5572" y="23795"/>
                    <a:pt x="5549" y="23509"/>
                  </a:cubicBezTo>
                  <a:cubicBezTo>
                    <a:pt x="5560" y="23200"/>
                    <a:pt x="5632" y="22890"/>
                    <a:pt x="5787" y="22616"/>
                  </a:cubicBezTo>
                  <a:cubicBezTo>
                    <a:pt x="6013" y="22140"/>
                    <a:pt x="6263" y="21664"/>
                    <a:pt x="6477" y="21152"/>
                  </a:cubicBezTo>
                  <a:cubicBezTo>
                    <a:pt x="7525" y="18604"/>
                    <a:pt x="7787" y="15782"/>
                    <a:pt x="7215" y="13079"/>
                  </a:cubicBezTo>
                  <a:cubicBezTo>
                    <a:pt x="6727" y="10877"/>
                    <a:pt x="5703" y="8829"/>
                    <a:pt x="4572" y="6888"/>
                  </a:cubicBezTo>
                  <a:cubicBezTo>
                    <a:pt x="4382" y="6555"/>
                    <a:pt x="3989" y="5948"/>
                    <a:pt x="3524" y="5221"/>
                  </a:cubicBezTo>
                  <a:cubicBezTo>
                    <a:pt x="3120" y="4328"/>
                    <a:pt x="2667" y="3447"/>
                    <a:pt x="2203" y="2566"/>
                  </a:cubicBezTo>
                  <a:cubicBezTo>
                    <a:pt x="2196" y="2556"/>
                    <a:pt x="2186" y="2552"/>
                    <a:pt x="2177" y="2552"/>
                  </a:cubicBezTo>
                  <a:cubicBezTo>
                    <a:pt x="2152" y="2552"/>
                    <a:pt x="2126" y="2580"/>
                    <a:pt x="2143" y="2614"/>
                  </a:cubicBezTo>
                  <a:cubicBezTo>
                    <a:pt x="2393" y="3173"/>
                    <a:pt x="2655" y="3733"/>
                    <a:pt x="2929" y="4293"/>
                  </a:cubicBezTo>
                  <a:cubicBezTo>
                    <a:pt x="1834" y="2614"/>
                    <a:pt x="560" y="697"/>
                    <a:pt x="72" y="18"/>
                  </a:cubicBezTo>
                  <a:cubicBezTo>
                    <a:pt x="66" y="6"/>
                    <a:pt x="57" y="0"/>
                    <a:pt x="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8" name="Google Shape;90768;p60"/>
            <p:cNvSpPr/>
            <p:nvPr/>
          </p:nvSpPr>
          <p:spPr>
            <a:xfrm>
              <a:off x="528184" y="2886205"/>
              <a:ext cx="832743" cy="1027344"/>
            </a:xfrm>
            <a:custGeom>
              <a:avLst/>
              <a:gdLst/>
              <a:ahLst/>
              <a:cxnLst/>
              <a:rect l="l" t="t" r="r" b="b"/>
              <a:pathLst>
                <a:path w="32227" h="39758" extrusionOk="0">
                  <a:moveTo>
                    <a:pt x="30068" y="1"/>
                  </a:moveTo>
                  <a:cubicBezTo>
                    <a:pt x="29276" y="1"/>
                    <a:pt x="28147" y="536"/>
                    <a:pt x="26623" y="1797"/>
                  </a:cubicBezTo>
                  <a:cubicBezTo>
                    <a:pt x="20825" y="6584"/>
                    <a:pt x="1" y="24324"/>
                    <a:pt x="1227" y="30622"/>
                  </a:cubicBezTo>
                  <a:cubicBezTo>
                    <a:pt x="2203" y="35550"/>
                    <a:pt x="5310" y="39757"/>
                    <a:pt x="8386" y="39757"/>
                  </a:cubicBezTo>
                  <a:cubicBezTo>
                    <a:pt x="9287" y="39757"/>
                    <a:pt x="10185" y="39397"/>
                    <a:pt x="11026" y="38588"/>
                  </a:cubicBezTo>
                  <a:cubicBezTo>
                    <a:pt x="14098" y="35659"/>
                    <a:pt x="27695" y="13870"/>
                    <a:pt x="30147" y="8048"/>
                  </a:cubicBezTo>
                  <a:cubicBezTo>
                    <a:pt x="31872" y="3980"/>
                    <a:pt x="32227" y="1"/>
                    <a:pt x="30068"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9" name="Google Shape;90769;p60"/>
            <p:cNvSpPr/>
            <p:nvPr/>
          </p:nvSpPr>
          <p:spPr>
            <a:xfrm>
              <a:off x="546350" y="2875663"/>
              <a:ext cx="841348" cy="1050393"/>
            </a:xfrm>
            <a:custGeom>
              <a:avLst/>
              <a:gdLst/>
              <a:ahLst/>
              <a:cxnLst/>
              <a:rect l="l" t="t" r="r" b="b"/>
              <a:pathLst>
                <a:path w="32560" h="40650" extrusionOk="0">
                  <a:moveTo>
                    <a:pt x="29792" y="0"/>
                  </a:moveTo>
                  <a:cubicBezTo>
                    <a:pt x="28741" y="0"/>
                    <a:pt x="27316" y="623"/>
                    <a:pt x="25599" y="1955"/>
                  </a:cubicBezTo>
                  <a:cubicBezTo>
                    <a:pt x="20241" y="6123"/>
                    <a:pt x="12" y="22958"/>
                    <a:pt x="0" y="29268"/>
                  </a:cubicBezTo>
                  <a:cubicBezTo>
                    <a:pt x="0" y="33318"/>
                    <a:pt x="2492" y="40649"/>
                    <a:pt x="7328" y="40649"/>
                  </a:cubicBezTo>
                  <a:cubicBezTo>
                    <a:pt x="7768" y="40649"/>
                    <a:pt x="8226" y="40589"/>
                    <a:pt x="8704" y="40460"/>
                  </a:cubicBezTo>
                  <a:cubicBezTo>
                    <a:pt x="12466" y="39436"/>
                    <a:pt x="28063" y="13731"/>
                    <a:pt x="30576" y="7623"/>
                  </a:cubicBezTo>
                  <a:cubicBezTo>
                    <a:pt x="32560" y="2820"/>
                    <a:pt x="32026" y="0"/>
                    <a:pt x="297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0" name="Google Shape;90770;p60"/>
            <p:cNvSpPr/>
            <p:nvPr/>
          </p:nvSpPr>
          <p:spPr>
            <a:xfrm>
              <a:off x="650330" y="2956025"/>
              <a:ext cx="677497" cy="921762"/>
            </a:xfrm>
            <a:custGeom>
              <a:avLst/>
              <a:gdLst/>
              <a:ahLst/>
              <a:cxnLst/>
              <a:rect l="l" t="t" r="r" b="b"/>
              <a:pathLst>
                <a:path w="26219" h="35672" extrusionOk="0">
                  <a:moveTo>
                    <a:pt x="20753" y="0"/>
                  </a:moveTo>
                  <a:cubicBezTo>
                    <a:pt x="20717" y="131"/>
                    <a:pt x="20694" y="274"/>
                    <a:pt x="20682" y="417"/>
                  </a:cubicBezTo>
                  <a:cubicBezTo>
                    <a:pt x="20670" y="548"/>
                    <a:pt x="20634" y="691"/>
                    <a:pt x="20563" y="798"/>
                  </a:cubicBezTo>
                  <a:cubicBezTo>
                    <a:pt x="20444" y="1000"/>
                    <a:pt x="20229" y="1131"/>
                    <a:pt x="19991" y="1143"/>
                  </a:cubicBezTo>
                  <a:cubicBezTo>
                    <a:pt x="19982" y="1143"/>
                    <a:pt x="19972" y="1143"/>
                    <a:pt x="19963" y="1143"/>
                  </a:cubicBezTo>
                  <a:cubicBezTo>
                    <a:pt x="19617" y="1143"/>
                    <a:pt x="19309" y="1354"/>
                    <a:pt x="19182" y="1667"/>
                  </a:cubicBezTo>
                  <a:cubicBezTo>
                    <a:pt x="19098" y="1977"/>
                    <a:pt x="19110" y="2286"/>
                    <a:pt x="19217" y="2584"/>
                  </a:cubicBezTo>
                  <a:cubicBezTo>
                    <a:pt x="19253" y="2441"/>
                    <a:pt x="19265" y="2298"/>
                    <a:pt x="19289" y="2155"/>
                  </a:cubicBezTo>
                  <a:cubicBezTo>
                    <a:pt x="19301" y="2024"/>
                    <a:pt x="19336" y="1893"/>
                    <a:pt x="19420" y="1786"/>
                  </a:cubicBezTo>
                  <a:cubicBezTo>
                    <a:pt x="19539" y="1596"/>
                    <a:pt x="19765" y="1477"/>
                    <a:pt x="20003" y="1477"/>
                  </a:cubicBezTo>
                  <a:cubicBezTo>
                    <a:pt x="20360" y="1465"/>
                    <a:pt x="20682" y="1250"/>
                    <a:pt x="20813" y="905"/>
                  </a:cubicBezTo>
                  <a:cubicBezTo>
                    <a:pt x="20872" y="608"/>
                    <a:pt x="20860" y="298"/>
                    <a:pt x="20753" y="0"/>
                  </a:cubicBezTo>
                  <a:close/>
                  <a:moveTo>
                    <a:pt x="25873" y="5215"/>
                  </a:moveTo>
                  <a:cubicBezTo>
                    <a:pt x="25754" y="5215"/>
                    <a:pt x="25635" y="5239"/>
                    <a:pt x="25528" y="5287"/>
                  </a:cubicBezTo>
                  <a:cubicBezTo>
                    <a:pt x="25254" y="5453"/>
                    <a:pt x="25051" y="5692"/>
                    <a:pt x="24908" y="5977"/>
                  </a:cubicBezTo>
                  <a:cubicBezTo>
                    <a:pt x="25039" y="5894"/>
                    <a:pt x="25147" y="5811"/>
                    <a:pt x="25278" y="5727"/>
                  </a:cubicBezTo>
                  <a:cubicBezTo>
                    <a:pt x="25373" y="5632"/>
                    <a:pt x="25480" y="5572"/>
                    <a:pt x="25611" y="5537"/>
                  </a:cubicBezTo>
                  <a:cubicBezTo>
                    <a:pt x="25666" y="5524"/>
                    <a:pt x="25724" y="5517"/>
                    <a:pt x="25781" y="5517"/>
                  </a:cubicBezTo>
                  <a:cubicBezTo>
                    <a:pt x="25882" y="5517"/>
                    <a:pt x="25984" y="5539"/>
                    <a:pt x="26075" y="5584"/>
                  </a:cubicBezTo>
                  <a:cubicBezTo>
                    <a:pt x="26135" y="5477"/>
                    <a:pt x="26182" y="5382"/>
                    <a:pt x="26218" y="5287"/>
                  </a:cubicBezTo>
                  <a:cubicBezTo>
                    <a:pt x="26111" y="5239"/>
                    <a:pt x="25992" y="5215"/>
                    <a:pt x="25873" y="5215"/>
                  </a:cubicBezTo>
                  <a:close/>
                  <a:moveTo>
                    <a:pt x="11371" y="7430"/>
                  </a:moveTo>
                  <a:cubicBezTo>
                    <a:pt x="11300" y="7501"/>
                    <a:pt x="11228" y="7561"/>
                    <a:pt x="11157" y="7620"/>
                  </a:cubicBezTo>
                  <a:cubicBezTo>
                    <a:pt x="11192" y="7656"/>
                    <a:pt x="11240" y="7680"/>
                    <a:pt x="11288" y="7692"/>
                  </a:cubicBezTo>
                  <a:cubicBezTo>
                    <a:pt x="11418" y="7728"/>
                    <a:pt x="11550" y="7746"/>
                    <a:pt x="11683" y="7746"/>
                  </a:cubicBezTo>
                  <a:cubicBezTo>
                    <a:pt x="11854" y="7746"/>
                    <a:pt x="12025" y="7716"/>
                    <a:pt x="12193" y="7656"/>
                  </a:cubicBezTo>
                  <a:cubicBezTo>
                    <a:pt x="12038" y="7620"/>
                    <a:pt x="11895" y="7608"/>
                    <a:pt x="11764" y="7573"/>
                  </a:cubicBezTo>
                  <a:cubicBezTo>
                    <a:pt x="11633" y="7573"/>
                    <a:pt x="11502" y="7525"/>
                    <a:pt x="11395" y="7466"/>
                  </a:cubicBezTo>
                  <a:lnTo>
                    <a:pt x="11371" y="7430"/>
                  </a:lnTo>
                  <a:close/>
                  <a:moveTo>
                    <a:pt x="19896" y="9501"/>
                  </a:moveTo>
                  <a:cubicBezTo>
                    <a:pt x="19848" y="9621"/>
                    <a:pt x="19836" y="9763"/>
                    <a:pt x="19813" y="9906"/>
                  </a:cubicBezTo>
                  <a:cubicBezTo>
                    <a:pt x="19813" y="10049"/>
                    <a:pt x="19765" y="10180"/>
                    <a:pt x="19694" y="10299"/>
                  </a:cubicBezTo>
                  <a:cubicBezTo>
                    <a:pt x="19574" y="10502"/>
                    <a:pt x="19360" y="10621"/>
                    <a:pt x="19134" y="10633"/>
                  </a:cubicBezTo>
                  <a:cubicBezTo>
                    <a:pt x="19124" y="10632"/>
                    <a:pt x="19115" y="10632"/>
                    <a:pt x="19106" y="10632"/>
                  </a:cubicBezTo>
                  <a:cubicBezTo>
                    <a:pt x="18759" y="10632"/>
                    <a:pt x="18440" y="10844"/>
                    <a:pt x="18312" y="11168"/>
                  </a:cubicBezTo>
                  <a:cubicBezTo>
                    <a:pt x="18229" y="11466"/>
                    <a:pt x="18241" y="11787"/>
                    <a:pt x="18348" y="12085"/>
                  </a:cubicBezTo>
                  <a:cubicBezTo>
                    <a:pt x="18384" y="11930"/>
                    <a:pt x="18396" y="11787"/>
                    <a:pt x="18431" y="11645"/>
                  </a:cubicBezTo>
                  <a:cubicBezTo>
                    <a:pt x="18431" y="11514"/>
                    <a:pt x="18479" y="11395"/>
                    <a:pt x="18551" y="11287"/>
                  </a:cubicBezTo>
                  <a:cubicBezTo>
                    <a:pt x="18664" y="11094"/>
                    <a:pt x="18875" y="10977"/>
                    <a:pt x="19101" y="10977"/>
                  </a:cubicBezTo>
                  <a:cubicBezTo>
                    <a:pt x="19112" y="10977"/>
                    <a:pt x="19123" y="10977"/>
                    <a:pt x="19134" y="10978"/>
                  </a:cubicBezTo>
                  <a:cubicBezTo>
                    <a:pt x="19491" y="10966"/>
                    <a:pt x="19813" y="10740"/>
                    <a:pt x="19944" y="10406"/>
                  </a:cubicBezTo>
                  <a:cubicBezTo>
                    <a:pt x="20003" y="10109"/>
                    <a:pt x="19991" y="9787"/>
                    <a:pt x="19896" y="9501"/>
                  </a:cubicBezTo>
                  <a:close/>
                  <a:moveTo>
                    <a:pt x="14288" y="16883"/>
                  </a:moveTo>
                  <a:cubicBezTo>
                    <a:pt x="14157" y="16955"/>
                    <a:pt x="14026" y="17038"/>
                    <a:pt x="13907" y="17133"/>
                  </a:cubicBezTo>
                  <a:cubicBezTo>
                    <a:pt x="13812" y="17217"/>
                    <a:pt x="13693" y="17288"/>
                    <a:pt x="13574" y="17324"/>
                  </a:cubicBezTo>
                  <a:cubicBezTo>
                    <a:pt x="13523" y="17334"/>
                    <a:pt x="13472" y="17340"/>
                    <a:pt x="13421" y="17340"/>
                  </a:cubicBezTo>
                  <a:cubicBezTo>
                    <a:pt x="13240" y="17340"/>
                    <a:pt x="13060" y="17275"/>
                    <a:pt x="12931" y="17145"/>
                  </a:cubicBezTo>
                  <a:cubicBezTo>
                    <a:pt x="12763" y="16978"/>
                    <a:pt x="12537" y="16885"/>
                    <a:pt x="12309" y="16885"/>
                  </a:cubicBezTo>
                  <a:cubicBezTo>
                    <a:pt x="12197" y="16885"/>
                    <a:pt x="12084" y="16908"/>
                    <a:pt x="11978" y="16955"/>
                  </a:cubicBezTo>
                  <a:cubicBezTo>
                    <a:pt x="11645" y="17098"/>
                    <a:pt x="11514" y="17383"/>
                    <a:pt x="11347" y="17622"/>
                  </a:cubicBezTo>
                  <a:cubicBezTo>
                    <a:pt x="11478" y="17550"/>
                    <a:pt x="11597" y="17455"/>
                    <a:pt x="11740" y="17372"/>
                  </a:cubicBezTo>
                  <a:cubicBezTo>
                    <a:pt x="11872" y="17251"/>
                    <a:pt x="12040" y="17191"/>
                    <a:pt x="12210" y="17191"/>
                  </a:cubicBezTo>
                  <a:cubicBezTo>
                    <a:pt x="12392" y="17191"/>
                    <a:pt x="12575" y="17260"/>
                    <a:pt x="12716" y="17395"/>
                  </a:cubicBezTo>
                  <a:cubicBezTo>
                    <a:pt x="12878" y="17556"/>
                    <a:pt x="13098" y="17643"/>
                    <a:pt x="13321" y="17643"/>
                  </a:cubicBezTo>
                  <a:cubicBezTo>
                    <a:pt x="13443" y="17643"/>
                    <a:pt x="13567" y="17617"/>
                    <a:pt x="13681" y="17562"/>
                  </a:cubicBezTo>
                  <a:cubicBezTo>
                    <a:pt x="13943" y="17395"/>
                    <a:pt x="14157" y="17169"/>
                    <a:pt x="14288" y="16883"/>
                  </a:cubicBezTo>
                  <a:close/>
                  <a:moveTo>
                    <a:pt x="5768" y="22565"/>
                  </a:moveTo>
                  <a:cubicBezTo>
                    <a:pt x="5591" y="22565"/>
                    <a:pt x="5413" y="22595"/>
                    <a:pt x="5239" y="22658"/>
                  </a:cubicBezTo>
                  <a:cubicBezTo>
                    <a:pt x="5370" y="22694"/>
                    <a:pt x="5513" y="22717"/>
                    <a:pt x="5656" y="22741"/>
                  </a:cubicBezTo>
                  <a:cubicBezTo>
                    <a:pt x="5787" y="22741"/>
                    <a:pt x="5918" y="22777"/>
                    <a:pt x="6037" y="22848"/>
                  </a:cubicBezTo>
                  <a:cubicBezTo>
                    <a:pt x="6239" y="22967"/>
                    <a:pt x="6370" y="23182"/>
                    <a:pt x="6370" y="23420"/>
                  </a:cubicBezTo>
                  <a:cubicBezTo>
                    <a:pt x="6370" y="23777"/>
                    <a:pt x="6585" y="24099"/>
                    <a:pt x="6906" y="24241"/>
                  </a:cubicBezTo>
                  <a:cubicBezTo>
                    <a:pt x="7039" y="24272"/>
                    <a:pt x="7172" y="24287"/>
                    <a:pt x="7303" y="24287"/>
                  </a:cubicBezTo>
                  <a:cubicBezTo>
                    <a:pt x="7479" y="24287"/>
                    <a:pt x="7653" y="24260"/>
                    <a:pt x="7823" y="24206"/>
                  </a:cubicBezTo>
                  <a:cubicBezTo>
                    <a:pt x="7680" y="24170"/>
                    <a:pt x="7537" y="24146"/>
                    <a:pt x="7394" y="24122"/>
                  </a:cubicBezTo>
                  <a:cubicBezTo>
                    <a:pt x="7263" y="24110"/>
                    <a:pt x="7132" y="24075"/>
                    <a:pt x="7025" y="24003"/>
                  </a:cubicBezTo>
                  <a:cubicBezTo>
                    <a:pt x="6823" y="23872"/>
                    <a:pt x="6716" y="23646"/>
                    <a:pt x="6716" y="23408"/>
                  </a:cubicBezTo>
                  <a:cubicBezTo>
                    <a:pt x="6716" y="23051"/>
                    <a:pt x="6489" y="22729"/>
                    <a:pt x="6144" y="22610"/>
                  </a:cubicBezTo>
                  <a:cubicBezTo>
                    <a:pt x="6020" y="22581"/>
                    <a:pt x="5894" y="22565"/>
                    <a:pt x="5768" y="22565"/>
                  </a:cubicBezTo>
                  <a:close/>
                  <a:moveTo>
                    <a:pt x="1667" y="29730"/>
                  </a:moveTo>
                  <a:cubicBezTo>
                    <a:pt x="1632" y="29873"/>
                    <a:pt x="1608" y="30016"/>
                    <a:pt x="1584" y="30159"/>
                  </a:cubicBezTo>
                  <a:lnTo>
                    <a:pt x="1584" y="30147"/>
                  </a:lnTo>
                  <a:cubicBezTo>
                    <a:pt x="1584" y="30290"/>
                    <a:pt x="1548" y="30421"/>
                    <a:pt x="1477" y="30540"/>
                  </a:cubicBezTo>
                  <a:cubicBezTo>
                    <a:pt x="1358" y="30742"/>
                    <a:pt x="1132" y="30861"/>
                    <a:pt x="905" y="30873"/>
                  </a:cubicBezTo>
                  <a:cubicBezTo>
                    <a:pt x="896" y="30873"/>
                    <a:pt x="887" y="30873"/>
                    <a:pt x="877" y="30873"/>
                  </a:cubicBezTo>
                  <a:cubicBezTo>
                    <a:pt x="531" y="30873"/>
                    <a:pt x="223" y="31084"/>
                    <a:pt x="84" y="31409"/>
                  </a:cubicBezTo>
                  <a:cubicBezTo>
                    <a:pt x="1" y="31707"/>
                    <a:pt x="12" y="32028"/>
                    <a:pt x="120" y="32314"/>
                  </a:cubicBezTo>
                  <a:cubicBezTo>
                    <a:pt x="155" y="32171"/>
                    <a:pt x="179" y="32028"/>
                    <a:pt x="203" y="31885"/>
                  </a:cubicBezTo>
                  <a:cubicBezTo>
                    <a:pt x="203" y="31754"/>
                    <a:pt x="251" y="31635"/>
                    <a:pt x="322" y="31528"/>
                  </a:cubicBezTo>
                  <a:cubicBezTo>
                    <a:pt x="453" y="31326"/>
                    <a:pt x="667" y="31207"/>
                    <a:pt x="905" y="31207"/>
                  </a:cubicBezTo>
                  <a:cubicBezTo>
                    <a:pt x="1263" y="31207"/>
                    <a:pt x="1584" y="30980"/>
                    <a:pt x="1715" y="30647"/>
                  </a:cubicBezTo>
                  <a:cubicBezTo>
                    <a:pt x="1775" y="30337"/>
                    <a:pt x="1763" y="30028"/>
                    <a:pt x="1667" y="29730"/>
                  </a:cubicBezTo>
                  <a:close/>
                  <a:moveTo>
                    <a:pt x="6240" y="34951"/>
                  </a:moveTo>
                  <a:cubicBezTo>
                    <a:pt x="6057" y="34951"/>
                    <a:pt x="5872" y="34983"/>
                    <a:pt x="5692" y="35040"/>
                  </a:cubicBezTo>
                  <a:cubicBezTo>
                    <a:pt x="5835" y="35076"/>
                    <a:pt x="5978" y="35100"/>
                    <a:pt x="6120" y="35124"/>
                  </a:cubicBezTo>
                  <a:cubicBezTo>
                    <a:pt x="6251" y="35124"/>
                    <a:pt x="6382" y="35159"/>
                    <a:pt x="6489" y="35231"/>
                  </a:cubicBezTo>
                  <a:cubicBezTo>
                    <a:pt x="6656" y="35326"/>
                    <a:pt x="6763" y="35481"/>
                    <a:pt x="6811" y="35671"/>
                  </a:cubicBezTo>
                  <a:lnTo>
                    <a:pt x="7061" y="35409"/>
                  </a:lnTo>
                  <a:cubicBezTo>
                    <a:pt x="6966" y="35207"/>
                    <a:pt x="6799" y="35064"/>
                    <a:pt x="6597" y="34993"/>
                  </a:cubicBezTo>
                  <a:cubicBezTo>
                    <a:pt x="6479" y="34965"/>
                    <a:pt x="6360" y="34951"/>
                    <a:pt x="6240" y="3495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1" name="Google Shape;90771;p60"/>
            <p:cNvSpPr/>
            <p:nvPr/>
          </p:nvSpPr>
          <p:spPr>
            <a:xfrm>
              <a:off x="834749" y="3239334"/>
              <a:ext cx="415015" cy="648815"/>
            </a:xfrm>
            <a:custGeom>
              <a:avLst/>
              <a:gdLst/>
              <a:ahLst/>
              <a:cxnLst/>
              <a:rect l="l" t="t" r="r" b="b"/>
              <a:pathLst>
                <a:path w="16061" h="25109" extrusionOk="0">
                  <a:moveTo>
                    <a:pt x="15990" y="1"/>
                  </a:moveTo>
                  <a:cubicBezTo>
                    <a:pt x="15971" y="1"/>
                    <a:pt x="15951" y="9"/>
                    <a:pt x="15938" y="26"/>
                  </a:cubicBezTo>
                  <a:cubicBezTo>
                    <a:pt x="15426" y="847"/>
                    <a:pt x="14997" y="1716"/>
                    <a:pt x="14521" y="2538"/>
                  </a:cubicBezTo>
                  <a:cubicBezTo>
                    <a:pt x="14033" y="3371"/>
                    <a:pt x="13545" y="4217"/>
                    <a:pt x="13080" y="5062"/>
                  </a:cubicBezTo>
                  <a:cubicBezTo>
                    <a:pt x="12128" y="6741"/>
                    <a:pt x="11152" y="8408"/>
                    <a:pt x="10175" y="10051"/>
                  </a:cubicBezTo>
                  <a:cubicBezTo>
                    <a:pt x="8163" y="13349"/>
                    <a:pt x="6032" y="16564"/>
                    <a:pt x="3817" y="19731"/>
                  </a:cubicBezTo>
                  <a:cubicBezTo>
                    <a:pt x="3198" y="20612"/>
                    <a:pt x="2591" y="21505"/>
                    <a:pt x="1936" y="22362"/>
                  </a:cubicBezTo>
                  <a:cubicBezTo>
                    <a:pt x="1293" y="23231"/>
                    <a:pt x="674" y="24172"/>
                    <a:pt x="19" y="25065"/>
                  </a:cubicBezTo>
                  <a:cubicBezTo>
                    <a:pt x="1" y="25083"/>
                    <a:pt x="11" y="25108"/>
                    <a:pt x="38" y="25108"/>
                  </a:cubicBezTo>
                  <a:cubicBezTo>
                    <a:pt x="46" y="25108"/>
                    <a:pt x="56" y="25106"/>
                    <a:pt x="67" y="25100"/>
                  </a:cubicBezTo>
                  <a:cubicBezTo>
                    <a:pt x="686" y="24338"/>
                    <a:pt x="1329" y="23612"/>
                    <a:pt x="1960" y="22874"/>
                  </a:cubicBezTo>
                  <a:cubicBezTo>
                    <a:pt x="2591" y="22124"/>
                    <a:pt x="3151" y="21362"/>
                    <a:pt x="3746" y="20600"/>
                  </a:cubicBezTo>
                  <a:cubicBezTo>
                    <a:pt x="4937" y="19064"/>
                    <a:pt x="6056" y="17492"/>
                    <a:pt x="7151" y="15897"/>
                  </a:cubicBezTo>
                  <a:cubicBezTo>
                    <a:pt x="9354" y="12682"/>
                    <a:pt x="11378" y="9360"/>
                    <a:pt x="13235" y="5943"/>
                  </a:cubicBezTo>
                  <a:cubicBezTo>
                    <a:pt x="13283" y="5860"/>
                    <a:pt x="13330" y="5776"/>
                    <a:pt x="13378" y="5681"/>
                  </a:cubicBezTo>
                  <a:cubicBezTo>
                    <a:pt x="13688" y="5348"/>
                    <a:pt x="13997" y="5003"/>
                    <a:pt x="14295" y="4645"/>
                  </a:cubicBezTo>
                  <a:cubicBezTo>
                    <a:pt x="14843" y="3955"/>
                    <a:pt x="15319" y="3229"/>
                    <a:pt x="15795" y="2490"/>
                  </a:cubicBezTo>
                  <a:cubicBezTo>
                    <a:pt x="15795" y="2459"/>
                    <a:pt x="15769" y="2432"/>
                    <a:pt x="15744" y="2432"/>
                  </a:cubicBezTo>
                  <a:cubicBezTo>
                    <a:pt x="15732" y="2432"/>
                    <a:pt x="15720" y="2439"/>
                    <a:pt x="15712" y="2455"/>
                  </a:cubicBezTo>
                  <a:cubicBezTo>
                    <a:pt x="15188" y="3169"/>
                    <a:pt x="14616" y="3860"/>
                    <a:pt x="14057" y="4550"/>
                  </a:cubicBezTo>
                  <a:lnTo>
                    <a:pt x="13676" y="5050"/>
                  </a:lnTo>
                  <a:cubicBezTo>
                    <a:pt x="14021" y="4383"/>
                    <a:pt x="14354" y="3717"/>
                    <a:pt x="14688" y="3050"/>
                  </a:cubicBezTo>
                  <a:cubicBezTo>
                    <a:pt x="15200" y="2074"/>
                    <a:pt x="15652" y="1085"/>
                    <a:pt x="16045" y="73"/>
                  </a:cubicBezTo>
                  <a:cubicBezTo>
                    <a:pt x="16060" y="27"/>
                    <a:pt x="16026" y="1"/>
                    <a:pt x="159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2" name="Google Shape;90772;p60"/>
            <p:cNvSpPr/>
            <p:nvPr/>
          </p:nvSpPr>
          <p:spPr>
            <a:xfrm>
              <a:off x="1300721" y="2523465"/>
              <a:ext cx="282766" cy="451630"/>
            </a:xfrm>
            <a:custGeom>
              <a:avLst/>
              <a:gdLst/>
              <a:ahLst/>
              <a:cxnLst/>
              <a:rect l="l" t="t" r="r" b="b"/>
              <a:pathLst>
                <a:path w="10943" h="17478" extrusionOk="0">
                  <a:moveTo>
                    <a:pt x="0" y="0"/>
                  </a:moveTo>
                  <a:cubicBezTo>
                    <a:pt x="0" y="0"/>
                    <a:pt x="167" y="2048"/>
                    <a:pt x="369" y="4548"/>
                  </a:cubicBezTo>
                  <a:cubicBezTo>
                    <a:pt x="691" y="8442"/>
                    <a:pt x="1108" y="13454"/>
                    <a:pt x="1191" y="13645"/>
                  </a:cubicBezTo>
                  <a:cubicBezTo>
                    <a:pt x="1469" y="14282"/>
                    <a:pt x="5299" y="17478"/>
                    <a:pt x="8156" y="17478"/>
                  </a:cubicBezTo>
                  <a:cubicBezTo>
                    <a:pt x="8607" y="17478"/>
                    <a:pt x="9034" y="17398"/>
                    <a:pt x="9418" y="17217"/>
                  </a:cubicBezTo>
                  <a:cubicBezTo>
                    <a:pt x="10942" y="16490"/>
                    <a:pt x="9668" y="11275"/>
                    <a:pt x="9668" y="11275"/>
                  </a:cubicBezTo>
                  <a:lnTo>
                    <a:pt x="9680" y="10799"/>
                  </a:lnTo>
                  <a:lnTo>
                    <a:pt x="9906" y="3941"/>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3" name="Google Shape;90773;p60"/>
            <p:cNvSpPr/>
            <p:nvPr/>
          </p:nvSpPr>
          <p:spPr>
            <a:xfrm>
              <a:off x="1300721" y="2523155"/>
              <a:ext cx="255996" cy="279071"/>
            </a:xfrm>
            <a:custGeom>
              <a:avLst/>
              <a:gdLst/>
              <a:ahLst/>
              <a:cxnLst/>
              <a:rect l="l" t="t" r="r" b="b"/>
              <a:pathLst>
                <a:path w="9907" h="10800" extrusionOk="0">
                  <a:moveTo>
                    <a:pt x="0" y="0"/>
                  </a:moveTo>
                  <a:lnTo>
                    <a:pt x="0" y="0"/>
                  </a:lnTo>
                  <a:cubicBezTo>
                    <a:pt x="0" y="0"/>
                    <a:pt x="167" y="2048"/>
                    <a:pt x="369" y="4548"/>
                  </a:cubicBezTo>
                  <a:cubicBezTo>
                    <a:pt x="2441" y="7870"/>
                    <a:pt x="5834" y="10132"/>
                    <a:pt x="9680" y="10799"/>
                  </a:cubicBezTo>
                  <a:lnTo>
                    <a:pt x="9906" y="3941"/>
                  </a:lnTo>
                  <a:lnTo>
                    <a:pt x="1251" y="453"/>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4" name="Google Shape;90774;p60"/>
            <p:cNvSpPr/>
            <p:nvPr/>
          </p:nvSpPr>
          <p:spPr>
            <a:xfrm>
              <a:off x="1601601" y="2296073"/>
              <a:ext cx="231707" cy="262198"/>
            </a:xfrm>
            <a:custGeom>
              <a:avLst/>
              <a:gdLst/>
              <a:ahLst/>
              <a:cxnLst/>
              <a:rect l="l" t="t" r="r" b="b"/>
              <a:pathLst>
                <a:path w="8967" h="10147" extrusionOk="0">
                  <a:moveTo>
                    <a:pt x="4482" y="1"/>
                  </a:moveTo>
                  <a:cubicBezTo>
                    <a:pt x="4457" y="1"/>
                    <a:pt x="4432" y="1"/>
                    <a:pt x="4406" y="1"/>
                  </a:cubicBezTo>
                  <a:cubicBezTo>
                    <a:pt x="1941" y="61"/>
                    <a:pt x="1" y="2347"/>
                    <a:pt x="13" y="5145"/>
                  </a:cubicBezTo>
                  <a:cubicBezTo>
                    <a:pt x="48" y="7925"/>
                    <a:pt x="2042" y="10146"/>
                    <a:pt x="4460" y="10146"/>
                  </a:cubicBezTo>
                  <a:cubicBezTo>
                    <a:pt x="4486" y="10146"/>
                    <a:pt x="4511" y="10146"/>
                    <a:pt x="4537" y="10146"/>
                  </a:cubicBezTo>
                  <a:cubicBezTo>
                    <a:pt x="7002" y="10098"/>
                    <a:pt x="8966" y="7812"/>
                    <a:pt x="8930" y="5002"/>
                  </a:cubicBezTo>
                  <a:cubicBezTo>
                    <a:pt x="8895" y="2233"/>
                    <a:pt x="6901" y="1"/>
                    <a:pt x="4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5" name="Google Shape;90775;p60"/>
            <p:cNvSpPr/>
            <p:nvPr/>
          </p:nvSpPr>
          <p:spPr>
            <a:xfrm>
              <a:off x="1563771" y="2286254"/>
              <a:ext cx="258451" cy="292017"/>
            </a:xfrm>
            <a:custGeom>
              <a:avLst/>
              <a:gdLst/>
              <a:ahLst/>
              <a:cxnLst/>
              <a:rect l="l" t="t" r="r" b="b"/>
              <a:pathLst>
                <a:path w="10002" h="11301" extrusionOk="0">
                  <a:moveTo>
                    <a:pt x="4975" y="0"/>
                  </a:moveTo>
                  <a:cubicBezTo>
                    <a:pt x="4956" y="0"/>
                    <a:pt x="4937" y="0"/>
                    <a:pt x="4918" y="0"/>
                  </a:cubicBezTo>
                  <a:cubicBezTo>
                    <a:pt x="2179" y="48"/>
                    <a:pt x="0" y="2608"/>
                    <a:pt x="36" y="5727"/>
                  </a:cubicBezTo>
                  <a:cubicBezTo>
                    <a:pt x="83" y="8818"/>
                    <a:pt x="2304" y="11300"/>
                    <a:pt x="4996" y="11300"/>
                  </a:cubicBezTo>
                  <a:cubicBezTo>
                    <a:pt x="5021" y="11300"/>
                    <a:pt x="5047" y="11300"/>
                    <a:pt x="5072" y="11299"/>
                  </a:cubicBezTo>
                  <a:cubicBezTo>
                    <a:pt x="7811" y="11264"/>
                    <a:pt x="10001" y="8704"/>
                    <a:pt x="9954" y="5584"/>
                  </a:cubicBezTo>
                  <a:cubicBezTo>
                    <a:pt x="9907" y="2487"/>
                    <a:pt x="7676" y="0"/>
                    <a:pt x="49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6" name="Google Shape;90776;p60"/>
            <p:cNvSpPr/>
            <p:nvPr/>
          </p:nvSpPr>
          <p:spPr>
            <a:xfrm>
              <a:off x="1186586" y="2007467"/>
              <a:ext cx="607626" cy="731683"/>
            </a:xfrm>
            <a:custGeom>
              <a:avLst/>
              <a:gdLst/>
              <a:ahLst/>
              <a:cxnLst/>
              <a:rect l="l" t="t" r="r" b="b"/>
              <a:pathLst>
                <a:path w="23515" h="28316" extrusionOk="0">
                  <a:moveTo>
                    <a:pt x="11929" y="0"/>
                  </a:moveTo>
                  <a:cubicBezTo>
                    <a:pt x="11561" y="0"/>
                    <a:pt x="11196" y="17"/>
                    <a:pt x="10835" y="50"/>
                  </a:cubicBezTo>
                  <a:cubicBezTo>
                    <a:pt x="5453" y="526"/>
                    <a:pt x="0" y="4539"/>
                    <a:pt x="1691" y="16457"/>
                  </a:cubicBezTo>
                  <a:cubicBezTo>
                    <a:pt x="3252" y="27465"/>
                    <a:pt x="10228" y="28316"/>
                    <a:pt x="13133" y="28316"/>
                  </a:cubicBezTo>
                  <a:cubicBezTo>
                    <a:pt x="13373" y="28316"/>
                    <a:pt x="13585" y="28310"/>
                    <a:pt x="13764" y="28304"/>
                  </a:cubicBezTo>
                  <a:cubicBezTo>
                    <a:pt x="16359" y="28208"/>
                    <a:pt x="23515" y="26577"/>
                    <a:pt x="23074" y="14552"/>
                  </a:cubicBezTo>
                  <a:cubicBezTo>
                    <a:pt x="22652" y="3333"/>
                    <a:pt x="17049" y="0"/>
                    <a:pt x="119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7" name="Google Shape;90777;p60"/>
            <p:cNvSpPr/>
            <p:nvPr/>
          </p:nvSpPr>
          <p:spPr>
            <a:xfrm>
              <a:off x="1661291" y="2290492"/>
              <a:ext cx="60724" cy="34290"/>
            </a:xfrm>
            <a:custGeom>
              <a:avLst/>
              <a:gdLst/>
              <a:ahLst/>
              <a:cxnLst/>
              <a:rect l="l" t="t" r="r" b="b"/>
              <a:pathLst>
                <a:path w="2350" h="1327" extrusionOk="0">
                  <a:moveTo>
                    <a:pt x="847" y="0"/>
                  </a:moveTo>
                  <a:cubicBezTo>
                    <a:pt x="582" y="0"/>
                    <a:pt x="323" y="102"/>
                    <a:pt x="120" y="289"/>
                  </a:cubicBezTo>
                  <a:cubicBezTo>
                    <a:pt x="1" y="432"/>
                    <a:pt x="1" y="658"/>
                    <a:pt x="120" y="813"/>
                  </a:cubicBezTo>
                  <a:cubicBezTo>
                    <a:pt x="346" y="1003"/>
                    <a:pt x="620" y="1122"/>
                    <a:pt x="917" y="1146"/>
                  </a:cubicBezTo>
                  <a:cubicBezTo>
                    <a:pt x="1179" y="1230"/>
                    <a:pt x="1453" y="1289"/>
                    <a:pt x="1727" y="1325"/>
                  </a:cubicBezTo>
                  <a:cubicBezTo>
                    <a:pt x="1742" y="1326"/>
                    <a:pt x="1757" y="1327"/>
                    <a:pt x="1771" y="1327"/>
                  </a:cubicBezTo>
                  <a:cubicBezTo>
                    <a:pt x="2127" y="1327"/>
                    <a:pt x="2349" y="919"/>
                    <a:pt x="2132" y="610"/>
                  </a:cubicBezTo>
                  <a:cubicBezTo>
                    <a:pt x="1894" y="313"/>
                    <a:pt x="1548" y="110"/>
                    <a:pt x="1167" y="51"/>
                  </a:cubicBezTo>
                  <a:cubicBezTo>
                    <a:pt x="1061" y="17"/>
                    <a:pt x="954" y="0"/>
                    <a:pt x="8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8" name="Google Shape;90778;p60"/>
            <p:cNvSpPr/>
            <p:nvPr/>
          </p:nvSpPr>
          <p:spPr>
            <a:xfrm>
              <a:off x="1486690" y="2297856"/>
              <a:ext cx="60491" cy="34910"/>
            </a:xfrm>
            <a:custGeom>
              <a:avLst/>
              <a:gdLst/>
              <a:ahLst/>
              <a:cxnLst/>
              <a:rect l="l" t="t" r="r" b="b"/>
              <a:pathLst>
                <a:path w="2341" h="1351" extrusionOk="0">
                  <a:moveTo>
                    <a:pt x="1496" y="1"/>
                  </a:moveTo>
                  <a:cubicBezTo>
                    <a:pt x="1388" y="1"/>
                    <a:pt x="1279" y="17"/>
                    <a:pt x="1173" y="52"/>
                  </a:cubicBezTo>
                  <a:cubicBezTo>
                    <a:pt x="792" y="123"/>
                    <a:pt x="459" y="325"/>
                    <a:pt x="209" y="635"/>
                  </a:cubicBezTo>
                  <a:cubicBezTo>
                    <a:pt x="0" y="936"/>
                    <a:pt x="232" y="1350"/>
                    <a:pt x="595" y="1350"/>
                  </a:cubicBezTo>
                  <a:cubicBezTo>
                    <a:pt x="605" y="1350"/>
                    <a:pt x="616" y="1350"/>
                    <a:pt x="626" y="1349"/>
                  </a:cubicBezTo>
                  <a:cubicBezTo>
                    <a:pt x="900" y="1302"/>
                    <a:pt x="1173" y="1230"/>
                    <a:pt x="1435" y="1159"/>
                  </a:cubicBezTo>
                  <a:cubicBezTo>
                    <a:pt x="1733" y="1135"/>
                    <a:pt x="2007" y="1004"/>
                    <a:pt x="2233" y="814"/>
                  </a:cubicBezTo>
                  <a:cubicBezTo>
                    <a:pt x="2340" y="659"/>
                    <a:pt x="2340" y="444"/>
                    <a:pt x="2233" y="290"/>
                  </a:cubicBezTo>
                  <a:cubicBezTo>
                    <a:pt x="2029" y="103"/>
                    <a:pt x="1765" y="1"/>
                    <a:pt x="14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9" name="Google Shape;90779;p60"/>
            <p:cNvSpPr/>
            <p:nvPr/>
          </p:nvSpPr>
          <p:spPr>
            <a:xfrm>
              <a:off x="1532686" y="2410286"/>
              <a:ext cx="25866" cy="56900"/>
            </a:xfrm>
            <a:custGeom>
              <a:avLst/>
              <a:gdLst/>
              <a:ahLst/>
              <a:cxnLst/>
              <a:rect l="l" t="t" r="r" b="b"/>
              <a:pathLst>
                <a:path w="1001" h="2202" extrusionOk="0">
                  <a:moveTo>
                    <a:pt x="805" y="1"/>
                  </a:moveTo>
                  <a:cubicBezTo>
                    <a:pt x="790" y="1"/>
                    <a:pt x="751" y="53"/>
                    <a:pt x="751" y="82"/>
                  </a:cubicBezTo>
                  <a:cubicBezTo>
                    <a:pt x="810" y="904"/>
                    <a:pt x="751" y="1844"/>
                    <a:pt x="25" y="2154"/>
                  </a:cubicBezTo>
                  <a:cubicBezTo>
                    <a:pt x="1" y="2154"/>
                    <a:pt x="25" y="2201"/>
                    <a:pt x="25" y="2201"/>
                  </a:cubicBezTo>
                  <a:cubicBezTo>
                    <a:pt x="929" y="2023"/>
                    <a:pt x="1001" y="761"/>
                    <a:pt x="810" y="11"/>
                  </a:cubicBezTo>
                  <a:cubicBezTo>
                    <a:pt x="810" y="4"/>
                    <a:pt x="808" y="1"/>
                    <a:pt x="8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0" name="Google Shape;90780;p60"/>
            <p:cNvSpPr/>
            <p:nvPr/>
          </p:nvSpPr>
          <p:spPr>
            <a:xfrm>
              <a:off x="1499481" y="2388994"/>
              <a:ext cx="63980" cy="68347"/>
            </a:xfrm>
            <a:custGeom>
              <a:avLst/>
              <a:gdLst/>
              <a:ahLst/>
              <a:cxnLst/>
              <a:rect l="l" t="t" r="r" b="b"/>
              <a:pathLst>
                <a:path w="2476" h="2645" extrusionOk="0">
                  <a:moveTo>
                    <a:pt x="1295" y="1"/>
                  </a:moveTo>
                  <a:cubicBezTo>
                    <a:pt x="0" y="1"/>
                    <a:pt x="32" y="2609"/>
                    <a:pt x="1250" y="2644"/>
                  </a:cubicBezTo>
                  <a:cubicBezTo>
                    <a:pt x="1258" y="2645"/>
                    <a:pt x="1266" y="2645"/>
                    <a:pt x="1274" y="2645"/>
                  </a:cubicBezTo>
                  <a:cubicBezTo>
                    <a:pt x="2476" y="2645"/>
                    <a:pt x="2421" y="37"/>
                    <a:pt x="1321" y="1"/>
                  </a:cubicBezTo>
                  <a:cubicBezTo>
                    <a:pt x="1313" y="1"/>
                    <a:pt x="1304" y="1"/>
                    <a:pt x="12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1" name="Google Shape;90781;p60"/>
            <p:cNvSpPr/>
            <p:nvPr/>
          </p:nvSpPr>
          <p:spPr>
            <a:xfrm>
              <a:off x="1480386" y="2390906"/>
              <a:ext cx="44341" cy="29716"/>
            </a:xfrm>
            <a:custGeom>
              <a:avLst/>
              <a:gdLst/>
              <a:ahLst/>
              <a:cxnLst/>
              <a:rect l="l" t="t" r="r" b="b"/>
              <a:pathLst>
                <a:path w="1716" h="1150" extrusionOk="0">
                  <a:moveTo>
                    <a:pt x="29" y="1"/>
                  </a:moveTo>
                  <a:cubicBezTo>
                    <a:pt x="13" y="1"/>
                    <a:pt x="1" y="20"/>
                    <a:pt x="1" y="46"/>
                  </a:cubicBezTo>
                  <a:cubicBezTo>
                    <a:pt x="1" y="546"/>
                    <a:pt x="191" y="1070"/>
                    <a:pt x="739" y="1142"/>
                  </a:cubicBezTo>
                  <a:cubicBezTo>
                    <a:pt x="777" y="1147"/>
                    <a:pt x="815" y="1149"/>
                    <a:pt x="851" y="1149"/>
                  </a:cubicBezTo>
                  <a:cubicBezTo>
                    <a:pt x="1328" y="1149"/>
                    <a:pt x="1593" y="725"/>
                    <a:pt x="1715" y="249"/>
                  </a:cubicBezTo>
                  <a:cubicBezTo>
                    <a:pt x="1715" y="175"/>
                    <a:pt x="1650" y="64"/>
                    <a:pt x="1569" y="64"/>
                  </a:cubicBezTo>
                  <a:cubicBezTo>
                    <a:pt x="1558" y="64"/>
                    <a:pt x="1548" y="66"/>
                    <a:pt x="1537" y="70"/>
                  </a:cubicBezTo>
                  <a:cubicBezTo>
                    <a:pt x="1310" y="225"/>
                    <a:pt x="1096" y="487"/>
                    <a:pt x="810" y="522"/>
                  </a:cubicBezTo>
                  <a:cubicBezTo>
                    <a:pt x="799" y="523"/>
                    <a:pt x="787" y="524"/>
                    <a:pt x="775" y="524"/>
                  </a:cubicBezTo>
                  <a:cubicBezTo>
                    <a:pt x="501" y="524"/>
                    <a:pt x="231" y="262"/>
                    <a:pt x="48" y="10"/>
                  </a:cubicBezTo>
                  <a:cubicBezTo>
                    <a:pt x="42" y="4"/>
                    <a:pt x="35" y="1"/>
                    <a:pt x="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2" name="Google Shape;90782;p60"/>
            <p:cNvSpPr/>
            <p:nvPr/>
          </p:nvSpPr>
          <p:spPr>
            <a:xfrm>
              <a:off x="1662841" y="2401371"/>
              <a:ext cx="27390" cy="55969"/>
            </a:xfrm>
            <a:custGeom>
              <a:avLst/>
              <a:gdLst/>
              <a:ahLst/>
              <a:cxnLst/>
              <a:rect l="l" t="t" r="r" b="b"/>
              <a:pathLst>
                <a:path w="1060" h="2166" extrusionOk="0">
                  <a:moveTo>
                    <a:pt x="161" y="1"/>
                  </a:moveTo>
                  <a:cubicBezTo>
                    <a:pt x="157" y="1"/>
                    <a:pt x="155" y="3"/>
                    <a:pt x="155" y="10"/>
                  </a:cubicBezTo>
                  <a:cubicBezTo>
                    <a:pt x="0" y="772"/>
                    <a:pt x="131" y="2022"/>
                    <a:pt x="1036" y="2165"/>
                  </a:cubicBezTo>
                  <a:cubicBezTo>
                    <a:pt x="1060" y="2165"/>
                    <a:pt x="1060" y="2118"/>
                    <a:pt x="1036" y="2118"/>
                  </a:cubicBezTo>
                  <a:cubicBezTo>
                    <a:pt x="298" y="1844"/>
                    <a:pt x="191" y="903"/>
                    <a:pt x="214" y="82"/>
                  </a:cubicBezTo>
                  <a:cubicBezTo>
                    <a:pt x="214" y="53"/>
                    <a:pt x="175" y="1"/>
                    <a:pt x="1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3" name="Google Shape;90783;p60"/>
            <p:cNvSpPr/>
            <p:nvPr/>
          </p:nvSpPr>
          <p:spPr>
            <a:xfrm>
              <a:off x="1657492" y="2379071"/>
              <a:ext cx="64419" cy="68166"/>
            </a:xfrm>
            <a:custGeom>
              <a:avLst/>
              <a:gdLst/>
              <a:ahLst/>
              <a:cxnLst/>
              <a:rect l="l" t="t" r="r" b="b"/>
              <a:pathLst>
                <a:path w="2493" h="2638" extrusionOk="0">
                  <a:moveTo>
                    <a:pt x="1177" y="1"/>
                  </a:moveTo>
                  <a:cubicBezTo>
                    <a:pt x="1152" y="1"/>
                    <a:pt x="1126" y="2"/>
                    <a:pt x="1100" y="4"/>
                  </a:cubicBezTo>
                  <a:cubicBezTo>
                    <a:pt x="1" y="98"/>
                    <a:pt x="85" y="2638"/>
                    <a:pt x="1239" y="2638"/>
                  </a:cubicBezTo>
                  <a:cubicBezTo>
                    <a:pt x="1260" y="2638"/>
                    <a:pt x="1281" y="2637"/>
                    <a:pt x="1302" y="2635"/>
                  </a:cubicBezTo>
                  <a:cubicBezTo>
                    <a:pt x="2493" y="2542"/>
                    <a:pt x="2425" y="1"/>
                    <a:pt x="11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4" name="Google Shape;90784;p60"/>
            <p:cNvSpPr/>
            <p:nvPr/>
          </p:nvSpPr>
          <p:spPr>
            <a:xfrm>
              <a:off x="1696149" y="2377986"/>
              <a:ext cx="40853" cy="31266"/>
            </a:xfrm>
            <a:custGeom>
              <a:avLst/>
              <a:gdLst/>
              <a:ahLst/>
              <a:cxnLst/>
              <a:rect l="l" t="t" r="r" b="b"/>
              <a:pathLst>
                <a:path w="1581" h="1210" extrusionOk="0">
                  <a:moveTo>
                    <a:pt x="1517" y="1"/>
                  </a:moveTo>
                  <a:cubicBezTo>
                    <a:pt x="1510" y="1"/>
                    <a:pt x="1504" y="4"/>
                    <a:pt x="1497" y="10"/>
                  </a:cubicBezTo>
                  <a:cubicBezTo>
                    <a:pt x="1330" y="296"/>
                    <a:pt x="1080" y="582"/>
                    <a:pt x="830" y="582"/>
                  </a:cubicBezTo>
                  <a:cubicBezTo>
                    <a:pt x="580" y="582"/>
                    <a:pt x="366" y="332"/>
                    <a:pt x="152" y="201"/>
                  </a:cubicBezTo>
                  <a:cubicBezTo>
                    <a:pt x="139" y="192"/>
                    <a:pt x="126" y="188"/>
                    <a:pt x="114" y="188"/>
                  </a:cubicBezTo>
                  <a:cubicBezTo>
                    <a:pt x="49" y="188"/>
                    <a:pt x="1" y="309"/>
                    <a:pt x="21" y="380"/>
                  </a:cubicBezTo>
                  <a:cubicBezTo>
                    <a:pt x="158" y="822"/>
                    <a:pt x="398" y="1209"/>
                    <a:pt x="790" y="1209"/>
                  </a:cubicBezTo>
                  <a:cubicBezTo>
                    <a:pt x="840" y="1209"/>
                    <a:pt x="894" y="1203"/>
                    <a:pt x="949" y="1189"/>
                  </a:cubicBezTo>
                  <a:cubicBezTo>
                    <a:pt x="1426" y="1082"/>
                    <a:pt x="1580" y="546"/>
                    <a:pt x="1545" y="46"/>
                  </a:cubicBezTo>
                  <a:cubicBezTo>
                    <a:pt x="1545" y="20"/>
                    <a:pt x="1532" y="1"/>
                    <a:pt x="1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5" name="Google Shape;90785;p60"/>
            <p:cNvSpPr/>
            <p:nvPr/>
          </p:nvSpPr>
          <p:spPr>
            <a:xfrm>
              <a:off x="1553512" y="2574395"/>
              <a:ext cx="43799" cy="20879"/>
            </a:xfrm>
            <a:custGeom>
              <a:avLst/>
              <a:gdLst/>
              <a:ahLst/>
              <a:cxnLst/>
              <a:rect l="l" t="t" r="r" b="b"/>
              <a:pathLst>
                <a:path w="1695" h="808" extrusionOk="0">
                  <a:moveTo>
                    <a:pt x="53" y="0"/>
                  </a:moveTo>
                  <a:cubicBezTo>
                    <a:pt x="27" y="0"/>
                    <a:pt x="0" y="21"/>
                    <a:pt x="16" y="53"/>
                  </a:cubicBezTo>
                  <a:cubicBezTo>
                    <a:pt x="52" y="399"/>
                    <a:pt x="290" y="684"/>
                    <a:pt x="635" y="791"/>
                  </a:cubicBezTo>
                  <a:cubicBezTo>
                    <a:pt x="696" y="802"/>
                    <a:pt x="757" y="808"/>
                    <a:pt x="818" y="808"/>
                  </a:cubicBezTo>
                  <a:cubicBezTo>
                    <a:pt x="1150" y="808"/>
                    <a:pt x="1472" y="648"/>
                    <a:pt x="1683" y="387"/>
                  </a:cubicBezTo>
                  <a:cubicBezTo>
                    <a:pt x="1695" y="375"/>
                    <a:pt x="1695" y="363"/>
                    <a:pt x="1683" y="351"/>
                  </a:cubicBezTo>
                  <a:cubicBezTo>
                    <a:pt x="1683" y="345"/>
                    <a:pt x="1677" y="342"/>
                    <a:pt x="1670" y="342"/>
                  </a:cubicBezTo>
                  <a:cubicBezTo>
                    <a:pt x="1662" y="342"/>
                    <a:pt x="1653" y="345"/>
                    <a:pt x="1647" y="351"/>
                  </a:cubicBezTo>
                  <a:cubicBezTo>
                    <a:pt x="1397" y="460"/>
                    <a:pt x="1116" y="519"/>
                    <a:pt x="832" y="519"/>
                  </a:cubicBezTo>
                  <a:cubicBezTo>
                    <a:pt x="806" y="519"/>
                    <a:pt x="780" y="519"/>
                    <a:pt x="754" y="518"/>
                  </a:cubicBezTo>
                  <a:cubicBezTo>
                    <a:pt x="469" y="482"/>
                    <a:pt x="278" y="208"/>
                    <a:pt x="88" y="18"/>
                  </a:cubicBezTo>
                  <a:cubicBezTo>
                    <a:pt x="80" y="6"/>
                    <a:pt x="66" y="0"/>
                    <a:pt x="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6" name="Google Shape;90786;p60"/>
            <p:cNvSpPr/>
            <p:nvPr/>
          </p:nvSpPr>
          <p:spPr>
            <a:xfrm>
              <a:off x="1568164" y="2290569"/>
              <a:ext cx="110491" cy="256177"/>
            </a:xfrm>
            <a:custGeom>
              <a:avLst/>
              <a:gdLst/>
              <a:ahLst/>
              <a:cxnLst/>
              <a:rect l="l" t="t" r="r" b="b"/>
              <a:pathLst>
                <a:path w="4276" h="9914" extrusionOk="0">
                  <a:moveTo>
                    <a:pt x="2378" y="0"/>
                  </a:moveTo>
                  <a:cubicBezTo>
                    <a:pt x="2331" y="0"/>
                    <a:pt x="2295" y="36"/>
                    <a:pt x="2295" y="84"/>
                  </a:cubicBezTo>
                  <a:cubicBezTo>
                    <a:pt x="2592" y="2620"/>
                    <a:pt x="3331" y="5108"/>
                    <a:pt x="3652" y="7656"/>
                  </a:cubicBezTo>
                  <a:cubicBezTo>
                    <a:pt x="3235" y="7513"/>
                    <a:pt x="2795" y="7418"/>
                    <a:pt x="2342" y="7394"/>
                  </a:cubicBezTo>
                  <a:cubicBezTo>
                    <a:pt x="2271" y="7394"/>
                    <a:pt x="2688" y="9311"/>
                    <a:pt x="2652" y="9478"/>
                  </a:cubicBezTo>
                  <a:cubicBezTo>
                    <a:pt x="2574" y="9482"/>
                    <a:pt x="2497" y="9484"/>
                    <a:pt x="2419" y="9484"/>
                  </a:cubicBezTo>
                  <a:cubicBezTo>
                    <a:pt x="1607" y="9484"/>
                    <a:pt x="813" y="9256"/>
                    <a:pt x="128" y="8811"/>
                  </a:cubicBezTo>
                  <a:cubicBezTo>
                    <a:pt x="113" y="8793"/>
                    <a:pt x="96" y="8785"/>
                    <a:pt x="81" y="8785"/>
                  </a:cubicBezTo>
                  <a:cubicBezTo>
                    <a:pt x="35" y="8785"/>
                    <a:pt x="0" y="8850"/>
                    <a:pt x="45" y="8894"/>
                  </a:cubicBezTo>
                  <a:cubicBezTo>
                    <a:pt x="571" y="9547"/>
                    <a:pt x="1361" y="9913"/>
                    <a:pt x="2185" y="9913"/>
                  </a:cubicBezTo>
                  <a:cubicBezTo>
                    <a:pt x="2368" y="9913"/>
                    <a:pt x="2552" y="9895"/>
                    <a:pt x="2735" y="9859"/>
                  </a:cubicBezTo>
                  <a:lnTo>
                    <a:pt x="2759" y="9859"/>
                  </a:lnTo>
                  <a:cubicBezTo>
                    <a:pt x="2950" y="9847"/>
                    <a:pt x="3093" y="9811"/>
                    <a:pt x="3093" y="9763"/>
                  </a:cubicBezTo>
                  <a:cubicBezTo>
                    <a:pt x="3081" y="9180"/>
                    <a:pt x="2890" y="7966"/>
                    <a:pt x="2890" y="7965"/>
                  </a:cubicBezTo>
                  <a:lnTo>
                    <a:pt x="2890" y="7965"/>
                  </a:lnTo>
                  <a:cubicBezTo>
                    <a:pt x="3054" y="8034"/>
                    <a:pt x="3731" y="8266"/>
                    <a:pt x="4068" y="8266"/>
                  </a:cubicBezTo>
                  <a:cubicBezTo>
                    <a:pt x="4196" y="8266"/>
                    <a:pt x="4276" y="8233"/>
                    <a:pt x="4259" y="8144"/>
                  </a:cubicBezTo>
                  <a:cubicBezTo>
                    <a:pt x="3855" y="5513"/>
                    <a:pt x="3402" y="2584"/>
                    <a:pt x="2450" y="36"/>
                  </a:cubicBezTo>
                  <a:cubicBezTo>
                    <a:pt x="2426" y="12"/>
                    <a:pt x="2402" y="0"/>
                    <a:pt x="23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7" name="Google Shape;90787;p60"/>
            <p:cNvSpPr/>
            <p:nvPr/>
          </p:nvSpPr>
          <p:spPr>
            <a:xfrm>
              <a:off x="1561006" y="2518219"/>
              <a:ext cx="68321" cy="49432"/>
            </a:xfrm>
            <a:custGeom>
              <a:avLst/>
              <a:gdLst/>
              <a:ahLst/>
              <a:cxnLst/>
              <a:rect l="l" t="t" r="r" b="b"/>
              <a:pathLst>
                <a:path w="2644" h="1913" extrusionOk="0">
                  <a:moveTo>
                    <a:pt x="286" y="1"/>
                  </a:moveTo>
                  <a:cubicBezTo>
                    <a:pt x="191" y="239"/>
                    <a:pt x="119" y="489"/>
                    <a:pt x="72" y="739"/>
                  </a:cubicBezTo>
                  <a:cubicBezTo>
                    <a:pt x="0" y="1239"/>
                    <a:pt x="60" y="1787"/>
                    <a:pt x="667" y="1894"/>
                  </a:cubicBezTo>
                  <a:cubicBezTo>
                    <a:pt x="741" y="1906"/>
                    <a:pt x="814" y="1912"/>
                    <a:pt x="888" y="1912"/>
                  </a:cubicBezTo>
                  <a:cubicBezTo>
                    <a:pt x="1098" y="1912"/>
                    <a:pt x="1303" y="1863"/>
                    <a:pt x="1488" y="1775"/>
                  </a:cubicBezTo>
                  <a:cubicBezTo>
                    <a:pt x="1953" y="1537"/>
                    <a:pt x="2358" y="1179"/>
                    <a:pt x="2643" y="751"/>
                  </a:cubicBezTo>
                  <a:lnTo>
                    <a:pt x="2643" y="751"/>
                  </a:lnTo>
                  <a:cubicBezTo>
                    <a:pt x="2625" y="751"/>
                    <a:pt x="2606" y="751"/>
                    <a:pt x="2588" y="751"/>
                  </a:cubicBezTo>
                  <a:cubicBezTo>
                    <a:pt x="1762" y="751"/>
                    <a:pt x="961" y="490"/>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8" name="Google Shape;90788;p60"/>
            <p:cNvSpPr/>
            <p:nvPr/>
          </p:nvSpPr>
          <p:spPr>
            <a:xfrm>
              <a:off x="1561600" y="2537289"/>
              <a:ext cx="38501" cy="30414"/>
            </a:xfrm>
            <a:custGeom>
              <a:avLst/>
              <a:gdLst/>
              <a:ahLst/>
              <a:cxnLst/>
              <a:rect l="l" t="t" r="r" b="b"/>
              <a:pathLst>
                <a:path w="1490" h="1177" extrusionOk="0">
                  <a:moveTo>
                    <a:pt x="72" y="1"/>
                  </a:moveTo>
                  <a:lnTo>
                    <a:pt x="72" y="1"/>
                  </a:lnTo>
                  <a:cubicBezTo>
                    <a:pt x="1" y="501"/>
                    <a:pt x="60" y="1049"/>
                    <a:pt x="668" y="1156"/>
                  </a:cubicBezTo>
                  <a:cubicBezTo>
                    <a:pt x="746" y="1169"/>
                    <a:pt x="825" y="1176"/>
                    <a:pt x="904" y="1176"/>
                  </a:cubicBezTo>
                  <a:cubicBezTo>
                    <a:pt x="1103" y="1176"/>
                    <a:pt x="1302" y="1134"/>
                    <a:pt x="1489" y="1049"/>
                  </a:cubicBezTo>
                  <a:cubicBezTo>
                    <a:pt x="1394" y="418"/>
                    <a:pt x="715" y="37"/>
                    <a:pt x="72" y="1"/>
                  </a:cubicBezTo>
                  <a:close/>
                </a:path>
              </a:pathLst>
            </a:custGeom>
            <a:solidFill>
              <a:srgbClr val="F392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9" name="Google Shape;90789;p60"/>
            <p:cNvSpPr/>
            <p:nvPr/>
          </p:nvSpPr>
          <p:spPr>
            <a:xfrm>
              <a:off x="1137361" y="2000671"/>
              <a:ext cx="644086" cy="404679"/>
            </a:xfrm>
            <a:custGeom>
              <a:avLst/>
              <a:gdLst/>
              <a:ahLst/>
              <a:cxnLst/>
              <a:rect l="l" t="t" r="r" b="b"/>
              <a:pathLst>
                <a:path w="24926" h="15661" extrusionOk="0">
                  <a:moveTo>
                    <a:pt x="13160" y="1"/>
                  </a:moveTo>
                  <a:cubicBezTo>
                    <a:pt x="10894" y="1"/>
                    <a:pt x="8900" y="635"/>
                    <a:pt x="7846" y="1480"/>
                  </a:cubicBezTo>
                  <a:cubicBezTo>
                    <a:pt x="7846" y="1480"/>
                    <a:pt x="5537" y="1599"/>
                    <a:pt x="2762" y="4730"/>
                  </a:cubicBezTo>
                  <a:cubicBezTo>
                    <a:pt x="0" y="7874"/>
                    <a:pt x="2405" y="15613"/>
                    <a:pt x="3822" y="15660"/>
                  </a:cubicBezTo>
                  <a:cubicBezTo>
                    <a:pt x="3829" y="15660"/>
                    <a:pt x="3836" y="15660"/>
                    <a:pt x="3843" y="15660"/>
                  </a:cubicBezTo>
                  <a:cubicBezTo>
                    <a:pt x="4955" y="15660"/>
                    <a:pt x="7713" y="13368"/>
                    <a:pt x="8978" y="8956"/>
                  </a:cubicBezTo>
                  <a:lnTo>
                    <a:pt x="8978" y="8956"/>
                  </a:lnTo>
                  <a:cubicBezTo>
                    <a:pt x="8663" y="10475"/>
                    <a:pt x="8279" y="12117"/>
                    <a:pt x="8025" y="12517"/>
                  </a:cubicBezTo>
                  <a:cubicBezTo>
                    <a:pt x="7966" y="12611"/>
                    <a:pt x="7950" y="12658"/>
                    <a:pt x="7969" y="12658"/>
                  </a:cubicBezTo>
                  <a:cubicBezTo>
                    <a:pt x="8109" y="12658"/>
                    <a:pt x="10180" y="10084"/>
                    <a:pt x="10716" y="5623"/>
                  </a:cubicBezTo>
                  <a:cubicBezTo>
                    <a:pt x="10716" y="5623"/>
                    <a:pt x="13347" y="7897"/>
                    <a:pt x="15681" y="8790"/>
                  </a:cubicBezTo>
                  <a:cubicBezTo>
                    <a:pt x="17458" y="9470"/>
                    <a:pt x="18731" y="9695"/>
                    <a:pt x="19321" y="9695"/>
                  </a:cubicBezTo>
                  <a:cubicBezTo>
                    <a:pt x="19506" y="9695"/>
                    <a:pt x="19624" y="9673"/>
                    <a:pt x="19669" y="9636"/>
                  </a:cubicBezTo>
                  <a:cubicBezTo>
                    <a:pt x="19848" y="9481"/>
                    <a:pt x="16431" y="8052"/>
                    <a:pt x="15585" y="6861"/>
                  </a:cubicBezTo>
                  <a:lnTo>
                    <a:pt x="15585" y="6861"/>
                  </a:lnTo>
                  <a:cubicBezTo>
                    <a:pt x="15586" y="6862"/>
                    <a:pt x="21682" y="10410"/>
                    <a:pt x="24598" y="10898"/>
                  </a:cubicBezTo>
                  <a:cubicBezTo>
                    <a:pt x="24600" y="10898"/>
                    <a:pt x="24602" y="10898"/>
                    <a:pt x="24604" y="10898"/>
                  </a:cubicBezTo>
                  <a:cubicBezTo>
                    <a:pt x="24925" y="10898"/>
                    <a:pt x="24348" y="5688"/>
                    <a:pt x="20098" y="2325"/>
                  </a:cubicBezTo>
                  <a:cubicBezTo>
                    <a:pt x="17961" y="635"/>
                    <a:pt x="15425" y="1"/>
                    <a:pt x="131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0" name="Google Shape;90790;p60"/>
            <p:cNvSpPr/>
            <p:nvPr/>
          </p:nvSpPr>
          <p:spPr>
            <a:xfrm>
              <a:off x="1127205" y="2373283"/>
              <a:ext cx="166771" cy="195996"/>
            </a:xfrm>
            <a:custGeom>
              <a:avLst/>
              <a:gdLst/>
              <a:ahLst/>
              <a:cxnLst/>
              <a:rect l="l" t="t" r="r" b="b"/>
              <a:pathLst>
                <a:path w="6454" h="7585" extrusionOk="0">
                  <a:moveTo>
                    <a:pt x="2283" y="1"/>
                  </a:moveTo>
                  <a:cubicBezTo>
                    <a:pt x="2101" y="1"/>
                    <a:pt x="1922" y="38"/>
                    <a:pt x="1750" y="121"/>
                  </a:cubicBezTo>
                  <a:cubicBezTo>
                    <a:pt x="0" y="978"/>
                    <a:pt x="1715" y="6515"/>
                    <a:pt x="3679" y="7360"/>
                  </a:cubicBezTo>
                  <a:cubicBezTo>
                    <a:pt x="3973" y="7512"/>
                    <a:pt x="4288" y="7584"/>
                    <a:pt x="4599" y="7584"/>
                  </a:cubicBezTo>
                  <a:cubicBezTo>
                    <a:pt x="5334" y="7584"/>
                    <a:pt x="6046" y="7182"/>
                    <a:pt x="6406" y="6479"/>
                  </a:cubicBezTo>
                  <a:cubicBezTo>
                    <a:pt x="6430" y="6455"/>
                    <a:pt x="6442" y="6431"/>
                    <a:pt x="6453" y="6396"/>
                  </a:cubicBezTo>
                  <a:lnTo>
                    <a:pt x="5941" y="3157"/>
                  </a:lnTo>
                  <a:cubicBezTo>
                    <a:pt x="5941" y="3157"/>
                    <a:pt x="3957" y="1"/>
                    <a:pt x="2283"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1" name="Google Shape;90791;p60"/>
            <p:cNvSpPr/>
            <p:nvPr/>
          </p:nvSpPr>
          <p:spPr>
            <a:xfrm>
              <a:off x="1185655" y="2417314"/>
              <a:ext cx="82481" cy="124755"/>
            </a:xfrm>
            <a:custGeom>
              <a:avLst/>
              <a:gdLst/>
              <a:ahLst/>
              <a:cxnLst/>
              <a:rect l="l" t="t" r="r" b="b"/>
              <a:pathLst>
                <a:path w="3192" h="4828" extrusionOk="0">
                  <a:moveTo>
                    <a:pt x="24" y="1"/>
                  </a:moveTo>
                  <a:cubicBezTo>
                    <a:pt x="0" y="1"/>
                    <a:pt x="0" y="24"/>
                    <a:pt x="0" y="36"/>
                  </a:cubicBezTo>
                  <a:cubicBezTo>
                    <a:pt x="12" y="36"/>
                    <a:pt x="12" y="48"/>
                    <a:pt x="24" y="48"/>
                  </a:cubicBezTo>
                  <a:cubicBezTo>
                    <a:pt x="1393" y="691"/>
                    <a:pt x="2072" y="2025"/>
                    <a:pt x="2525" y="3394"/>
                  </a:cubicBezTo>
                  <a:cubicBezTo>
                    <a:pt x="2266" y="3041"/>
                    <a:pt x="1935" y="2786"/>
                    <a:pt x="1534" y="2786"/>
                  </a:cubicBezTo>
                  <a:cubicBezTo>
                    <a:pt x="1327" y="2786"/>
                    <a:pt x="1101" y="2854"/>
                    <a:pt x="858" y="3013"/>
                  </a:cubicBezTo>
                  <a:cubicBezTo>
                    <a:pt x="822" y="3037"/>
                    <a:pt x="858" y="3096"/>
                    <a:pt x="893" y="3096"/>
                  </a:cubicBezTo>
                  <a:cubicBezTo>
                    <a:pt x="1000" y="3066"/>
                    <a:pt x="1107" y="3052"/>
                    <a:pt x="1214" y="3052"/>
                  </a:cubicBezTo>
                  <a:cubicBezTo>
                    <a:pt x="1618" y="3052"/>
                    <a:pt x="2006" y="3259"/>
                    <a:pt x="2251" y="3608"/>
                  </a:cubicBezTo>
                  <a:cubicBezTo>
                    <a:pt x="2489" y="3965"/>
                    <a:pt x="2691" y="4346"/>
                    <a:pt x="2846" y="4751"/>
                  </a:cubicBezTo>
                  <a:cubicBezTo>
                    <a:pt x="2870" y="4803"/>
                    <a:pt x="2920" y="4827"/>
                    <a:pt x="2969" y="4827"/>
                  </a:cubicBezTo>
                  <a:cubicBezTo>
                    <a:pt x="3044" y="4827"/>
                    <a:pt x="3118" y="4773"/>
                    <a:pt x="3096" y="4680"/>
                  </a:cubicBezTo>
                  <a:lnTo>
                    <a:pt x="3096" y="4644"/>
                  </a:lnTo>
                  <a:cubicBezTo>
                    <a:pt x="3191" y="2858"/>
                    <a:pt x="1929" y="274"/>
                    <a:pt x="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2" name="Google Shape;90792;p60"/>
            <p:cNvSpPr/>
            <p:nvPr/>
          </p:nvSpPr>
          <p:spPr>
            <a:xfrm>
              <a:off x="1226818" y="2539718"/>
              <a:ext cx="25323" cy="21654"/>
            </a:xfrm>
            <a:custGeom>
              <a:avLst/>
              <a:gdLst/>
              <a:ahLst/>
              <a:cxnLst/>
              <a:rect l="l" t="t" r="r" b="b"/>
              <a:pathLst>
                <a:path w="980" h="838" extrusionOk="0">
                  <a:moveTo>
                    <a:pt x="543" y="0"/>
                  </a:moveTo>
                  <a:cubicBezTo>
                    <a:pt x="189" y="0"/>
                    <a:pt x="0" y="418"/>
                    <a:pt x="229" y="693"/>
                  </a:cubicBezTo>
                  <a:cubicBezTo>
                    <a:pt x="316" y="793"/>
                    <a:pt x="430" y="837"/>
                    <a:pt x="542" y="837"/>
                  </a:cubicBezTo>
                  <a:cubicBezTo>
                    <a:pt x="750" y="837"/>
                    <a:pt x="952" y="683"/>
                    <a:pt x="967" y="443"/>
                  </a:cubicBezTo>
                  <a:cubicBezTo>
                    <a:pt x="979" y="217"/>
                    <a:pt x="813" y="14"/>
                    <a:pt x="586" y="2"/>
                  </a:cubicBezTo>
                  <a:cubicBezTo>
                    <a:pt x="572" y="1"/>
                    <a:pt x="557" y="0"/>
                    <a:pt x="5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3" name="Google Shape;90793;p60"/>
            <p:cNvSpPr/>
            <p:nvPr/>
          </p:nvSpPr>
          <p:spPr>
            <a:xfrm>
              <a:off x="1209041" y="2522534"/>
              <a:ext cx="14160" cy="13902"/>
            </a:xfrm>
            <a:custGeom>
              <a:avLst/>
              <a:gdLst/>
              <a:ahLst/>
              <a:cxnLst/>
              <a:rect l="l" t="t" r="r" b="b"/>
              <a:pathLst>
                <a:path w="548" h="538" extrusionOk="0">
                  <a:moveTo>
                    <a:pt x="298" y="0"/>
                  </a:moveTo>
                  <a:cubicBezTo>
                    <a:pt x="155" y="0"/>
                    <a:pt x="24" y="108"/>
                    <a:pt x="12" y="250"/>
                  </a:cubicBezTo>
                  <a:cubicBezTo>
                    <a:pt x="0" y="393"/>
                    <a:pt x="107" y="524"/>
                    <a:pt x="250" y="536"/>
                  </a:cubicBezTo>
                  <a:cubicBezTo>
                    <a:pt x="258" y="537"/>
                    <a:pt x="265" y="537"/>
                    <a:pt x="272" y="537"/>
                  </a:cubicBezTo>
                  <a:cubicBezTo>
                    <a:pt x="406" y="537"/>
                    <a:pt x="525" y="434"/>
                    <a:pt x="536" y="298"/>
                  </a:cubicBezTo>
                  <a:lnTo>
                    <a:pt x="536" y="286"/>
                  </a:lnTo>
                  <a:cubicBezTo>
                    <a:pt x="548" y="143"/>
                    <a:pt x="441" y="12"/>
                    <a:pt x="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4" name="Google Shape;90794;p60"/>
            <p:cNvSpPr/>
            <p:nvPr/>
          </p:nvSpPr>
          <p:spPr>
            <a:xfrm>
              <a:off x="1145965" y="2429821"/>
              <a:ext cx="30801" cy="12481"/>
            </a:xfrm>
            <a:custGeom>
              <a:avLst/>
              <a:gdLst/>
              <a:ahLst/>
              <a:cxnLst/>
              <a:rect l="l" t="t" r="r" b="b"/>
              <a:pathLst>
                <a:path w="1192" h="483" extrusionOk="0">
                  <a:moveTo>
                    <a:pt x="1026" y="0"/>
                  </a:moveTo>
                  <a:cubicBezTo>
                    <a:pt x="1014" y="0"/>
                    <a:pt x="1001" y="2"/>
                    <a:pt x="989" y="5"/>
                  </a:cubicBezTo>
                  <a:lnTo>
                    <a:pt x="155" y="136"/>
                  </a:lnTo>
                  <a:cubicBezTo>
                    <a:pt x="72" y="159"/>
                    <a:pt x="1" y="243"/>
                    <a:pt x="24" y="338"/>
                  </a:cubicBezTo>
                  <a:cubicBezTo>
                    <a:pt x="35" y="425"/>
                    <a:pt x="116" y="482"/>
                    <a:pt x="193" y="482"/>
                  </a:cubicBezTo>
                  <a:cubicBezTo>
                    <a:pt x="201" y="482"/>
                    <a:pt x="208" y="482"/>
                    <a:pt x="215" y="481"/>
                  </a:cubicBezTo>
                  <a:lnTo>
                    <a:pt x="1048" y="326"/>
                  </a:lnTo>
                  <a:cubicBezTo>
                    <a:pt x="1132" y="314"/>
                    <a:pt x="1191" y="231"/>
                    <a:pt x="1191" y="136"/>
                  </a:cubicBezTo>
                  <a:cubicBezTo>
                    <a:pt x="1171" y="63"/>
                    <a:pt x="1105" y="0"/>
                    <a:pt x="1026" y="0"/>
                  </a:cubicBezTo>
                  <a:close/>
                </a:path>
              </a:pathLst>
            </a:custGeom>
            <a:solidFill>
              <a:srgbClr val="FFC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5" name="Google Shape;90795;p60"/>
            <p:cNvSpPr/>
            <p:nvPr/>
          </p:nvSpPr>
          <p:spPr>
            <a:xfrm>
              <a:off x="1145035" y="2415738"/>
              <a:ext cx="30491" cy="8682"/>
            </a:xfrm>
            <a:custGeom>
              <a:avLst/>
              <a:gdLst/>
              <a:ahLst/>
              <a:cxnLst/>
              <a:rect l="l" t="t" r="r" b="b"/>
              <a:pathLst>
                <a:path w="1180" h="336" extrusionOk="0">
                  <a:moveTo>
                    <a:pt x="1022" y="1"/>
                  </a:moveTo>
                  <a:cubicBezTo>
                    <a:pt x="1015" y="1"/>
                    <a:pt x="1008" y="1"/>
                    <a:pt x="1001" y="2"/>
                  </a:cubicBezTo>
                  <a:lnTo>
                    <a:pt x="156" y="2"/>
                  </a:lnTo>
                  <a:cubicBezTo>
                    <a:pt x="72" y="2"/>
                    <a:pt x="1" y="73"/>
                    <a:pt x="1" y="169"/>
                  </a:cubicBezTo>
                  <a:cubicBezTo>
                    <a:pt x="1" y="264"/>
                    <a:pt x="72" y="335"/>
                    <a:pt x="168" y="335"/>
                  </a:cubicBezTo>
                  <a:lnTo>
                    <a:pt x="1013" y="335"/>
                  </a:lnTo>
                  <a:cubicBezTo>
                    <a:pt x="1108" y="335"/>
                    <a:pt x="1180" y="252"/>
                    <a:pt x="1180" y="157"/>
                  </a:cubicBezTo>
                  <a:lnTo>
                    <a:pt x="1180" y="145"/>
                  </a:lnTo>
                  <a:cubicBezTo>
                    <a:pt x="1169" y="68"/>
                    <a:pt x="1106" y="1"/>
                    <a:pt x="1022" y="1"/>
                  </a:cubicBezTo>
                  <a:close/>
                </a:path>
              </a:pathLst>
            </a:custGeom>
            <a:solidFill>
              <a:srgbClr val="FFC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6" name="Google Shape;90796;p60"/>
            <p:cNvSpPr/>
            <p:nvPr/>
          </p:nvSpPr>
          <p:spPr>
            <a:xfrm>
              <a:off x="1199506" y="2005633"/>
              <a:ext cx="441501" cy="373258"/>
            </a:xfrm>
            <a:custGeom>
              <a:avLst/>
              <a:gdLst/>
              <a:ahLst/>
              <a:cxnLst/>
              <a:rect l="l" t="t" r="r" b="b"/>
              <a:pathLst>
                <a:path w="17086" h="14445" extrusionOk="0">
                  <a:moveTo>
                    <a:pt x="11059" y="0"/>
                  </a:moveTo>
                  <a:cubicBezTo>
                    <a:pt x="6780" y="0"/>
                    <a:pt x="2790" y="2213"/>
                    <a:pt x="1596" y="4836"/>
                  </a:cubicBezTo>
                  <a:cubicBezTo>
                    <a:pt x="0" y="8313"/>
                    <a:pt x="774" y="14397"/>
                    <a:pt x="774" y="14397"/>
                  </a:cubicBezTo>
                  <a:lnTo>
                    <a:pt x="2810" y="14444"/>
                  </a:lnTo>
                  <a:cubicBezTo>
                    <a:pt x="2810" y="14444"/>
                    <a:pt x="2334" y="7265"/>
                    <a:pt x="4013" y="4967"/>
                  </a:cubicBezTo>
                  <a:cubicBezTo>
                    <a:pt x="6223" y="1932"/>
                    <a:pt x="9999" y="1255"/>
                    <a:pt x="12926" y="1255"/>
                  </a:cubicBezTo>
                  <a:cubicBezTo>
                    <a:pt x="15280" y="1255"/>
                    <a:pt x="17086" y="1693"/>
                    <a:pt x="17086" y="1693"/>
                  </a:cubicBezTo>
                  <a:cubicBezTo>
                    <a:pt x="15191" y="500"/>
                    <a:pt x="13092" y="0"/>
                    <a:pt x="110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7" name="Google Shape;90797;p60"/>
            <p:cNvSpPr/>
            <p:nvPr/>
          </p:nvSpPr>
          <p:spPr>
            <a:xfrm>
              <a:off x="1110901" y="2311810"/>
              <a:ext cx="266745" cy="291939"/>
            </a:xfrm>
            <a:custGeom>
              <a:avLst/>
              <a:gdLst/>
              <a:ahLst/>
              <a:cxnLst/>
              <a:rect l="l" t="t" r="r" b="b"/>
              <a:pathLst>
                <a:path w="10323" h="11298" extrusionOk="0">
                  <a:moveTo>
                    <a:pt x="5083" y="1"/>
                  </a:moveTo>
                  <a:cubicBezTo>
                    <a:pt x="4981" y="1"/>
                    <a:pt x="4878" y="4"/>
                    <a:pt x="4775" y="12"/>
                  </a:cubicBezTo>
                  <a:cubicBezTo>
                    <a:pt x="2036" y="202"/>
                    <a:pt x="0" y="2869"/>
                    <a:pt x="215" y="5989"/>
                  </a:cubicBezTo>
                  <a:cubicBezTo>
                    <a:pt x="421" y="8990"/>
                    <a:pt x="2645" y="11298"/>
                    <a:pt x="5252" y="11298"/>
                  </a:cubicBezTo>
                  <a:cubicBezTo>
                    <a:pt x="5354" y="11298"/>
                    <a:pt x="5457" y="11294"/>
                    <a:pt x="5560" y="11287"/>
                  </a:cubicBezTo>
                  <a:cubicBezTo>
                    <a:pt x="8287" y="11096"/>
                    <a:pt x="10323" y="8417"/>
                    <a:pt x="10109" y="5310"/>
                  </a:cubicBezTo>
                  <a:cubicBezTo>
                    <a:pt x="9914" y="2308"/>
                    <a:pt x="7690" y="1"/>
                    <a:pt x="50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8" name="Google Shape;90798;p60"/>
            <p:cNvSpPr/>
            <p:nvPr/>
          </p:nvSpPr>
          <p:spPr>
            <a:xfrm>
              <a:off x="1100125" y="2323515"/>
              <a:ext cx="239381" cy="262689"/>
            </a:xfrm>
            <a:custGeom>
              <a:avLst/>
              <a:gdLst/>
              <a:ahLst/>
              <a:cxnLst/>
              <a:rect l="l" t="t" r="r" b="b"/>
              <a:pathLst>
                <a:path w="9264" h="10166" extrusionOk="0">
                  <a:moveTo>
                    <a:pt x="4560" y="1"/>
                  </a:moveTo>
                  <a:cubicBezTo>
                    <a:pt x="4466" y="1"/>
                    <a:pt x="4371" y="4"/>
                    <a:pt x="4275" y="11"/>
                  </a:cubicBezTo>
                  <a:cubicBezTo>
                    <a:pt x="1822" y="190"/>
                    <a:pt x="1" y="2595"/>
                    <a:pt x="179" y="5393"/>
                  </a:cubicBezTo>
                  <a:cubicBezTo>
                    <a:pt x="362" y="8081"/>
                    <a:pt x="2359" y="10166"/>
                    <a:pt x="4692" y="10166"/>
                  </a:cubicBezTo>
                  <a:cubicBezTo>
                    <a:pt x="4786" y="10166"/>
                    <a:pt x="4882" y="10162"/>
                    <a:pt x="4977" y="10155"/>
                  </a:cubicBezTo>
                  <a:cubicBezTo>
                    <a:pt x="7442" y="9977"/>
                    <a:pt x="9264" y="7571"/>
                    <a:pt x="9073" y="4774"/>
                  </a:cubicBezTo>
                  <a:cubicBezTo>
                    <a:pt x="8890" y="2085"/>
                    <a:pt x="6893" y="1"/>
                    <a:pt x="45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9" name="Google Shape;90799;p60"/>
            <p:cNvSpPr/>
            <p:nvPr/>
          </p:nvSpPr>
          <p:spPr>
            <a:xfrm>
              <a:off x="1296715" y="2547754"/>
              <a:ext cx="201551" cy="117546"/>
            </a:xfrm>
            <a:custGeom>
              <a:avLst/>
              <a:gdLst/>
              <a:ahLst/>
              <a:cxnLst/>
              <a:rect l="l" t="t" r="r" b="b"/>
              <a:pathLst>
                <a:path w="7800" h="4549" extrusionOk="0">
                  <a:moveTo>
                    <a:pt x="489" y="1"/>
                  </a:moveTo>
                  <a:lnTo>
                    <a:pt x="1" y="560"/>
                  </a:lnTo>
                  <a:lnTo>
                    <a:pt x="3668" y="3668"/>
                  </a:lnTo>
                  <a:lnTo>
                    <a:pt x="7644" y="4549"/>
                  </a:lnTo>
                  <a:lnTo>
                    <a:pt x="7799" y="3823"/>
                  </a:lnTo>
                  <a:lnTo>
                    <a:pt x="4001" y="2989"/>
                  </a:lnTo>
                  <a:lnTo>
                    <a:pt x="4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0" name="Google Shape;90800;p60"/>
            <p:cNvSpPr/>
            <p:nvPr/>
          </p:nvSpPr>
          <p:spPr>
            <a:xfrm>
              <a:off x="1478887" y="2629253"/>
              <a:ext cx="82869" cy="56848"/>
            </a:xfrm>
            <a:custGeom>
              <a:avLst/>
              <a:gdLst/>
              <a:ahLst/>
              <a:cxnLst/>
              <a:rect l="l" t="t" r="r" b="b"/>
              <a:pathLst>
                <a:path w="3207" h="2200" extrusionOk="0">
                  <a:moveTo>
                    <a:pt x="1645" y="0"/>
                  </a:moveTo>
                  <a:cubicBezTo>
                    <a:pt x="913" y="0"/>
                    <a:pt x="163" y="327"/>
                    <a:pt x="94" y="883"/>
                  </a:cubicBezTo>
                  <a:cubicBezTo>
                    <a:pt x="0" y="1577"/>
                    <a:pt x="1038" y="2200"/>
                    <a:pt x="1918" y="2200"/>
                  </a:cubicBezTo>
                  <a:cubicBezTo>
                    <a:pt x="2489" y="2200"/>
                    <a:pt x="2994" y="1938"/>
                    <a:pt x="3083" y="1264"/>
                  </a:cubicBezTo>
                  <a:cubicBezTo>
                    <a:pt x="3206" y="381"/>
                    <a:pt x="2436" y="0"/>
                    <a:pt x="16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1" name="Google Shape;90801;p60"/>
            <p:cNvSpPr/>
            <p:nvPr/>
          </p:nvSpPr>
          <p:spPr>
            <a:xfrm>
              <a:off x="1223795" y="2812355"/>
              <a:ext cx="442431" cy="280286"/>
            </a:xfrm>
            <a:custGeom>
              <a:avLst/>
              <a:gdLst/>
              <a:ahLst/>
              <a:cxnLst/>
              <a:rect l="l" t="t" r="r" b="b"/>
              <a:pathLst>
                <a:path w="17122" h="10847" extrusionOk="0">
                  <a:moveTo>
                    <a:pt x="9245" y="1"/>
                  </a:moveTo>
                  <a:cubicBezTo>
                    <a:pt x="8329" y="1"/>
                    <a:pt x="7304" y="182"/>
                    <a:pt x="6180" y="643"/>
                  </a:cubicBezTo>
                  <a:cubicBezTo>
                    <a:pt x="4025" y="1572"/>
                    <a:pt x="1965" y="2667"/>
                    <a:pt x="1" y="3941"/>
                  </a:cubicBezTo>
                  <a:cubicBezTo>
                    <a:pt x="1" y="3941"/>
                    <a:pt x="6853" y="10846"/>
                    <a:pt x="11570" y="10846"/>
                  </a:cubicBezTo>
                  <a:cubicBezTo>
                    <a:pt x="11862" y="10846"/>
                    <a:pt x="12145" y="10820"/>
                    <a:pt x="12419" y="10763"/>
                  </a:cubicBezTo>
                  <a:cubicBezTo>
                    <a:pt x="17122" y="9811"/>
                    <a:pt x="14550" y="2489"/>
                    <a:pt x="14550" y="2489"/>
                  </a:cubicBezTo>
                  <a:cubicBezTo>
                    <a:pt x="14550" y="2489"/>
                    <a:pt x="12638" y="1"/>
                    <a:pt x="92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2" name="Google Shape;90802;p60"/>
            <p:cNvSpPr/>
            <p:nvPr/>
          </p:nvSpPr>
          <p:spPr>
            <a:xfrm>
              <a:off x="526970" y="2862769"/>
              <a:ext cx="581476" cy="1049566"/>
            </a:xfrm>
            <a:custGeom>
              <a:avLst/>
              <a:gdLst/>
              <a:ahLst/>
              <a:cxnLst/>
              <a:rect l="l" t="t" r="r" b="b"/>
              <a:pathLst>
                <a:path w="22503" h="40618" extrusionOk="0">
                  <a:moveTo>
                    <a:pt x="6759" y="1"/>
                  </a:moveTo>
                  <a:cubicBezTo>
                    <a:pt x="5601" y="1"/>
                    <a:pt x="4812" y="215"/>
                    <a:pt x="4644" y="716"/>
                  </a:cubicBezTo>
                  <a:cubicBezTo>
                    <a:pt x="1989" y="8622"/>
                    <a:pt x="0" y="25326"/>
                    <a:pt x="1548" y="34423"/>
                  </a:cubicBezTo>
                  <a:cubicBezTo>
                    <a:pt x="2022" y="37233"/>
                    <a:pt x="5199" y="40617"/>
                    <a:pt x="8272" y="40617"/>
                  </a:cubicBezTo>
                  <a:cubicBezTo>
                    <a:pt x="9443" y="40617"/>
                    <a:pt x="10599" y="40126"/>
                    <a:pt x="11585" y="38923"/>
                  </a:cubicBezTo>
                  <a:cubicBezTo>
                    <a:pt x="18848" y="30077"/>
                    <a:pt x="22503" y="8896"/>
                    <a:pt x="22455" y="5883"/>
                  </a:cubicBezTo>
                  <a:cubicBezTo>
                    <a:pt x="22417" y="3588"/>
                    <a:pt x="11496" y="1"/>
                    <a:pt x="67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3" name="Google Shape;90803;p60"/>
            <p:cNvSpPr/>
            <p:nvPr/>
          </p:nvSpPr>
          <p:spPr>
            <a:xfrm>
              <a:off x="635575" y="2321784"/>
              <a:ext cx="804526" cy="693337"/>
            </a:xfrm>
            <a:custGeom>
              <a:avLst/>
              <a:gdLst/>
              <a:ahLst/>
              <a:cxnLst/>
              <a:rect l="l" t="t" r="r" b="b"/>
              <a:pathLst>
                <a:path w="31135" h="26832" extrusionOk="0">
                  <a:moveTo>
                    <a:pt x="23998" y="0"/>
                  </a:moveTo>
                  <a:cubicBezTo>
                    <a:pt x="23899" y="0"/>
                    <a:pt x="23802" y="3"/>
                    <a:pt x="23705" y="7"/>
                  </a:cubicBezTo>
                  <a:cubicBezTo>
                    <a:pt x="10692" y="566"/>
                    <a:pt x="5286" y="8448"/>
                    <a:pt x="3227" y="12294"/>
                  </a:cubicBezTo>
                  <a:cubicBezTo>
                    <a:pt x="250" y="17866"/>
                    <a:pt x="0" y="26224"/>
                    <a:pt x="0" y="26224"/>
                  </a:cubicBezTo>
                  <a:lnTo>
                    <a:pt x="18264" y="26831"/>
                  </a:lnTo>
                  <a:cubicBezTo>
                    <a:pt x="21503" y="23819"/>
                    <a:pt x="21586" y="20914"/>
                    <a:pt x="21586" y="20914"/>
                  </a:cubicBezTo>
                  <a:cubicBezTo>
                    <a:pt x="21757" y="20922"/>
                    <a:pt x="21927" y="20926"/>
                    <a:pt x="22098" y="20926"/>
                  </a:cubicBezTo>
                  <a:cubicBezTo>
                    <a:pt x="22439" y="20926"/>
                    <a:pt x="22781" y="20910"/>
                    <a:pt x="23122" y="20878"/>
                  </a:cubicBezTo>
                  <a:cubicBezTo>
                    <a:pt x="23503" y="18199"/>
                    <a:pt x="23682" y="15497"/>
                    <a:pt x="23670" y="12782"/>
                  </a:cubicBezTo>
                  <a:cubicBezTo>
                    <a:pt x="23658" y="9686"/>
                    <a:pt x="18240" y="6460"/>
                    <a:pt x="18240" y="6460"/>
                  </a:cubicBezTo>
                  <a:cubicBezTo>
                    <a:pt x="20122" y="5233"/>
                    <a:pt x="22801" y="5388"/>
                    <a:pt x="26325" y="3924"/>
                  </a:cubicBezTo>
                  <a:cubicBezTo>
                    <a:pt x="31135" y="1940"/>
                    <a:pt x="27061" y="0"/>
                    <a:pt x="2399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4" name="Google Shape;90804;p60"/>
            <p:cNvSpPr/>
            <p:nvPr/>
          </p:nvSpPr>
          <p:spPr>
            <a:xfrm>
              <a:off x="785085" y="2488012"/>
              <a:ext cx="638711" cy="422948"/>
            </a:xfrm>
            <a:custGeom>
              <a:avLst/>
              <a:gdLst/>
              <a:ahLst/>
              <a:cxnLst/>
              <a:rect l="l" t="t" r="r" b="b"/>
              <a:pathLst>
                <a:path w="24718" h="16368" extrusionOk="0">
                  <a:moveTo>
                    <a:pt x="11242" y="1"/>
                  </a:moveTo>
                  <a:cubicBezTo>
                    <a:pt x="11124" y="1"/>
                    <a:pt x="11008" y="2"/>
                    <a:pt x="10895" y="3"/>
                  </a:cubicBezTo>
                  <a:cubicBezTo>
                    <a:pt x="6692" y="51"/>
                    <a:pt x="2132" y="1694"/>
                    <a:pt x="1" y="2503"/>
                  </a:cubicBezTo>
                  <a:cubicBezTo>
                    <a:pt x="1" y="2503"/>
                    <a:pt x="13178" y="16367"/>
                    <a:pt x="14129" y="16367"/>
                  </a:cubicBezTo>
                  <a:cubicBezTo>
                    <a:pt x="14140" y="16367"/>
                    <a:pt x="14149" y="16366"/>
                    <a:pt x="14157" y="16362"/>
                  </a:cubicBezTo>
                  <a:cubicBezTo>
                    <a:pt x="14863" y="16017"/>
                    <a:pt x="15632" y="15904"/>
                    <a:pt x="16408" y="15904"/>
                  </a:cubicBezTo>
                  <a:cubicBezTo>
                    <a:pt x="17882" y="15904"/>
                    <a:pt x="19382" y="16312"/>
                    <a:pt x="20531" y="16312"/>
                  </a:cubicBezTo>
                  <a:cubicBezTo>
                    <a:pt x="21367" y="16312"/>
                    <a:pt x="22018" y="16096"/>
                    <a:pt x="22337" y="15350"/>
                  </a:cubicBezTo>
                  <a:cubicBezTo>
                    <a:pt x="23158" y="13433"/>
                    <a:pt x="21098" y="12278"/>
                    <a:pt x="21098" y="12278"/>
                  </a:cubicBezTo>
                  <a:lnTo>
                    <a:pt x="21098" y="12278"/>
                  </a:lnTo>
                  <a:cubicBezTo>
                    <a:pt x="21098" y="12278"/>
                    <a:pt x="21214" y="12290"/>
                    <a:pt x="21402" y="12290"/>
                  </a:cubicBezTo>
                  <a:cubicBezTo>
                    <a:pt x="22117" y="12290"/>
                    <a:pt x="23871" y="12118"/>
                    <a:pt x="24230" y="10469"/>
                  </a:cubicBezTo>
                  <a:cubicBezTo>
                    <a:pt x="24718" y="8183"/>
                    <a:pt x="21098" y="6921"/>
                    <a:pt x="21098" y="6920"/>
                  </a:cubicBezTo>
                  <a:lnTo>
                    <a:pt x="21098" y="6920"/>
                  </a:lnTo>
                  <a:cubicBezTo>
                    <a:pt x="21098" y="6920"/>
                    <a:pt x="21139" y="6922"/>
                    <a:pt x="21212" y="6922"/>
                  </a:cubicBezTo>
                  <a:cubicBezTo>
                    <a:pt x="21811" y="6922"/>
                    <a:pt x="24563" y="6799"/>
                    <a:pt x="24563" y="4539"/>
                  </a:cubicBezTo>
                  <a:cubicBezTo>
                    <a:pt x="24563" y="1182"/>
                    <a:pt x="15993" y="1"/>
                    <a:pt x="112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5" name="Google Shape;90805;p60"/>
            <p:cNvSpPr/>
            <p:nvPr/>
          </p:nvSpPr>
          <p:spPr>
            <a:xfrm>
              <a:off x="1046275" y="2611062"/>
              <a:ext cx="284833" cy="57132"/>
            </a:xfrm>
            <a:custGeom>
              <a:avLst/>
              <a:gdLst/>
              <a:ahLst/>
              <a:cxnLst/>
              <a:rect l="l" t="t" r="r" b="b"/>
              <a:pathLst>
                <a:path w="11023" h="2211" extrusionOk="0">
                  <a:moveTo>
                    <a:pt x="2207" y="1"/>
                  </a:moveTo>
                  <a:cubicBezTo>
                    <a:pt x="1331" y="1"/>
                    <a:pt x="578" y="68"/>
                    <a:pt x="25" y="182"/>
                  </a:cubicBezTo>
                  <a:cubicBezTo>
                    <a:pt x="1" y="182"/>
                    <a:pt x="1" y="218"/>
                    <a:pt x="13" y="242"/>
                  </a:cubicBezTo>
                  <a:cubicBezTo>
                    <a:pt x="3716" y="444"/>
                    <a:pt x="7395" y="1111"/>
                    <a:pt x="10943" y="2206"/>
                  </a:cubicBezTo>
                  <a:cubicBezTo>
                    <a:pt x="10953" y="2209"/>
                    <a:pt x="10962" y="2210"/>
                    <a:pt x="10969" y="2210"/>
                  </a:cubicBezTo>
                  <a:cubicBezTo>
                    <a:pt x="11022" y="2210"/>
                    <a:pt x="11006" y="2141"/>
                    <a:pt x="10943" y="2099"/>
                  </a:cubicBezTo>
                  <a:cubicBezTo>
                    <a:pt x="8218" y="547"/>
                    <a:pt x="4710" y="1"/>
                    <a:pt x="2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6" name="Google Shape;90806;p60"/>
            <p:cNvSpPr/>
            <p:nvPr/>
          </p:nvSpPr>
          <p:spPr>
            <a:xfrm>
              <a:off x="1051210" y="2736334"/>
              <a:ext cx="280880" cy="70000"/>
            </a:xfrm>
            <a:custGeom>
              <a:avLst/>
              <a:gdLst/>
              <a:ahLst/>
              <a:cxnLst/>
              <a:rect l="l" t="t" r="r" b="b"/>
              <a:pathLst>
                <a:path w="10870" h="2709" extrusionOk="0">
                  <a:moveTo>
                    <a:pt x="873" y="0"/>
                  </a:moveTo>
                  <a:cubicBezTo>
                    <a:pt x="544" y="0"/>
                    <a:pt x="258" y="13"/>
                    <a:pt x="24" y="37"/>
                  </a:cubicBezTo>
                  <a:cubicBezTo>
                    <a:pt x="0" y="37"/>
                    <a:pt x="0" y="49"/>
                    <a:pt x="0" y="61"/>
                  </a:cubicBezTo>
                  <a:cubicBezTo>
                    <a:pt x="0" y="73"/>
                    <a:pt x="12" y="85"/>
                    <a:pt x="24" y="85"/>
                  </a:cubicBezTo>
                  <a:cubicBezTo>
                    <a:pt x="3691" y="549"/>
                    <a:pt x="7311" y="1430"/>
                    <a:pt x="10787" y="2704"/>
                  </a:cubicBezTo>
                  <a:cubicBezTo>
                    <a:pt x="10798" y="2707"/>
                    <a:pt x="10806" y="2708"/>
                    <a:pt x="10814" y="2708"/>
                  </a:cubicBezTo>
                  <a:cubicBezTo>
                    <a:pt x="10870" y="2708"/>
                    <a:pt x="10861" y="2639"/>
                    <a:pt x="10787" y="2597"/>
                  </a:cubicBezTo>
                  <a:cubicBezTo>
                    <a:pt x="7608" y="637"/>
                    <a:pt x="3186" y="0"/>
                    <a:pt x="8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7" name="Google Shape;90807;p60"/>
            <p:cNvSpPr/>
            <p:nvPr/>
          </p:nvSpPr>
          <p:spPr>
            <a:xfrm>
              <a:off x="1324726" y="2536850"/>
              <a:ext cx="102455" cy="131060"/>
            </a:xfrm>
            <a:custGeom>
              <a:avLst/>
              <a:gdLst/>
              <a:ahLst/>
              <a:cxnLst/>
              <a:rect l="l" t="t" r="r" b="b"/>
              <a:pathLst>
                <a:path w="3965" h="5072" extrusionOk="0">
                  <a:moveTo>
                    <a:pt x="1400" y="0"/>
                  </a:moveTo>
                  <a:cubicBezTo>
                    <a:pt x="1372" y="0"/>
                    <a:pt x="1353" y="44"/>
                    <a:pt x="1393" y="54"/>
                  </a:cubicBezTo>
                  <a:cubicBezTo>
                    <a:pt x="2500" y="518"/>
                    <a:pt x="3655" y="1625"/>
                    <a:pt x="3477" y="2923"/>
                  </a:cubicBezTo>
                  <a:cubicBezTo>
                    <a:pt x="3250" y="4495"/>
                    <a:pt x="1369" y="4888"/>
                    <a:pt x="60" y="4923"/>
                  </a:cubicBezTo>
                  <a:cubicBezTo>
                    <a:pt x="0" y="4923"/>
                    <a:pt x="36" y="5007"/>
                    <a:pt x="95" y="5007"/>
                  </a:cubicBezTo>
                  <a:cubicBezTo>
                    <a:pt x="331" y="5049"/>
                    <a:pt x="582" y="5071"/>
                    <a:pt x="839" y="5071"/>
                  </a:cubicBezTo>
                  <a:cubicBezTo>
                    <a:pt x="2165" y="5071"/>
                    <a:pt x="3638" y="4481"/>
                    <a:pt x="3858" y="3054"/>
                  </a:cubicBezTo>
                  <a:cubicBezTo>
                    <a:pt x="3965" y="2363"/>
                    <a:pt x="3751" y="1661"/>
                    <a:pt x="3274" y="1149"/>
                  </a:cubicBezTo>
                  <a:cubicBezTo>
                    <a:pt x="2762" y="589"/>
                    <a:pt x="2048" y="387"/>
                    <a:pt x="1417" y="6"/>
                  </a:cubicBezTo>
                  <a:cubicBezTo>
                    <a:pt x="1411" y="2"/>
                    <a:pt x="1405" y="0"/>
                    <a:pt x="14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8" name="Google Shape;90808;p60"/>
            <p:cNvSpPr/>
            <p:nvPr/>
          </p:nvSpPr>
          <p:spPr>
            <a:xfrm>
              <a:off x="1320411" y="2662819"/>
              <a:ext cx="106460" cy="144471"/>
            </a:xfrm>
            <a:custGeom>
              <a:avLst/>
              <a:gdLst/>
              <a:ahLst/>
              <a:cxnLst/>
              <a:rect l="l" t="t" r="r" b="b"/>
              <a:pathLst>
                <a:path w="4120" h="5591" extrusionOk="0">
                  <a:moveTo>
                    <a:pt x="60" y="1"/>
                  </a:moveTo>
                  <a:cubicBezTo>
                    <a:pt x="24" y="1"/>
                    <a:pt x="0" y="36"/>
                    <a:pt x="24" y="60"/>
                  </a:cubicBezTo>
                  <a:cubicBezTo>
                    <a:pt x="2036" y="822"/>
                    <a:pt x="3275" y="2215"/>
                    <a:pt x="3382" y="3013"/>
                  </a:cubicBezTo>
                  <a:cubicBezTo>
                    <a:pt x="3525" y="3799"/>
                    <a:pt x="3167" y="4596"/>
                    <a:pt x="2489" y="5013"/>
                  </a:cubicBezTo>
                  <a:cubicBezTo>
                    <a:pt x="1980" y="5289"/>
                    <a:pt x="1409" y="5434"/>
                    <a:pt x="834" y="5434"/>
                  </a:cubicBezTo>
                  <a:cubicBezTo>
                    <a:pt x="615" y="5434"/>
                    <a:pt x="396" y="5413"/>
                    <a:pt x="179" y="5370"/>
                  </a:cubicBezTo>
                  <a:cubicBezTo>
                    <a:pt x="119" y="5370"/>
                    <a:pt x="96" y="5454"/>
                    <a:pt x="155" y="5466"/>
                  </a:cubicBezTo>
                  <a:cubicBezTo>
                    <a:pt x="473" y="5526"/>
                    <a:pt x="890" y="5590"/>
                    <a:pt x="1329" y="5590"/>
                  </a:cubicBezTo>
                  <a:cubicBezTo>
                    <a:pt x="2187" y="5590"/>
                    <a:pt x="3127" y="5343"/>
                    <a:pt x="3560" y="4335"/>
                  </a:cubicBezTo>
                  <a:cubicBezTo>
                    <a:pt x="4120" y="3061"/>
                    <a:pt x="3513" y="953"/>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9" name="Google Shape;90809;p60"/>
            <p:cNvSpPr/>
            <p:nvPr/>
          </p:nvSpPr>
          <p:spPr>
            <a:xfrm>
              <a:off x="1236560" y="2799125"/>
              <a:ext cx="133412" cy="112585"/>
            </a:xfrm>
            <a:custGeom>
              <a:avLst/>
              <a:gdLst/>
              <a:ahLst/>
              <a:cxnLst/>
              <a:rect l="l" t="t" r="r" b="b"/>
              <a:pathLst>
                <a:path w="5163" h="4357" extrusionOk="0">
                  <a:moveTo>
                    <a:pt x="3150" y="0"/>
                  </a:moveTo>
                  <a:cubicBezTo>
                    <a:pt x="3114" y="0"/>
                    <a:pt x="3091" y="48"/>
                    <a:pt x="3126" y="60"/>
                  </a:cubicBezTo>
                  <a:cubicBezTo>
                    <a:pt x="4055" y="441"/>
                    <a:pt x="4936" y="1572"/>
                    <a:pt x="4865" y="2596"/>
                  </a:cubicBezTo>
                  <a:cubicBezTo>
                    <a:pt x="4831" y="3092"/>
                    <a:pt x="4487" y="4081"/>
                    <a:pt x="2513" y="4081"/>
                  </a:cubicBezTo>
                  <a:cubicBezTo>
                    <a:pt x="2405" y="4081"/>
                    <a:pt x="2292" y="4078"/>
                    <a:pt x="2174" y="4072"/>
                  </a:cubicBezTo>
                  <a:cubicBezTo>
                    <a:pt x="1555" y="4048"/>
                    <a:pt x="947" y="3989"/>
                    <a:pt x="340" y="3905"/>
                  </a:cubicBezTo>
                  <a:cubicBezTo>
                    <a:pt x="283" y="3899"/>
                    <a:pt x="239" y="3896"/>
                    <a:pt x="205" y="3896"/>
                  </a:cubicBezTo>
                  <a:cubicBezTo>
                    <a:pt x="0" y="3896"/>
                    <a:pt x="190" y="4004"/>
                    <a:pt x="293" y="4024"/>
                  </a:cubicBezTo>
                  <a:cubicBezTo>
                    <a:pt x="873" y="4146"/>
                    <a:pt x="1822" y="4356"/>
                    <a:pt x="2730" y="4356"/>
                  </a:cubicBezTo>
                  <a:cubicBezTo>
                    <a:pt x="3965" y="4356"/>
                    <a:pt x="5121" y="3966"/>
                    <a:pt x="5162" y="2429"/>
                  </a:cubicBezTo>
                  <a:cubicBezTo>
                    <a:pt x="5162" y="1977"/>
                    <a:pt x="5031" y="1536"/>
                    <a:pt x="4781" y="1155"/>
                  </a:cubicBezTo>
                  <a:cubicBezTo>
                    <a:pt x="4388" y="595"/>
                    <a:pt x="3805" y="191"/>
                    <a:pt x="31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0" name="Google Shape;90810;p60"/>
            <p:cNvSpPr/>
            <p:nvPr/>
          </p:nvSpPr>
          <p:spPr>
            <a:xfrm>
              <a:off x="1319170" y="2331784"/>
              <a:ext cx="61551" cy="86047"/>
            </a:xfrm>
            <a:custGeom>
              <a:avLst/>
              <a:gdLst/>
              <a:ahLst/>
              <a:cxnLst/>
              <a:rect l="l" t="t" r="r" b="b"/>
              <a:pathLst>
                <a:path w="2382" h="3330" extrusionOk="0">
                  <a:moveTo>
                    <a:pt x="1" y="1"/>
                  </a:moveTo>
                  <a:cubicBezTo>
                    <a:pt x="1156" y="310"/>
                    <a:pt x="2001" y="929"/>
                    <a:pt x="1989" y="1501"/>
                  </a:cubicBezTo>
                  <a:cubicBezTo>
                    <a:pt x="1989" y="2060"/>
                    <a:pt x="1572" y="2644"/>
                    <a:pt x="358" y="3299"/>
                  </a:cubicBezTo>
                  <a:cubicBezTo>
                    <a:pt x="329" y="3299"/>
                    <a:pt x="347" y="3329"/>
                    <a:pt x="367" y="3329"/>
                  </a:cubicBezTo>
                  <a:cubicBezTo>
                    <a:pt x="372" y="3329"/>
                    <a:pt x="377" y="3327"/>
                    <a:pt x="382" y="3322"/>
                  </a:cubicBezTo>
                  <a:cubicBezTo>
                    <a:pt x="1096" y="3001"/>
                    <a:pt x="2382" y="2453"/>
                    <a:pt x="2215" y="1406"/>
                  </a:cubicBezTo>
                  <a:cubicBezTo>
                    <a:pt x="2120" y="834"/>
                    <a:pt x="1394" y="25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1" name="Google Shape;90811;p60"/>
            <p:cNvSpPr/>
            <p:nvPr/>
          </p:nvSpPr>
          <p:spPr>
            <a:xfrm>
              <a:off x="493430" y="2917575"/>
              <a:ext cx="660856" cy="1003183"/>
            </a:xfrm>
            <a:custGeom>
              <a:avLst/>
              <a:gdLst/>
              <a:ahLst/>
              <a:cxnLst/>
              <a:rect l="l" t="t" r="r" b="b"/>
              <a:pathLst>
                <a:path w="25575" h="38823" extrusionOk="0">
                  <a:moveTo>
                    <a:pt x="4632" y="0"/>
                  </a:moveTo>
                  <a:cubicBezTo>
                    <a:pt x="4632" y="0"/>
                    <a:pt x="0" y="27194"/>
                    <a:pt x="2882" y="33445"/>
                  </a:cubicBezTo>
                  <a:cubicBezTo>
                    <a:pt x="4516" y="36989"/>
                    <a:pt x="6827" y="38823"/>
                    <a:pt x="9179" y="38823"/>
                  </a:cubicBezTo>
                  <a:cubicBezTo>
                    <a:pt x="10973" y="38823"/>
                    <a:pt x="12791" y="37754"/>
                    <a:pt x="14347" y="35564"/>
                  </a:cubicBezTo>
                  <a:cubicBezTo>
                    <a:pt x="17955" y="30504"/>
                    <a:pt x="25575" y="7037"/>
                    <a:pt x="25575" y="7037"/>
                  </a:cubicBezTo>
                  <a:lnTo>
                    <a:pt x="46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2" name="Google Shape;90812;p60"/>
            <p:cNvSpPr/>
            <p:nvPr/>
          </p:nvSpPr>
          <p:spPr>
            <a:xfrm>
              <a:off x="575885" y="3032589"/>
              <a:ext cx="443671" cy="846723"/>
            </a:xfrm>
            <a:custGeom>
              <a:avLst/>
              <a:gdLst/>
              <a:ahLst/>
              <a:cxnLst/>
              <a:rect l="l" t="t" r="r" b="b"/>
              <a:pathLst>
                <a:path w="17170" h="32768" extrusionOk="0">
                  <a:moveTo>
                    <a:pt x="3276" y="0"/>
                  </a:moveTo>
                  <a:cubicBezTo>
                    <a:pt x="3168" y="0"/>
                    <a:pt x="3059" y="20"/>
                    <a:pt x="2953" y="62"/>
                  </a:cubicBezTo>
                  <a:cubicBezTo>
                    <a:pt x="2620" y="216"/>
                    <a:pt x="2501" y="502"/>
                    <a:pt x="2334" y="728"/>
                  </a:cubicBezTo>
                  <a:cubicBezTo>
                    <a:pt x="2465" y="657"/>
                    <a:pt x="2572" y="562"/>
                    <a:pt x="2715" y="490"/>
                  </a:cubicBezTo>
                  <a:cubicBezTo>
                    <a:pt x="2810" y="395"/>
                    <a:pt x="2929" y="335"/>
                    <a:pt x="3048" y="312"/>
                  </a:cubicBezTo>
                  <a:cubicBezTo>
                    <a:pt x="3096" y="302"/>
                    <a:pt x="3144" y="297"/>
                    <a:pt x="3192" y="297"/>
                  </a:cubicBezTo>
                  <a:cubicBezTo>
                    <a:pt x="3380" y="297"/>
                    <a:pt x="3558" y="371"/>
                    <a:pt x="3691" y="514"/>
                  </a:cubicBezTo>
                  <a:cubicBezTo>
                    <a:pt x="3859" y="667"/>
                    <a:pt x="4076" y="751"/>
                    <a:pt x="4295" y="751"/>
                  </a:cubicBezTo>
                  <a:cubicBezTo>
                    <a:pt x="4417" y="751"/>
                    <a:pt x="4540" y="724"/>
                    <a:pt x="4656" y="669"/>
                  </a:cubicBezTo>
                  <a:cubicBezTo>
                    <a:pt x="4918" y="502"/>
                    <a:pt x="5132" y="276"/>
                    <a:pt x="5275" y="2"/>
                  </a:cubicBezTo>
                  <a:lnTo>
                    <a:pt x="5275" y="2"/>
                  </a:lnTo>
                  <a:cubicBezTo>
                    <a:pt x="5132" y="62"/>
                    <a:pt x="5001" y="145"/>
                    <a:pt x="4870" y="240"/>
                  </a:cubicBezTo>
                  <a:lnTo>
                    <a:pt x="4882" y="240"/>
                  </a:lnTo>
                  <a:cubicBezTo>
                    <a:pt x="4787" y="335"/>
                    <a:pt x="4679" y="395"/>
                    <a:pt x="4548" y="431"/>
                  </a:cubicBezTo>
                  <a:cubicBezTo>
                    <a:pt x="4491" y="446"/>
                    <a:pt x="4432" y="453"/>
                    <a:pt x="4374" y="453"/>
                  </a:cubicBezTo>
                  <a:cubicBezTo>
                    <a:pt x="4201" y="453"/>
                    <a:pt x="4030" y="388"/>
                    <a:pt x="3906" y="264"/>
                  </a:cubicBezTo>
                  <a:cubicBezTo>
                    <a:pt x="3735" y="93"/>
                    <a:pt x="3508" y="0"/>
                    <a:pt x="3276" y="0"/>
                  </a:cubicBezTo>
                  <a:close/>
                  <a:moveTo>
                    <a:pt x="13029" y="3068"/>
                  </a:moveTo>
                  <a:cubicBezTo>
                    <a:pt x="12843" y="3068"/>
                    <a:pt x="12658" y="3099"/>
                    <a:pt x="12478" y="3157"/>
                  </a:cubicBezTo>
                  <a:cubicBezTo>
                    <a:pt x="12621" y="3193"/>
                    <a:pt x="12764" y="3205"/>
                    <a:pt x="12895" y="3252"/>
                  </a:cubicBezTo>
                  <a:cubicBezTo>
                    <a:pt x="13026" y="3252"/>
                    <a:pt x="13169" y="3288"/>
                    <a:pt x="13276" y="3360"/>
                  </a:cubicBezTo>
                  <a:cubicBezTo>
                    <a:pt x="13478" y="3479"/>
                    <a:pt x="13609" y="3693"/>
                    <a:pt x="13609" y="3931"/>
                  </a:cubicBezTo>
                  <a:cubicBezTo>
                    <a:pt x="13609" y="4276"/>
                    <a:pt x="13823" y="4610"/>
                    <a:pt x="14157" y="4741"/>
                  </a:cubicBezTo>
                  <a:cubicBezTo>
                    <a:pt x="14291" y="4778"/>
                    <a:pt x="14427" y="4796"/>
                    <a:pt x="14564" y="4796"/>
                  </a:cubicBezTo>
                  <a:cubicBezTo>
                    <a:pt x="14731" y="4796"/>
                    <a:pt x="14898" y="4769"/>
                    <a:pt x="15062" y="4717"/>
                  </a:cubicBezTo>
                  <a:cubicBezTo>
                    <a:pt x="14919" y="4669"/>
                    <a:pt x="14776" y="4657"/>
                    <a:pt x="14633" y="4622"/>
                  </a:cubicBezTo>
                  <a:cubicBezTo>
                    <a:pt x="14502" y="4622"/>
                    <a:pt x="14371" y="4574"/>
                    <a:pt x="14264" y="4514"/>
                  </a:cubicBezTo>
                  <a:cubicBezTo>
                    <a:pt x="14062" y="4383"/>
                    <a:pt x="13942" y="4157"/>
                    <a:pt x="13954" y="3919"/>
                  </a:cubicBezTo>
                  <a:cubicBezTo>
                    <a:pt x="13954" y="3550"/>
                    <a:pt x="13728" y="3240"/>
                    <a:pt x="13395" y="3110"/>
                  </a:cubicBezTo>
                  <a:cubicBezTo>
                    <a:pt x="13273" y="3081"/>
                    <a:pt x="13151" y="3068"/>
                    <a:pt x="13029" y="3068"/>
                  </a:cubicBezTo>
                  <a:close/>
                  <a:moveTo>
                    <a:pt x="7335" y="7812"/>
                  </a:moveTo>
                  <a:cubicBezTo>
                    <a:pt x="7287" y="7955"/>
                    <a:pt x="7263" y="8098"/>
                    <a:pt x="7239" y="8253"/>
                  </a:cubicBezTo>
                  <a:lnTo>
                    <a:pt x="7251" y="8253"/>
                  </a:lnTo>
                  <a:cubicBezTo>
                    <a:pt x="7251" y="8384"/>
                    <a:pt x="7215" y="8515"/>
                    <a:pt x="7144" y="8634"/>
                  </a:cubicBezTo>
                  <a:cubicBezTo>
                    <a:pt x="7025" y="8836"/>
                    <a:pt x="6811" y="8967"/>
                    <a:pt x="6584" y="8967"/>
                  </a:cubicBezTo>
                  <a:cubicBezTo>
                    <a:pt x="6215" y="8967"/>
                    <a:pt x="5894" y="9170"/>
                    <a:pt x="5763" y="9503"/>
                  </a:cubicBezTo>
                  <a:cubicBezTo>
                    <a:pt x="5680" y="9801"/>
                    <a:pt x="5691" y="10122"/>
                    <a:pt x="5799" y="10420"/>
                  </a:cubicBezTo>
                  <a:cubicBezTo>
                    <a:pt x="5834" y="10265"/>
                    <a:pt x="5846" y="10122"/>
                    <a:pt x="5882" y="9979"/>
                  </a:cubicBezTo>
                  <a:cubicBezTo>
                    <a:pt x="5882" y="9848"/>
                    <a:pt x="5918" y="9729"/>
                    <a:pt x="5989" y="9622"/>
                  </a:cubicBezTo>
                  <a:cubicBezTo>
                    <a:pt x="6114" y="9429"/>
                    <a:pt x="6326" y="9312"/>
                    <a:pt x="6552" y="9312"/>
                  </a:cubicBezTo>
                  <a:cubicBezTo>
                    <a:pt x="6563" y="9312"/>
                    <a:pt x="6573" y="9312"/>
                    <a:pt x="6584" y="9313"/>
                  </a:cubicBezTo>
                  <a:cubicBezTo>
                    <a:pt x="6942" y="9301"/>
                    <a:pt x="7263" y="9063"/>
                    <a:pt x="7382" y="8729"/>
                  </a:cubicBezTo>
                  <a:cubicBezTo>
                    <a:pt x="7454" y="8420"/>
                    <a:pt x="7430" y="8110"/>
                    <a:pt x="7335" y="7812"/>
                  </a:cubicBezTo>
                  <a:close/>
                  <a:moveTo>
                    <a:pt x="17169" y="13920"/>
                  </a:moveTo>
                  <a:cubicBezTo>
                    <a:pt x="17038" y="14004"/>
                    <a:pt x="16907" y="14075"/>
                    <a:pt x="16788" y="14170"/>
                  </a:cubicBezTo>
                  <a:cubicBezTo>
                    <a:pt x="16693" y="14254"/>
                    <a:pt x="16574" y="14325"/>
                    <a:pt x="16455" y="14361"/>
                  </a:cubicBezTo>
                  <a:cubicBezTo>
                    <a:pt x="16402" y="14371"/>
                    <a:pt x="16349" y="14377"/>
                    <a:pt x="16297" y="14377"/>
                  </a:cubicBezTo>
                  <a:cubicBezTo>
                    <a:pt x="16114" y="14377"/>
                    <a:pt x="15941" y="14312"/>
                    <a:pt x="15812" y="14182"/>
                  </a:cubicBezTo>
                  <a:cubicBezTo>
                    <a:pt x="15644" y="14015"/>
                    <a:pt x="15418" y="13922"/>
                    <a:pt x="15187" y="13922"/>
                  </a:cubicBezTo>
                  <a:cubicBezTo>
                    <a:pt x="15073" y="13922"/>
                    <a:pt x="14957" y="13945"/>
                    <a:pt x="14847" y="13992"/>
                  </a:cubicBezTo>
                  <a:cubicBezTo>
                    <a:pt x="14514" y="14135"/>
                    <a:pt x="14395" y="14420"/>
                    <a:pt x="14228" y="14659"/>
                  </a:cubicBezTo>
                  <a:cubicBezTo>
                    <a:pt x="14359" y="14587"/>
                    <a:pt x="14466" y="14492"/>
                    <a:pt x="14609" y="14409"/>
                  </a:cubicBezTo>
                  <a:cubicBezTo>
                    <a:pt x="14747" y="14288"/>
                    <a:pt x="14918" y="14228"/>
                    <a:pt x="15088" y="14228"/>
                  </a:cubicBezTo>
                  <a:cubicBezTo>
                    <a:pt x="15270" y="14228"/>
                    <a:pt x="15450" y="14297"/>
                    <a:pt x="15586" y="14432"/>
                  </a:cubicBezTo>
                  <a:cubicBezTo>
                    <a:pt x="15754" y="14593"/>
                    <a:pt x="15973" y="14680"/>
                    <a:pt x="16196" y="14680"/>
                  </a:cubicBezTo>
                  <a:cubicBezTo>
                    <a:pt x="16319" y="14680"/>
                    <a:pt x="16443" y="14654"/>
                    <a:pt x="16562" y="14599"/>
                  </a:cubicBezTo>
                  <a:cubicBezTo>
                    <a:pt x="16824" y="14432"/>
                    <a:pt x="17026" y="14206"/>
                    <a:pt x="17169" y="13920"/>
                  </a:cubicBezTo>
                  <a:close/>
                  <a:moveTo>
                    <a:pt x="2941" y="15409"/>
                  </a:moveTo>
                  <a:lnTo>
                    <a:pt x="2941" y="15409"/>
                  </a:lnTo>
                  <a:cubicBezTo>
                    <a:pt x="2798" y="15480"/>
                    <a:pt x="2667" y="15563"/>
                    <a:pt x="2536" y="15659"/>
                  </a:cubicBezTo>
                  <a:lnTo>
                    <a:pt x="2560" y="15659"/>
                  </a:lnTo>
                  <a:cubicBezTo>
                    <a:pt x="2465" y="15754"/>
                    <a:pt x="2346" y="15813"/>
                    <a:pt x="2227" y="15849"/>
                  </a:cubicBezTo>
                  <a:cubicBezTo>
                    <a:pt x="2171" y="15863"/>
                    <a:pt x="2115" y="15870"/>
                    <a:pt x="2060" y="15870"/>
                  </a:cubicBezTo>
                  <a:cubicBezTo>
                    <a:pt x="1881" y="15870"/>
                    <a:pt x="1711" y="15798"/>
                    <a:pt x="1584" y="15671"/>
                  </a:cubicBezTo>
                  <a:cubicBezTo>
                    <a:pt x="1416" y="15503"/>
                    <a:pt x="1190" y="15410"/>
                    <a:pt x="959" y="15410"/>
                  </a:cubicBezTo>
                  <a:cubicBezTo>
                    <a:pt x="845" y="15410"/>
                    <a:pt x="729" y="15433"/>
                    <a:pt x="619" y="15480"/>
                  </a:cubicBezTo>
                  <a:cubicBezTo>
                    <a:pt x="286" y="15623"/>
                    <a:pt x="179" y="15909"/>
                    <a:pt x="0" y="16147"/>
                  </a:cubicBezTo>
                  <a:cubicBezTo>
                    <a:pt x="131" y="16075"/>
                    <a:pt x="238" y="15980"/>
                    <a:pt x="381" y="15897"/>
                  </a:cubicBezTo>
                  <a:cubicBezTo>
                    <a:pt x="519" y="15776"/>
                    <a:pt x="690" y="15716"/>
                    <a:pt x="860" y="15716"/>
                  </a:cubicBezTo>
                  <a:cubicBezTo>
                    <a:pt x="1042" y="15716"/>
                    <a:pt x="1222" y="15785"/>
                    <a:pt x="1358" y="15921"/>
                  </a:cubicBezTo>
                  <a:cubicBezTo>
                    <a:pt x="1526" y="16082"/>
                    <a:pt x="1745" y="16169"/>
                    <a:pt x="1968" y="16169"/>
                  </a:cubicBezTo>
                  <a:cubicBezTo>
                    <a:pt x="2091" y="16169"/>
                    <a:pt x="2215" y="16142"/>
                    <a:pt x="2334" y="16087"/>
                  </a:cubicBezTo>
                  <a:cubicBezTo>
                    <a:pt x="2584" y="15921"/>
                    <a:pt x="2798" y="15694"/>
                    <a:pt x="2941" y="15409"/>
                  </a:cubicBezTo>
                  <a:close/>
                  <a:moveTo>
                    <a:pt x="8649" y="19602"/>
                  </a:moveTo>
                  <a:cubicBezTo>
                    <a:pt x="8472" y="19602"/>
                    <a:pt x="8294" y="19632"/>
                    <a:pt x="8120" y="19695"/>
                  </a:cubicBezTo>
                  <a:cubicBezTo>
                    <a:pt x="8251" y="19731"/>
                    <a:pt x="8394" y="19754"/>
                    <a:pt x="8537" y="19778"/>
                  </a:cubicBezTo>
                  <a:cubicBezTo>
                    <a:pt x="8668" y="19778"/>
                    <a:pt x="8799" y="19814"/>
                    <a:pt x="8918" y="19885"/>
                  </a:cubicBezTo>
                  <a:cubicBezTo>
                    <a:pt x="9120" y="20004"/>
                    <a:pt x="9251" y="20219"/>
                    <a:pt x="9251" y="20457"/>
                  </a:cubicBezTo>
                  <a:cubicBezTo>
                    <a:pt x="9251" y="20814"/>
                    <a:pt x="9466" y="21136"/>
                    <a:pt x="9787" y="21278"/>
                  </a:cubicBezTo>
                  <a:cubicBezTo>
                    <a:pt x="9920" y="21309"/>
                    <a:pt x="10053" y="21324"/>
                    <a:pt x="10184" y="21324"/>
                  </a:cubicBezTo>
                  <a:cubicBezTo>
                    <a:pt x="10360" y="21324"/>
                    <a:pt x="10534" y="21297"/>
                    <a:pt x="10704" y="21243"/>
                  </a:cubicBezTo>
                  <a:cubicBezTo>
                    <a:pt x="10561" y="21207"/>
                    <a:pt x="10418" y="21183"/>
                    <a:pt x="10275" y="21159"/>
                  </a:cubicBezTo>
                  <a:cubicBezTo>
                    <a:pt x="10144" y="21147"/>
                    <a:pt x="10013" y="21112"/>
                    <a:pt x="9906" y="21040"/>
                  </a:cubicBezTo>
                  <a:cubicBezTo>
                    <a:pt x="9704" y="20909"/>
                    <a:pt x="9597" y="20683"/>
                    <a:pt x="9597" y="20445"/>
                  </a:cubicBezTo>
                  <a:cubicBezTo>
                    <a:pt x="9597" y="20088"/>
                    <a:pt x="9370" y="19766"/>
                    <a:pt x="9025" y="19647"/>
                  </a:cubicBezTo>
                  <a:cubicBezTo>
                    <a:pt x="8901" y="19618"/>
                    <a:pt x="8775" y="19602"/>
                    <a:pt x="8649" y="19602"/>
                  </a:cubicBezTo>
                  <a:close/>
                  <a:moveTo>
                    <a:pt x="4560" y="26779"/>
                  </a:moveTo>
                  <a:cubicBezTo>
                    <a:pt x="4513" y="26910"/>
                    <a:pt x="4477" y="27053"/>
                    <a:pt x="4465" y="27196"/>
                  </a:cubicBezTo>
                  <a:lnTo>
                    <a:pt x="4477" y="27196"/>
                  </a:lnTo>
                  <a:cubicBezTo>
                    <a:pt x="4477" y="27327"/>
                    <a:pt x="4441" y="27458"/>
                    <a:pt x="4370" y="27577"/>
                  </a:cubicBezTo>
                  <a:cubicBezTo>
                    <a:pt x="4251" y="27779"/>
                    <a:pt x="4036" y="27910"/>
                    <a:pt x="3798" y="27910"/>
                  </a:cubicBezTo>
                  <a:cubicBezTo>
                    <a:pt x="3441" y="27910"/>
                    <a:pt x="3120" y="28124"/>
                    <a:pt x="2977" y="28446"/>
                  </a:cubicBezTo>
                  <a:cubicBezTo>
                    <a:pt x="2905" y="28744"/>
                    <a:pt x="2917" y="29065"/>
                    <a:pt x="3013" y="29363"/>
                  </a:cubicBezTo>
                  <a:cubicBezTo>
                    <a:pt x="3048" y="29220"/>
                    <a:pt x="3072" y="29077"/>
                    <a:pt x="3096" y="28934"/>
                  </a:cubicBezTo>
                  <a:cubicBezTo>
                    <a:pt x="3108" y="28803"/>
                    <a:pt x="3144" y="28672"/>
                    <a:pt x="3215" y="28565"/>
                  </a:cubicBezTo>
                  <a:cubicBezTo>
                    <a:pt x="3346" y="28375"/>
                    <a:pt x="3572" y="28255"/>
                    <a:pt x="3798" y="28255"/>
                  </a:cubicBezTo>
                  <a:cubicBezTo>
                    <a:pt x="4167" y="28244"/>
                    <a:pt x="4477" y="28017"/>
                    <a:pt x="4608" y="27684"/>
                  </a:cubicBezTo>
                  <a:cubicBezTo>
                    <a:pt x="4679" y="27386"/>
                    <a:pt x="4656" y="27065"/>
                    <a:pt x="4560" y="26779"/>
                  </a:cubicBezTo>
                  <a:close/>
                  <a:moveTo>
                    <a:pt x="9118" y="31988"/>
                  </a:moveTo>
                  <a:cubicBezTo>
                    <a:pt x="8932" y="31988"/>
                    <a:pt x="8746" y="32020"/>
                    <a:pt x="8573" y="32077"/>
                  </a:cubicBezTo>
                  <a:cubicBezTo>
                    <a:pt x="8716" y="32113"/>
                    <a:pt x="8870" y="32137"/>
                    <a:pt x="9001" y="32161"/>
                  </a:cubicBezTo>
                  <a:cubicBezTo>
                    <a:pt x="9132" y="32161"/>
                    <a:pt x="9275" y="32196"/>
                    <a:pt x="9382" y="32268"/>
                  </a:cubicBezTo>
                  <a:cubicBezTo>
                    <a:pt x="9561" y="32375"/>
                    <a:pt x="9680" y="32554"/>
                    <a:pt x="9716" y="32768"/>
                  </a:cubicBezTo>
                  <a:cubicBezTo>
                    <a:pt x="9811" y="32685"/>
                    <a:pt x="9894" y="32601"/>
                    <a:pt x="9990" y="32506"/>
                  </a:cubicBezTo>
                  <a:cubicBezTo>
                    <a:pt x="9894" y="32280"/>
                    <a:pt x="9704" y="32101"/>
                    <a:pt x="9466" y="32030"/>
                  </a:cubicBezTo>
                  <a:lnTo>
                    <a:pt x="9478" y="32030"/>
                  </a:lnTo>
                  <a:cubicBezTo>
                    <a:pt x="9360" y="32002"/>
                    <a:pt x="9239" y="31988"/>
                    <a:pt x="9118" y="3198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3" name="Google Shape;90813;p60"/>
            <p:cNvSpPr/>
            <p:nvPr/>
          </p:nvSpPr>
          <p:spPr>
            <a:xfrm>
              <a:off x="619554" y="3044940"/>
              <a:ext cx="475041" cy="158502"/>
            </a:xfrm>
            <a:custGeom>
              <a:avLst/>
              <a:gdLst/>
              <a:ahLst/>
              <a:cxnLst/>
              <a:rect l="l" t="t" r="r" b="b"/>
              <a:pathLst>
                <a:path w="18384" h="6134" extrusionOk="0">
                  <a:moveTo>
                    <a:pt x="60" y="0"/>
                  </a:moveTo>
                  <a:cubicBezTo>
                    <a:pt x="13" y="0"/>
                    <a:pt x="1" y="84"/>
                    <a:pt x="49" y="95"/>
                  </a:cubicBezTo>
                  <a:cubicBezTo>
                    <a:pt x="2406" y="988"/>
                    <a:pt x="4763" y="1893"/>
                    <a:pt x="7145" y="2727"/>
                  </a:cubicBezTo>
                  <a:cubicBezTo>
                    <a:pt x="9514" y="3560"/>
                    <a:pt x="11848" y="4334"/>
                    <a:pt x="14193" y="5013"/>
                  </a:cubicBezTo>
                  <a:cubicBezTo>
                    <a:pt x="14860" y="5215"/>
                    <a:pt x="15539" y="5406"/>
                    <a:pt x="16217" y="5584"/>
                  </a:cubicBezTo>
                  <a:cubicBezTo>
                    <a:pt x="16908" y="5810"/>
                    <a:pt x="17610" y="6001"/>
                    <a:pt x="18313" y="6132"/>
                  </a:cubicBezTo>
                  <a:cubicBezTo>
                    <a:pt x="18317" y="6133"/>
                    <a:pt x="18322" y="6133"/>
                    <a:pt x="18326" y="6133"/>
                  </a:cubicBezTo>
                  <a:cubicBezTo>
                    <a:pt x="18384" y="6133"/>
                    <a:pt x="18381" y="6059"/>
                    <a:pt x="18337" y="6037"/>
                  </a:cubicBezTo>
                  <a:cubicBezTo>
                    <a:pt x="17205" y="5513"/>
                    <a:pt x="16039" y="5048"/>
                    <a:pt x="14848" y="4656"/>
                  </a:cubicBezTo>
                  <a:cubicBezTo>
                    <a:pt x="13657" y="4191"/>
                    <a:pt x="12455" y="3786"/>
                    <a:pt x="11252" y="3370"/>
                  </a:cubicBezTo>
                  <a:cubicBezTo>
                    <a:pt x="8907" y="2572"/>
                    <a:pt x="6549" y="1858"/>
                    <a:pt x="4192" y="1143"/>
                  </a:cubicBezTo>
                  <a:cubicBezTo>
                    <a:pt x="2823" y="738"/>
                    <a:pt x="1442" y="381"/>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4" name="Google Shape;90814;p60"/>
            <p:cNvSpPr/>
            <p:nvPr/>
          </p:nvSpPr>
          <p:spPr>
            <a:xfrm>
              <a:off x="971081" y="3079385"/>
              <a:ext cx="194290" cy="541837"/>
            </a:xfrm>
            <a:custGeom>
              <a:avLst/>
              <a:gdLst/>
              <a:ahLst/>
              <a:cxnLst/>
              <a:rect l="l" t="t" r="r" b="b"/>
              <a:pathLst>
                <a:path w="7519" h="20969" extrusionOk="0">
                  <a:moveTo>
                    <a:pt x="4995" y="1"/>
                  </a:moveTo>
                  <a:cubicBezTo>
                    <a:pt x="4959" y="1"/>
                    <a:pt x="4947" y="48"/>
                    <a:pt x="4995" y="60"/>
                  </a:cubicBezTo>
                  <a:cubicBezTo>
                    <a:pt x="5114" y="96"/>
                    <a:pt x="7078" y="918"/>
                    <a:pt x="7066" y="929"/>
                  </a:cubicBezTo>
                  <a:cubicBezTo>
                    <a:pt x="5911" y="4013"/>
                    <a:pt x="4864" y="7121"/>
                    <a:pt x="3756" y="10216"/>
                  </a:cubicBezTo>
                  <a:cubicBezTo>
                    <a:pt x="2649" y="13300"/>
                    <a:pt x="1506" y="16408"/>
                    <a:pt x="458" y="19527"/>
                  </a:cubicBezTo>
                  <a:cubicBezTo>
                    <a:pt x="133" y="20482"/>
                    <a:pt x="0" y="20969"/>
                    <a:pt x="48" y="20969"/>
                  </a:cubicBezTo>
                  <a:cubicBezTo>
                    <a:pt x="89" y="20969"/>
                    <a:pt x="255" y="20631"/>
                    <a:pt x="542" y="19944"/>
                  </a:cubicBezTo>
                  <a:cubicBezTo>
                    <a:pt x="1161" y="18443"/>
                    <a:pt x="1804" y="17205"/>
                    <a:pt x="2375" y="15669"/>
                  </a:cubicBezTo>
                  <a:cubicBezTo>
                    <a:pt x="3530" y="12598"/>
                    <a:pt x="4602" y="9466"/>
                    <a:pt x="5685" y="6347"/>
                  </a:cubicBezTo>
                  <a:cubicBezTo>
                    <a:pt x="6280" y="4585"/>
                    <a:pt x="7519" y="906"/>
                    <a:pt x="7495" y="834"/>
                  </a:cubicBezTo>
                  <a:cubicBezTo>
                    <a:pt x="7435" y="644"/>
                    <a:pt x="5114" y="36"/>
                    <a:pt x="49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5" name="Google Shape;90815;p60"/>
            <p:cNvSpPr/>
            <p:nvPr/>
          </p:nvSpPr>
          <p:spPr>
            <a:xfrm>
              <a:off x="2236927" y="4149106"/>
              <a:ext cx="68011" cy="44341"/>
            </a:xfrm>
            <a:custGeom>
              <a:avLst/>
              <a:gdLst/>
              <a:ahLst/>
              <a:cxnLst/>
              <a:rect l="l" t="t" r="r" b="b"/>
              <a:pathLst>
                <a:path w="2632" h="1716" extrusionOk="0">
                  <a:moveTo>
                    <a:pt x="0" y="1"/>
                  </a:moveTo>
                  <a:lnTo>
                    <a:pt x="0" y="1715"/>
                  </a:lnTo>
                  <a:lnTo>
                    <a:pt x="2631" y="1715"/>
                  </a:lnTo>
                  <a:lnTo>
                    <a:pt x="26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6" name="Google Shape;90816;p60"/>
            <p:cNvSpPr/>
            <p:nvPr/>
          </p:nvSpPr>
          <p:spPr>
            <a:xfrm>
              <a:off x="2325222" y="4146031"/>
              <a:ext cx="68321" cy="44626"/>
            </a:xfrm>
            <a:custGeom>
              <a:avLst/>
              <a:gdLst/>
              <a:ahLst/>
              <a:cxnLst/>
              <a:rect l="l" t="t" r="r" b="b"/>
              <a:pathLst>
                <a:path w="2644" h="1727" extrusionOk="0">
                  <a:moveTo>
                    <a:pt x="0" y="1"/>
                  </a:moveTo>
                  <a:lnTo>
                    <a:pt x="0" y="1727"/>
                  </a:lnTo>
                  <a:lnTo>
                    <a:pt x="2643" y="1727"/>
                  </a:lnTo>
                  <a:lnTo>
                    <a:pt x="26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7" name="Google Shape;90817;p60"/>
            <p:cNvSpPr/>
            <p:nvPr/>
          </p:nvSpPr>
          <p:spPr>
            <a:xfrm>
              <a:off x="2413827" y="4142956"/>
              <a:ext cx="68011" cy="44626"/>
            </a:xfrm>
            <a:custGeom>
              <a:avLst/>
              <a:gdLst/>
              <a:ahLst/>
              <a:cxnLst/>
              <a:rect l="l" t="t" r="r" b="b"/>
              <a:pathLst>
                <a:path w="2632" h="1727" extrusionOk="0">
                  <a:moveTo>
                    <a:pt x="0" y="1"/>
                  </a:moveTo>
                  <a:lnTo>
                    <a:pt x="0" y="1727"/>
                  </a:lnTo>
                  <a:lnTo>
                    <a:pt x="2631" y="1727"/>
                  </a:lnTo>
                  <a:lnTo>
                    <a:pt x="26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8" name="Google Shape;90818;p60"/>
            <p:cNvSpPr/>
            <p:nvPr/>
          </p:nvSpPr>
          <p:spPr>
            <a:xfrm>
              <a:off x="2502122" y="4140191"/>
              <a:ext cx="68321" cy="44626"/>
            </a:xfrm>
            <a:custGeom>
              <a:avLst/>
              <a:gdLst/>
              <a:ahLst/>
              <a:cxnLst/>
              <a:rect l="l" t="t" r="r" b="b"/>
              <a:pathLst>
                <a:path w="2644" h="1727" extrusionOk="0">
                  <a:moveTo>
                    <a:pt x="0" y="0"/>
                  </a:moveTo>
                  <a:lnTo>
                    <a:pt x="0" y="1727"/>
                  </a:lnTo>
                  <a:lnTo>
                    <a:pt x="2643" y="1727"/>
                  </a:lnTo>
                  <a:lnTo>
                    <a:pt x="2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9" name="Google Shape;90819;p60"/>
            <p:cNvSpPr/>
            <p:nvPr/>
          </p:nvSpPr>
          <p:spPr>
            <a:xfrm>
              <a:off x="2590417" y="4137116"/>
              <a:ext cx="68321" cy="44626"/>
            </a:xfrm>
            <a:custGeom>
              <a:avLst/>
              <a:gdLst/>
              <a:ahLst/>
              <a:cxnLst/>
              <a:rect l="l" t="t" r="r" b="b"/>
              <a:pathLst>
                <a:path w="2644" h="1727" extrusionOk="0">
                  <a:moveTo>
                    <a:pt x="0" y="0"/>
                  </a:moveTo>
                  <a:lnTo>
                    <a:pt x="0" y="1727"/>
                  </a:lnTo>
                  <a:lnTo>
                    <a:pt x="2644" y="1727"/>
                  </a:lnTo>
                  <a:lnTo>
                    <a:pt x="26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0" name="Google Shape;90820;p60"/>
            <p:cNvSpPr/>
            <p:nvPr/>
          </p:nvSpPr>
          <p:spPr>
            <a:xfrm>
              <a:off x="2679022" y="4134351"/>
              <a:ext cx="68321" cy="44315"/>
            </a:xfrm>
            <a:custGeom>
              <a:avLst/>
              <a:gdLst/>
              <a:ahLst/>
              <a:cxnLst/>
              <a:rect l="l" t="t" r="r" b="b"/>
              <a:pathLst>
                <a:path w="2644" h="1715" extrusionOk="0">
                  <a:moveTo>
                    <a:pt x="0" y="0"/>
                  </a:moveTo>
                  <a:lnTo>
                    <a:pt x="0" y="1715"/>
                  </a:lnTo>
                  <a:lnTo>
                    <a:pt x="2644" y="1715"/>
                  </a:lnTo>
                  <a:lnTo>
                    <a:pt x="26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1" name="Google Shape;90821;p60"/>
            <p:cNvSpPr/>
            <p:nvPr/>
          </p:nvSpPr>
          <p:spPr>
            <a:xfrm>
              <a:off x="2767317" y="4131276"/>
              <a:ext cx="68321" cy="44626"/>
            </a:xfrm>
            <a:custGeom>
              <a:avLst/>
              <a:gdLst/>
              <a:ahLst/>
              <a:cxnLst/>
              <a:rect l="l" t="t" r="r" b="b"/>
              <a:pathLst>
                <a:path w="2644" h="1727" extrusionOk="0">
                  <a:moveTo>
                    <a:pt x="0" y="0"/>
                  </a:moveTo>
                  <a:lnTo>
                    <a:pt x="0" y="1727"/>
                  </a:lnTo>
                  <a:lnTo>
                    <a:pt x="2644" y="1727"/>
                  </a:lnTo>
                  <a:lnTo>
                    <a:pt x="26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2" name="Google Shape;90822;p60"/>
            <p:cNvSpPr/>
            <p:nvPr/>
          </p:nvSpPr>
          <p:spPr>
            <a:xfrm>
              <a:off x="2855922" y="4128485"/>
              <a:ext cx="68321" cy="44341"/>
            </a:xfrm>
            <a:custGeom>
              <a:avLst/>
              <a:gdLst/>
              <a:ahLst/>
              <a:cxnLst/>
              <a:rect l="l" t="t" r="r" b="b"/>
              <a:pathLst>
                <a:path w="2644" h="1716" extrusionOk="0">
                  <a:moveTo>
                    <a:pt x="0" y="1"/>
                  </a:moveTo>
                  <a:lnTo>
                    <a:pt x="0" y="1715"/>
                  </a:lnTo>
                  <a:lnTo>
                    <a:pt x="2644" y="1715"/>
                  </a:lnTo>
                  <a:lnTo>
                    <a:pt x="26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3" name="Google Shape;90823;p60"/>
            <p:cNvSpPr/>
            <p:nvPr/>
          </p:nvSpPr>
          <p:spPr>
            <a:xfrm>
              <a:off x="2944217" y="4125410"/>
              <a:ext cx="68321" cy="44651"/>
            </a:xfrm>
            <a:custGeom>
              <a:avLst/>
              <a:gdLst/>
              <a:ahLst/>
              <a:cxnLst/>
              <a:rect l="l" t="t" r="r" b="b"/>
              <a:pathLst>
                <a:path w="2644" h="1728" extrusionOk="0">
                  <a:moveTo>
                    <a:pt x="1" y="1"/>
                  </a:moveTo>
                  <a:lnTo>
                    <a:pt x="1" y="1727"/>
                  </a:lnTo>
                  <a:lnTo>
                    <a:pt x="2644" y="1727"/>
                  </a:lnTo>
                  <a:lnTo>
                    <a:pt x="26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4" name="Google Shape;90824;p60"/>
            <p:cNvSpPr/>
            <p:nvPr/>
          </p:nvSpPr>
          <p:spPr>
            <a:xfrm>
              <a:off x="2220002" y="4142336"/>
              <a:ext cx="809461" cy="76951"/>
            </a:xfrm>
            <a:custGeom>
              <a:avLst/>
              <a:gdLst/>
              <a:ahLst/>
              <a:cxnLst/>
              <a:rect l="l" t="t" r="r" b="b"/>
              <a:pathLst>
                <a:path w="31326" h="2978" extrusionOk="0">
                  <a:moveTo>
                    <a:pt x="31326" y="1"/>
                  </a:moveTo>
                  <a:lnTo>
                    <a:pt x="0" y="882"/>
                  </a:lnTo>
                  <a:lnTo>
                    <a:pt x="0" y="2977"/>
                  </a:lnTo>
                  <a:lnTo>
                    <a:pt x="31326" y="2977"/>
                  </a:lnTo>
                  <a:lnTo>
                    <a:pt x="313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5" name="Google Shape;90825;p60"/>
            <p:cNvSpPr/>
            <p:nvPr/>
          </p:nvSpPr>
          <p:spPr>
            <a:xfrm>
              <a:off x="2483362" y="3011090"/>
              <a:ext cx="1548147" cy="994372"/>
            </a:xfrm>
            <a:custGeom>
              <a:avLst/>
              <a:gdLst/>
              <a:ahLst/>
              <a:cxnLst/>
              <a:rect l="l" t="t" r="r" b="b"/>
              <a:pathLst>
                <a:path w="59913" h="38482" extrusionOk="0">
                  <a:moveTo>
                    <a:pt x="8215" y="1"/>
                  </a:moveTo>
                  <a:lnTo>
                    <a:pt x="0" y="38481"/>
                  </a:lnTo>
                  <a:lnTo>
                    <a:pt x="51697" y="38481"/>
                  </a:lnTo>
                  <a:lnTo>
                    <a:pt x="599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6" name="Google Shape;90826;p60"/>
            <p:cNvSpPr/>
            <p:nvPr/>
          </p:nvSpPr>
          <p:spPr>
            <a:xfrm>
              <a:off x="2532587" y="3011090"/>
              <a:ext cx="1548147" cy="994372"/>
            </a:xfrm>
            <a:custGeom>
              <a:avLst/>
              <a:gdLst/>
              <a:ahLst/>
              <a:cxnLst/>
              <a:rect l="l" t="t" r="r" b="b"/>
              <a:pathLst>
                <a:path w="59913" h="38482" extrusionOk="0">
                  <a:moveTo>
                    <a:pt x="8227" y="1"/>
                  </a:moveTo>
                  <a:lnTo>
                    <a:pt x="0" y="38481"/>
                  </a:lnTo>
                  <a:lnTo>
                    <a:pt x="51697" y="38481"/>
                  </a:lnTo>
                  <a:lnTo>
                    <a:pt x="599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7" name="Google Shape;90827;p60"/>
            <p:cNvSpPr/>
            <p:nvPr/>
          </p:nvSpPr>
          <p:spPr>
            <a:xfrm>
              <a:off x="3255562" y="3367939"/>
              <a:ext cx="168321" cy="165298"/>
            </a:xfrm>
            <a:custGeom>
              <a:avLst/>
              <a:gdLst/>
              <a:ahLst/>
              <a:cxnLst/>
              <a:rect l="l" t="t" r="r" b="b"/>
              <a:pathLst>
                <a:path w="6514" h="6397" extrusionOk="0">
                  <a:moveTo>
                    <a:pt x="3850" y="0"/>
                  </a:moveTo>
                  <a:cubicBezTo>
                    <a:pt x="3821" y="0"/>
                    <a:pt x="3792" y="1"/>
                    <a:pt x="3763" y="2"/>
                  </a:cubicBezTo>
                  <a:cubicBezTo>
                    <a:pt x="1930" y="61"/>
                    <a:pt x="382" y="1395"/>
                    <a:pt x="60" y="3205"/>
                  </a:cubicBezTo>
                  <a:cubicBezTo>
                    <a:pt x="13" y="3407"/>
                    <a:pt x="1" y="3609"/>
                    <a:pt x="1" y="3824"/>
                  </a:cubicBezTo>
                  <a:cubicBezTo>
                    <a:pt x="47" y="5259"/>
                    <a:pt x="1226" y="6397"/>
                    <a:pt x="2663" y="6397"/>
                  </a:cubicBezTo>
                  <a:cubicBezTo>
                    <a:pt x="2692" y="6397"/>
                    <a:pt x="2722" y="6396"/>
                    <a:pt x="2751" y="6395"/>
                  </a:cubicBezTo>
                  <a:cubicBezTo>
                    <a:pt x="4585" y="6336"/>
                    <a:pt x="6121" y="5002"/>
                    <a:pt x="6454" y="3205"/>
                  </a:cubicBezTo>
                  <a:cubicBezTo>
                    <a:pt x="6490" y="2990"/>
                    <a:pt x="6513" y="2788"/>
                    <a:pt x="6502" y="2574"/>
                  </a:cubicBezTo>
                  <a:cubicBezTo>
                    <a:pt x="6455" y="1138"/>
                    <a:pt x="5276" y="0"/>
                    <a:pt x="38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8" name="Google Shape;90828;p60"/>
            <p:cNvSpPr/>
            <p:nvPr/>
          </p:nvSpPr>
          <p:spPr>
            <a:xfrm>
              <a:off x="2833777" y="4192801"/>
              <a:ext cx="656877" cy="72326"/>
            </a:xfrm>
            <a:custGeom>
              <a:avLst/>
              <a:gdLst/>
              <a:ahLst/>
              <a:cxnLst/>
              <a:rect l="l" t="t" r="r" b="b"/>
              <a:pathLst>
                <a:path w="25421" h="2799" extrusionOk="0">
                  <a:moveTo>
                    <a:pt x="25420" y="0"/>
                  </a:moveTo>
                  <a:lnTo>
                    <a:pt x="0" y="822"/>
                  </a:lnTo>
                  <a:lnTo>
                    <a:pt x="0" y="2798"/>
                  </a:lnTo>
                  <a:lnTo>
                    <a:pt x="25420" y="2798"/>
                  </a:lnTo>
                  <a:lnTo>
                    <a:pt x="254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9" name="Google Shape;90829;p60"/>
            <p:cNvSpPr/>
            <p:nvPr/>
          </p:nvSpPr>
          <p:spPr>
            <a:xfrm>
              <a:off x="3104192" y="3707941"/>
              <a:ext cx="565197" cy="557186"/>
            </a:xfrm>
            <a:custGeom>
              <a:avLst/>
              <a:gdLst/>
              <a:ahLst/>
              <a:cxnLst/>
              <a:rect l="l" t="t" r="r" b="b"/>
              <a:pathLst>
                <a:path w="21873" h="21563" extrusionOk="0">
                  <a:moveTo>
                    <a:pt x="1" y="0"/>
                  </a:moveTo>
                  <a:lnTo>
                    <a:pt x="8216" y="21562"/>
                  </a:lnTo>
                  <a:lnTo>
                    <a:pt x="21873" y="21562"/>
                  </a:lnTo>
                  <a:lnTo>
                    <a:pt x="136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0" name="Google Shape;90830;p60"/>
            <p:cNvSpPr/>
            <p:nvPr/>
          </p:nvSpPr>
          <p:spPr>
            <a:xfrm>
              <a:off x="3162048" y="3707941"/>
              <a:ext cx="565171" cy="557186"/>
            </a:xfrm>
            <a:custGeom>
              <a:avLst/>
              <a:gdLst/>
              <a:ahLst/>
              <a:cxnLst/>
              <a:rect l="l" t="t" r="r" b="b"/>
              <a:pathLst>
                <a:path w="21872" h="21563" extrusionOk="0">
                  <a:moveTo>
                    <a:pt x="0" y="0"/>
                  </a:moveTo>
                  <a:lnTo>
                    <a:pt x="8227" y="21562"/>
                  </a:lnTo>
                  <a:lnTo>
                    <a:pt x="21872" y="21562"/>
                  </a:lnTo>
                  <a:lnTo>
                    <a:pt x="136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1" name="Google Shape;90831;p60"/>
            <p:cNvSpPr/>
            <p:nvPr/>
          </p:nvSpPr>
          <p:spPr>
            <a:xfrm>
              <a:off x="1460075" y="4040087"/>
              <a:ext cx="793828" cy="238580"/>
            </a:xfrm>
            <a:custGeom>
              <a:avLst/>
              <a:gdLst/>
              <a:ahLst/>
              <a:cxnLst/>
              <a:rect l="l" t="t" r="r" b="b"/>
              <a:pathLst>
                <a:path w="30721" h="9233" extrusionOk="0">
                  <a:moveTo>
                    <a:pt x="14423" y="1"/>
                  </a:moveTo>
                  <a:cubicBezTo>
                    <a:pt x="13386" y="1"/>
                    <a:pt x="12367" y="131"/>
                    <a:pt x="11395" y="422"/>
                  </a:cubicBezTo>
                  <a:cubicBezTo>
                    <a:pt x="3239" y="2862"/>
                    <a:pt x="1" y="9232"/>
                    <a:pt x="2239" y="9232"/>
                  </a:cubicBezTo>
                  <a:lnTo>
                    <a:pt x="28445" y="9232"/>
                  </a:lnTo>
                  <a:cubicBezTo>
                    <a:pt x="30721" y="7134"/>
                    <a:pt x="22094" y="1"/>
                    <a:pt x="144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2" name="Google Shape;90832;p60"/>
            <p:cNvSpPr/>
            <p:nvPr/>
          </p:nvSpPr>
          <p:spPr>
            <a:xfrm>
              <a:off x="1929561" y="4098356"/>
              <a:ext cx="115711" cy="180311"/>
            </a:xfrm>
            <a:custGeom>
              <a:avLst/>
              <a:gdLst/>
              <a:ahLst/>
              <a:cxnLst/>
              <a:rect l="l" t="t" r="r" b="b"/>
              <a:pathLst>
                <a:path w="4478" h="6978" extrusionOk="0">
                  <a:moveTo>
                    <a:pt x="4478" y="0"/>
                  </a:moveTo>
                  <a:cubicBezTo>
                    <a:pt x="3799" y="274"/>
                    <a:pt x="3168" y="667"/>
                    <a:pt x="2632" y="1155"/>
                  </a:cubicBezTo>
                  <a:cubicBezTo>
                    <a:pt x="2084" y="1643"/>
                    <a:pt x="1608" y="2215"/>
                    <a:pt x="1239" y="2846"/>
                  </a:cubicBezTo>
                  <a:cubicBezTo>
                    <a:pt x="870" y="3477"/>
                    <a:pt x="572" y="4144"/>
                    <a:pt x="358" y="4846"/>
                  </a:cubicBezTo>
                  <a:cubicBezTo>
                    <a:pt x="144" y="5537"/>
                    <a:pt x="13" y="6251"/>
                    <a:pt x="1" y="6977"/>
                  </a:cubicBezTo>
                  <a:cubicBezTo>
                    <a:pt x="167" y="6287"/>
                    <a:pt x="382" y="5608"/>
                    <a:pt x="644" y="4941"/>
                  </a:cubicBezTo>
                  <a:cubicBezTo>
                    <a:pt x="894" y="4286"/>
                    <a:pt x="1203" y="3655"/>
                    <a:pt x="1572" y="3048"/>
                  </a:cubicBezTo>
                  <a:cubicBezTo>
                    <a:pt x="1930" y="2441"/>
                    <a:pt x="2358" y="1881"/>
                    <a:pt x="2846" y="1369"/>
                  </a:cubicBezTo>
                  <a:lnTo>
                    <a:pt x="3227" y="988"/>
                  </a:lnTo>
                  <a:lnTo>
                    <a:pt x="3608" y="643"/>
                  </a:lnTo>
                  <a:cubicBezTo>
                    <a:pt x="3870" y="381"/>
                    <a:pt x="4192" y="226"/>
                    <a:pt x="44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3" name="Google Shape;90833;p60"/>
            <p:cNvSpPr/>
            <p:nvPr/>
          </p:nvSpPr>
          <p:spPr>
            <a:xfrm>
              <a:off x="2009561" y="4122025"/>
              <a:ext cx="185531" cy="156952"/>
            </a:xfrm>
            <a:custGeom>
              <a:avLst/>
              <a:gdLst/>
              <a:ahLst/>
              <a:cxnLst/>
              <a:rect l="l" t="t" r="r" b="b"/>
              <a:pathLst>
                <a:path w="7180" h="6074" extrusionOk="0">
                  <a:moveTo>
                    <a:pt x="0" y="1"/>
                  </a:moveTo>
                  <a:cubicBezTo>
                    <a:pt x="369" y="191"/>
                    <a:pt x="727" y="394"/>
                    <a:pt x="1072" y="584"/>
                  </a:cubicBezTo>
                  <a:cubicBezTo>
                    <a:pt x="1417" y="775"/>
                    <a:pt x="1774" y="977"/>
                    <a:pt x="2120" y="1180"/>
                  </a:cubicBezTo>
                  <a:cubicBezTo>
                    <a:pt x="2810" y="1596"/>
                    <a:pt x="3501" y="2013"/>
                    <a:pt x="4144" y="2489"/>
                  </a:cubicBezTo>
                  <a:cubicBezTo>
                    <a:pt x="4799" y="2942"/>
                    <a:pt x="5418" y="3454"/>
                    <a:pt x="5977" y="4025"/>
                  </a:cubicBezTo>
                  <a:cubicBezTo>
                    <a:pt x="6251" y="4311"/>
                    <a:pt x="6501" y="4621"/>
                    <a:pt x="6716" y="4966"/>
                  </a:cubicBezTo>
                  <a:cubicBezTo>
                    <a:pt x="6930" y="5299"/>
                    <a:pt x="7097" y="5680"/>
                    <a:pt x="7180" y="6073"/>
                  </a:cubicBezTo>
                  <a:cubicBezTo>
                    <a:pt x="7168" y="5656"/>
                    <a:pt x="7061" y="5252"/>
                    <a:pt x="6870" y="4882"/>
                  </a:cubicBezTo>
                  <a:cubicBezTo>
                    <a:pt x="6692" y="4501"/>
                    <a:pt x="6465" y="4156"/>
                    <a:pt x="6204" y="3835"/>
                  </a:cubicBezTo>
                  <a:cubicBezTo>
                    <a:pt x="5668" y="3204"/>
                    <a:pt x="5049" y="2644"/>
                    <a:pt x="4370" y="2180"/>
                  </a:cubicBezTo>
                  <a:cubicBezTo>
                    <a:pt x="3703" y="1704"/>
                    <a:pt x="3001" y="1287"/>
                    <a:pt x="2263" y="930"/>
                  </a:cubicBezTo>
                  <a:cubicBezTo>
                    <a:pt x="1536" y="561"/>
                    <a:pt x="774" y="25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4" name="Google Shape;90834;p60"/>
            <p:cNvSpPr/>
            <p:nvPr/>
          </p:nvSpPr>
          <p:spPr>
            <a:xfrm>
              <a:off x="3232797" y="3068015"/>
              <a:ext cx="646" cy="29871"/>
            </a:xfrm>
            <a:custGeom>
              <a:avLst/>
              <a:gdLst/>
              <a:ahLst/>
              <a:cxnLst/>
              <a:rect l="l" t="t" r="r" b="b"/>
              <a:pathLst>
                <a:path w="25" h="1156" extrusionOk="0">
                  <a:moveTo>
                    <a:pt x="1" y="0"/>
                  </a:moveTo>
                  <a:lnTo>
                    <a:pt x="24" y="1155"/>
                  </a:lnTo>
                  <a:lnTo>
                    <a:pt x="2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5" name="Google Shape;90835;p60"/>
            <p:cNvSpPr/>
            <p:nvPr/>
          </p:nvSpPr>
          <p:spPr>
            <a:xfrm>
              <a:off x="1973256" y="1980490"/>
              <a:ext cx="672277" cy="601915"/>
            </a:xfrm>
            <a:custGeom>
              <a:avLst/>
              <a:gdLst/>
              <a:ahLst/>
              <a:cxnLst/>
              <a:rect l="l" t="t" r="r" b="b"/>
              <a:pathLst>
                <a:path w="26017" h="23294" extrusionOk="0">
                  <a:moveTo>
                    <a:pt x="13734" y="0"/>
                  </a:moveTo>
                  <a:cubicBezTo>
                    <a:pt x="13188" y="0"/>
                    <a:pt x="12633" y="39"/>
                    <a:pt x="12073" y="118"/>
                  </a:cubicBezTo>
                  <a:cubicBezTo>
                    <a:pt x="4572" y="1189"/>
                    <a:pt x="72" y="9024"/>
                    <a:pt x="2929" y="16048"/>
                  </a:cubicBezTo>
                  <a:lnTo>
                    <a:pt x="0" y="21085"/>
                  </a:lnTo>
                  <a:lnTo>
                    <a:pt x="0" y="21085"/>
                  </a:lnTo>
                  <a:lnTo>
                    <a:pt x="5823" y="20227"/>
                  </a:lnTo>
                  <a:cubicBezTo>
                    <a:pt x="8005" y="22234"/>
                    <a:pt x="10827" y="23293"/>
                    <a:pt x="13696" y="23293"/>
                  </a:cubicBezTo>
                  <a:cubicBezTo>
                    <a:pt x="15083" y="23293"/>
                    <a:pt x="16481" y="23046"/>
                    <a:pt x="17824" y="22537"/>
                  </a:cubicBezTo>
                  <a:cubicBezTo>
                    <a:pt x="21932" y="20977"/>
                    <a:pt x="24825" y="17239"/>
                    <a:pt x="25277" y="12857"/>
                  </a:cubicBezTo>
                  <a:lnTo>
                    <a:pt x="25289" y="12857"/>
                  </a:lnTo>
                  <a:cubicBezTo>
                    <a:pt x="26016" y="5883"/>
                    <a:pt x="20504" y="0"/>
                    <a:pt x="137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6" name="Google Shape;90836;p60"/>
            <p:cNvSpPr/>
            <p:nvPr/>
          </p:nvSpPr>
          <p:spPr>
            <a:xfrm>
              <a:off x="1963101" y="1977725"/>
              <a:ext cx="682510" cy="606773"/>
            </a:xfrm>
            <a:custGeom>
              <a:avLst/>
              <a:gdLst/>
              <a:ahLst/>
              <a:cxnLst/>
              <a:rect l="l" t="t" r="r" b="b"/>
              <a:pathLst>
                <a:path w="26413" h="23482" extrusionOk="0">
                  <a:moveTo>
                    <a:pt x="14030" y="1"/>
                  </a:moveTo>
                  <a:cubicBezTo>
                    <a:pt x="13511" y="1"/>
                    <a:pt x="12986" y="35"/>
                    <a:pt x="12454" y="106"/>
                  </a:cubicBezTo>
                  <a:cubicBezTo>
                    <a:pt x="10669" y="344"/>
                    <a:pt x="8978" y="975"/>
                    <a:pt x="7478" y="1975"/>
                  </a:cubicBezTo>
                  <a:cubicBezTo>
                    <a:pt x="5989" y="2975"/>
                    <a:pt x="4739" y="4297"/>
                    <a:pt x="3834" y="5856"/>
                  </a:cubicBezTo>
                  <a:cubicBezTo>
                    <a:pt x="2010" y="8975"/>
                    <a:pt x="1733" y="12767"/>
                    <a:pt x="3072" y="16120"/>
                  </a:cubicBezTo>
                  <a:lnTo>
                    <a:pt x="3072" y="16120"/>
                  </a:lnTo>
                  <a:lnTo>
                    <a:pt x="215" y="21084"/>
                  </a:lnTo>
                  <a:lnTo>
                    <a:pt x="1" y="21465"/>
                  </a:lnTo>
                  <a:lnTo>
                    <a:pt x="429" y="21406"/>
                  </a:lnTo>
                  <a:lnTo>
                    <a:pt x="6161" y="20511"/>
                  </a:lnTo>
                  <a:lnTo>
                    <a:pt x="6161" y="20511"/>
                  </a:lnTo>
                  <a:cubicBezTo>
                    <a:pt x="7769" y="21944"/>
                    <a:pt x="9733" y="22911"/>
                    <a:pt x="11859" y="23299"/>
                  </a:cubicBezTo>
                  <a:cubicBezTo>
                    <a:pt x="12395" y="23394"/>
                    <a:pt x="12931" y="23454"/>
                    <a:pt x="13467" y="23466"/>
                  </a:cubicBezTo>
                  <a:cubicBezTo>
                    <a:pt x="13667" y="23476"/>
                    <a:pt x="13868" y="23481"/>
                    <a:pt x="14068" y="23481"/>
                  </a:cubicBezTo>
                  <a:cubicBezTo>
                    <a:pt x="16585" y="23481"/>
                    <a:pt x="19031" y="22653"/>
                    <a:pt x="21039" y="21120"/>
                  </a:cubicBezTo>
                  <a:cubicBezTo>
                    <a:pt x="21468" y="20811"/>
                    <a:pt x="21872" y="20453"/>
                    <a:pt x="22265" y="20084"/>
                  </a:cubicBezTo>
                  <a:cubicBezTo>
                    <a:pt x="22634" y="19703"/>
                    <a:pt x="22992" y="19299"/>
                    <a:pt x="23313" y="18870"/>
                  </a:cubicBezTo>
                  <a:cubicBezTo>
                    <a:pt x="24635" y="17155"/>
                    <a:pt x="25444" y="15119"/>
                    <a:pt x="25670" y="12964"/>
                  </a:cubicBezTo>
                  <a:lnTo>
                    <a:pt x="25670" y="12964"/>
                  </a:lnTo>
                  <a:cubicBezTo>
                    <a:pt x="25432" y="15108"/>
                    <a:pt x="24611" y="17143"/>
                    <a:pt x="23289" y="18858"/>
                  </a:cubicBezTo>
                  <a:cubicBezTo>
                    <a:pt x="22646" y="19703"/>
                    <a:pt x="21872" y="20465"/>
                    <a:pt x="21003" y="21084"/>
                  </a:cubicBezTo>
                  <a:cubicBezTo>
                    <a:pt x="20146" y="21727"/>
                    <a:pt x="19193" y="22239"/>
                    <a:pt x="18193" y="22597"/>
                  </a:cubicBezTo>
                  <a:cubicBezTo>
                    <a:pt x="16934" y="23076"/>
                    <a:pt x="15598" y="23313"/>
                    <a:pt x="14258" y="23313"/>
                  </a:cubicBezTo>
                  <a:cubicBezTo>
                    <a:pt x="14002" y="23313"/>
                    <a:pt x="13746" y="23304"/>
                    <a:pt x="13490" y="23287"/>
                  </a:cubicBezTo>
                  <a:cubicBezTo>
                    <a:pt x="12955" y="23263"/>
                    <a:pt x="12431" y="23204"/>
                    <a:pt x="11907" y="23097"/>
                  </a:cubicBezTo>
                  <a:cubicBezTo>
                    <a:pt x="9811" y="22680"/>
                    <a:pt x="7882" y="21680"/>
                    <a:pt x="6323" y="20227"/>
                  </a:cubicBezTo>
                  <a:lnTo>
                    <a:pt x="6275" y="20168"/>
                  </a:lnTo>
                  <a:lnTo>
                    <a:pt x="6192" y="20168"/>
                  </a:lnTo>
                  <a:lnTo>
                    <a:pt x="780" y="20930"/>
                  </a:lnTo>
                  <a:lnTo>
                    <a:pt x="780" y="20930"/>
                  </a:lnTo>
                  <a:lnTo>
                    <a:pt x="3501" y="16262"/>
                  </a:lnTo>
                  <a:lnTo>
                    <a:pt x="3561" y="16167"/>
                  </a:lnTo>
                  <a:lnTo>
                    <a:pt x="3513" y="16060"/>
                  </a:lnTo>
                  <a:cubicBezTo>
                    <a:pt x="2870" y="14453"/>
                    <a:pt x="2584" y="12726"/>
                    <a:pt x="2691" y="10988"/>
                  </a:cubicBezTo>
                  <a:cubicBezTo>
                    <a:pt x="2810" y="9262"/>
                    <a:pt x="3310" y="7571"/>
                    <a:pt x="4168" y="6059"/>
                  </a:cubicBezTo>
                  <a:cubicBezTo>
                    <a:pt x="5049" y="4559"/>
                    <a:pt x="6228" y="3261"/>
                    <a:pt x="7656" y="2261"/>
                  </a:cubicBezTo>
                  <a:cubicBezTo>
                    <a:pt x="9615" y="913"/>
                    <a:pt x="11896" y="235"/>
                    <a:pt x="14183" y="235"/>
                  </a:cubicBezTo>
                  <a:cubicBezTo>
                    <a:pt x="16221" y="235"/>
                    <a:pt x="18263" y="773"/>
                    <a:pt x="20086" y="1856"/>
                  </a:cubicBezTo>
                  <a:cubicBezTo>
                    <a:pt x="23956" y="4154"/>
                    <a:pt x="26135" y="8488"/>
                    <a:pt x="25670" y="12964"/>
                  </a:cubicBezTo>
                  <a:lnTo>
                    <a:pt x="25682" y="12964"/>
                  </a:lnTo>
                  <a:cubicBezTo>
                    <a:pt x="26413" y="5938"/>
                    <a:pt x="20859" y="1"/>
                    <a:pt x="140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7" name="Google Shape;90837;p60"/>
            <p:cNvSpPr/>
            <p:nvPr/>
          </p:nvSpPr>
          <p:spPr>
            <a:xfrm>
              <a:off x="2422121" y="2254264"/>
              <a:ext cx="72946" cy="72636"/>
            </a:xfrm>
            <a:custGeom>
              <a:avLst/>
              <a:gdLst/>
              <a:ahLst/>
              <a:cxnLst/>
              <a:rect l="l" t="t" r="r" b="b"/>
              <a:pathLst>
                <a:path w="2823" h="2811" extrusionOk="0">
                  <a:moveTo>
                    <a:pt x="1406" y="0"/>
                  </a:moveTo>
                  <a:cubicBezTo>
                    <a:pt x="632" y="0"/>
                    <a:pt x="1" y="631"/>
                    <a:pt x="1" y="1405"/>
                  </a:cubicBezTo>
                  <a:cubicBezTo>
                    <a:pt x="1" y="2179"/>
                    <a:pt x="632" y="2810"/>
                    <a:pt x="1406" y="2810"/>
                  </a:cubicBezTo>
                  <a:cubicBezTo>
                    <a:pt x="2180" y="2810"/>
                    <a:pt x="2811" y="2179"/>
                    <a:pt x="2822" y="1405"/>
                  </a:cubicBezTo>
                  <a:cubicBezTo>
                    <a:pt x="2811" y="619"/>
                    <a:pt x="2180" y="0"/>
                    <a:pt x="1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8" name="Google Shape;90838;p60"/>
            <p:cNvSpPr/>
            <p:nvPr/>
          </p:nvSpPr>
          <p:spPr>
            <a:xfrm>
              <a:off x="2279072" y="2254264"/>
              <a:ext cx="85246" cy="72972"/>
            </a:xfrm>
            <a:custGeom>
              <a:avLst/>
              <a:gdLst/>
              <a:ahLst/>
              <a:cxnLst/>
              <a:rect l="l" t="t" r="r" b="b"/>
              <a:pathLst>
                <a:path w="3299" h="2824" extrusionOk="0">
                  <a:moveTo>
                    <a:pt x="1893" y="0"/>
                  </a:moveTo>
                  <a:cubicBezTo>
                    <a:pt x="631" y="0"/>
                    <a:pt x="0" y="1512"/>
                    <a:pt x="893" y="2405"/>
                  </a:cubicBezTo>
                  <a:cubicBezTo>
                    <a:pt x="1178" y="2694"/>
                    <a:pt x="1531" y="2824"/>
                    <a:pt x="1877" y="2824"/>
                  </a:cubicBezTo>
                  <a:cubicBezTo>
                    <a:pt x="2601" y="2824"/>
                    <a:pt x="3298" y="2259"/>
                    <a:pt x="3298" y="1405"/>
                  </a:cubicBezTo>
                  <a:cubicBezTo>
                    <a:pt x="3298" y="631"/>
                    <a:pt x="2667" y="0"/>
                    <a:pt x="18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9" name="Google Shape;90839;p60"/>
            <p:cNvSpPr/>
            <p:nvPr/>
          </p:nvSpPr>
          <p:spPr>
            <a:xfrm>
              <a:off x="2148632" y="2254264"/>
              <a:ext cx="85246" cy="72972"/>
            </a:xfrm>
            <a:custGeom>
              <a:avLst/>
              <a:gdLst/>
              <a:ahLst/>
              <a:cxnLst/>
              <a:rect l="l" t="t" r="r" b="b"/>
              <a:pathLst>
                <a:path w="3299" h="2824" extrusionOk="0">
                  <a:moveTo>
                    <a:pt x="1903" y="0"/>
                  </a:moveTo>
                  <a:cubicBezTo>
                    <a:pt x="1896" y="0"/>
                    <a:pt x="1888" y="0"/>
                    <a:pt x="1881" y="0"/>
                  </a:cubicBezTo>
                  <a:cubicBezTo>
                    <a:pt x="631" y="0"/>
                    <a:pt x="0" y="1524"/>
                    <a:pt x="893" y="2405"/>
                  </a:cubicBezTo>
                  <a:cubicBezTo>
                    <a:pt x="1178" y="2694"/>
                    <a:pt x="1531" y="2824"/>
                    <a:pt x="1877" y="2824"/>
                  </a:cubicBezTo>
                  <a:cubicBezTo>
                    <a:pt x="2601" y="2824"/>
                    <a:pt x="3298" y="2259"/>
                    <a:pt x="3298" y="1405"/>
                  </a:cubicBezTo>
                  <a:cubicBezTo>
                    <a:pt x="3298" y="627"/>
                    <a:pt x="2679" y="0"/>
                    <a:pt x="19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40" name="Google Shape;90840;p60"/>
            <p:cNvGrpSpPr/>
            <p:nvPr/>
          </p:nvGrpSpPr>
          <p:grpSpPr>
            <a:xfrm flipH="1">
              <a:off x="2231226" y="792642"/>
              <a:ext cx="1579309" cy="1340360"/>
              <a:chOff x="5789325" y="1418938"/>
              <a:chExt cx="1908300" cy="1619575"/>
            </a:xfrm>
          </p:grpSpPr>
          <p:sp>
            <p:nvSpPr>
              <p:cNvPr id="90841" name="Google Shape;90841;p60"/>
              <p:cNvSpPr/>
              <p:nvPr/>
            </p:nvSpPr>
            <p:spPr>
              <a:xfrm>
                <a:off x="5826525" y="1473113"/>
                <a:ext cx="489075" cy="470575"/>
              </a:xfrm>
              <a:custGeom>
                <a:avLst/>
                <a:gdLst/>
                <a:ahLst/>
                <a:cxnLst/>
                <a:rect l="l" t="t" r="r" b="b"/>
                <a:pathLst>
                  <a:path w="19563" h="18823" extrusionOk="0">
                    <a:moveTo>
                      <a:pt x="10123" y="5000"/>
                    </a:moveTo>
                    <a:cubicBezTo>
                      <a:pt x="12382" y="5000"/>
                      <a:pt x="14550" y="6757"/>
                      <a:pt x="14550" y="9407"/>
                    </a:cubicBezTo>
                    <a:cubicBezTo>
                      <a:pt x="14538" y="11824"/>
                      <a:pt x="12574" y="13788"/>
                      <a:pt x="10157" y="13788"/>
                    </a:cubicBezTo>
                    <a:lnTo>
                      <a:pt x="10157" y="13800"/>
                    </a:lnTo>
                    <a:cubicBezTo>
                      <a:pt x="6240" y="13800"/>
                      <a:pt x="4275" y="9061"/>
                      <a:pt x="7049" y="6299"/>
                    </a:cubicBezTo>
                    <a:cubicBezTo>
                      <a:pt x="7943" y="5402"/>
                      <a:pt x="9043" y="5000"/>
                      <a:pt x="10123" y="5000"/>
                    </a:cubicBezTo>
                    <a:close/>
                    <a:moveTo>
                      <a:pt x="10157" y="1"/>
                    </a:moveTo>
                    <a:cubicBezTo>
                      <a:pt x="6347" y="1"/>
                      <a:pt x="2918" y="2287"/>
                      <a:pt x="1454" y="5811"/>
                    </a:cubicBezTo>
                    <a:cubicBezTo>
                      <a:pt x="1" y="9323"/>
                      <a:pt x="811" y="13371"/>
                      <a:pt x="3501" y="16062"/>
                    </a:cubicBezTo>
                    <a:cubicBezTo>
                      <a:pt x="5304" y="17864"/>
                      <a:pt x="7715" y="18823"/>
                      <a:pt x="10166" y="18823"/>
                    </a:cubicBezTo>
                    <a:cubicBezTo>
                      <a:pt x="11374" y="18823"/>
                      <a:pt x="12593" y="18590"/>
                      <a:pt x="13753" y="18110"/>
                    </a:cubicBezTo>
                    <a:cubicBezTo>
                      <a:pt x="17277" y="16646"/>
                      <a:pt x="19563" y="13217"/>
                      <a:pt x="19563" y="9407"/>
                    </a:cubicBezTo>
                    <a:cubicBezTo>
                      <a:pt x="19563" y="4216"/>
                      <a:pt x="15348" y="1"/>
                      <a:pt x="101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2" name="Google Shape;90842;p60"/>
              <p:cNvSpPr/>
              <p:nvPr/>
            </p:nvSpPr>
            <p:spPr>
              <a:xfrm>
                <a:off x="6035200" y="1418938"/>
                <a:ext cx="90500" cy="64025"/>
              </a:xfrm>
              <a:custGeom>
                <a:avLst/>
                <a:gdLst/>
                <a:ahLst/>
                <a:cxnLst/>
                <a:rect l="l" t="t" r="r" b="b"/>
                <a:pathLst>
                  <a:path w="3620" h="2561" extrusionOk="0">
                    <a:moveTo>
                      <a:pt x="203" y="1"/>
                    </a:moveTo>
                    <a:lnTo>
                      <a:pt x="0" y="2561"/>
                    </a:lnTo>
                    <a:lnTo>
                      <a:pt x="3620" y="2561"/>
                    </a:lnTo>
                    <a:lnTo>
                      <a:pt x="34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3" name="Google Shape;90843;p60"/>
              <p:cNvSpPr/>
              <p:nvPr/>
            </p:nvSpPr>
            <p:spPr>
              <a:xfrm>
                <a:off x="5847675" y="1471638"/>
                <a:ext cx="105675" cy="105675"/>
              </a:xfrm>
              <a:custGeom>
                <a:avLst/>
                <a:gdLst/>
                <a:ahLst/>
                <a:cxnLst/>
                <a:rect l="l" t="t" r="r" b="b"/>
                <a:pathLst>
                  <a:path w="4227" h="4227" extrusionOk="0">
                    <a:moveTo>
                      <a:pt x="2274" y="0"/>
                    </a:moveTo>
                    <a:lnTo>
                      <a:pt x="0" y="2274"/>
                    </a:lnTo>
                    <a:lnTo>
                      <a:pt x="1667" y="4227"/>
                    </a:lnTo>
                    <a:lnTo>
                      <a:pt x="4227" y="1667"/>
                    </a:lnTo>
                    <a:lnTo>
                      <a:pt x="22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4" name="Google Shape;90844;p60"/>
              <p:cNvSpPr/>
              <p:nvPr/>
            </p:nvSpPr>
            <p:spPr>
              <a:xfrm>
                <a:off x="5789325" y="1656463"/>
                <a:ext cx="64025" cy="90525"/>
              </a:xfrm>
              <a:custGeom>
                <a:avLst/>
                <a:gdLst/>
                <a:ahLst/>
                <a:cxnLst/>
                <a:rect l="l" t="t" r="r" b="b"/>
                <a:pathLst>
                  <a:path w="2561" h="3621" extrusionOk="0">
                    <a:moveTo>
                      <a:pt x="2561" y="1"/>
                    </a:moveTo>
                    <a:lnTo>
                      <a:pt x="1" y="203"/>
                    </a:lnTo>
                    <a:lnTo>
                      <a:pt x="1" y="3418"/>
                    </a:lnTo>
                    <a:lnTo>
                      <a:pt x="2561" y="3620"/>
                    </a:lnTo>
                    <a:lnTo>
                      <a:pt x="2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5" name="Google Shape;90845;p60"/>
              <p:cNvSpPr/>
              <p:nvPr/>
            </p:nvSpPr>
            <p:spPr>
              <a:xfrm>
                <a:off x="5842025" y="1828813"/>
                <a:ext cx="105675" cy="105700"/>
              </a:xfrm>
              <a:custGeom>
                <a:avLst/>
                <a:gdLst/>
                <a:ahLst/>
                <a:cxnLst/>
                <a:rect l="l" t="t" r="r" b="b"/>
                <a:pathLst>
                  <a:path w="4227" h="4228" extrusionOk="0">
                    <a:moveTo>
                      <a:pt x="1667" y="1"/>
                    </a:moveTo>
                    <a:lnTo>
                      <a:pt x="0" y="1953"/>
                    </a:lnTo>
                    <a:lnTo>
                      <a:pt x="2274" y="4227"/>
                    </a:lnTo>
                    <a:lnTo>
                      <a:pt x="4227" y="2561"/>
                    </a:lnTo>
                    <a:lnTo>
                      <a:pt x="16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6" name="Google Shape;90846;p60"/>
              <p:cNvSpPr/>
              <p:nvPr/>
            </p:nvSpPr>
            <p:spPr>
              <a:xfrm>
                <a:off x="6026850" y="1928838"/>
                <a:ext cx="90525" cy="64025"/>
              </a:xfrm>
              <a:custGeom>
                <a:avLst/>
                <a:gdLst/>
                <a:ahLst/>
                <a:cxnLst/>
                <a:rect l="l" t="t" r="r" b="b"/>
                <a:pathLst>
                  <a:path w="3621" h="2561" extrusionOk="0">
                    <a:moveTo>
                      <a:pt x="1" y="0"/>
                    </a:moveTo>
                    <a:lnTo>
                      <a:pt x="203" y="2560"/>
                    </a:lnTo>
                    <a:lnTo>
                      <a:pt x="3430" y="2560"/>
                    </a:lnTo>
                    <a:lnTo>
                      <a:pt x="36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7" name="Google Shape;90847;p60"/>
              <p:cNvSpPr/>
              <p:nvPr/>
            </p:nvSpPr>
            <p:spPr>
              <a:xfrm>
                <a:off x="6199200" y="1834463"/>
                <a:ext cx="105700" cy="105700"/>
              </a:xfrm>
              <a:custGeom>
                <a:avLst/>
                <a:gdLst/>
                <a:ahLst/>
                <a:cxnLst/>
                <a:rect l="l" t="t" r="r" b="b"/>
                <a:pathLst>
                  <a:path w="4228" h="4228" extrusionOk="0">
                    <a:moveTo>
                      <a:pt x="2560" y="1"/>
                    </a:moveTo>
                    <a:lnTo>
                      <a:pt x="1" y="2561"/>
                    </a:lnTo>
                    <a:lnTo>
                      <a:pt x="1953" y="4228"/>
                    </a:lnTo>
                    <a:lnTo>
                      <a:pt x="4227" y="1954"/>
                    </a:lnTo>
                    <a:lnTo>
                      <a:pt x="2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8" name="Google Shape;90848;p60"/>
              <p:cNvSpPr/>
              <p:nvPr/>
            </p:nvSpPr>
            <p:spPr>
              <a:xfrm>
                <a:off x="6299225" y="1664813"/>
                <a:ext cx="64000" cy="90200"/>
              </a:xfrm>
              <a:custGeom>
                <a:avLst/>
                <a:gdLst/>
                <a:ahLst/>
                <a:cxnLst/>
                <a:rect l="l" t="t" r="r" b="b"/>
                <a:pathLst>
                  <a:path w="2560" h="3608" extrusionOk="0">
                    <a:moveTo>
                      <a:pt x="0" y="0"/>
                    </a:moveTo>
                    <a:lnTo>
                      <a:pt x="0" y="3608"/>
                    </a:lnTo>
                    <a:lnTo>
                      <a:pt x="2560" y="3417"/>
                    </a:lnTo>
                    <a:lnTo>
                      <a:pt x="2560" y="19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9" name="Google Shape;90849;p60"/>
              <p:cNvSpPr/>
              <p:nvPr/>
            </p:nvSpPr>
            <p:spPr>
              <a:xfrm>
                <a:off x="6204850" y="1477288"/>
                <a:ext cx="105700" cy="105700"/>
              </a:xfrm>
              <a:custGeom>
                <a:avLst/>
                <a:gdLst/>
                <a:ahLst/>
                <a:cxnLst/>
                <a:rect l="l" t="t" r="r" b="b"/>
                <a:pathLst>
                  <a:path w="4228" h="4228" extrusionOk="0">
                    <a:moveTo>
                      <a:pt x="1953" y="0"/>
                    </a:moveTo>
                    <a:lnTo>
                      <a:pt x="1" y="1667"/>
                    </a:lnTo>
                    <a:lnTo>
                      <a:pt x="2561" y="4227"/>
                    </a:lnTo>
                    <a:lnTo>
                      <a:pt x="4228" y="2275"/>
                    </a:lnTo>
                    <a:lnTo>
                      <a:pt x="19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0" name="Google Shape;90850;p60"/>
              <p:cNvSpPr/>
              <p:nvPr/>
            </p:nvSpPr>
            <p:spPr>
              <a:xfrm>
                <a:off x="5957200" y="1989838"/>
                <a:ext cx="986175" cy="949075"/>
              </a:xfrm>
              <a:custGeom>
                <a:avLst/>
                <a:gdLst/>
                <a:ahLst/>
                <a:cxnLst/>
                <a:rect l="l" t="t" r="r" b="b"/>
                <a:pathLst>
                  <a:path w="39447" h="37963" extrusionOk="0">
                    <a:moveTo>
                      <a:pt x="20461" y="10116"/>
                    </a:moveTo>
                    <a:cubicBezTo>
                      <a:pt x="21601" y="10116"/>
                      <a:pt x="22752" y="10336"/>
                      <a:pt x="23849" y="10788"/>
                    </a:cubicBezTo>
                    <a:cubicBezTo>
                      <a:pt x="27159" y="12157"/>
                      <a:pt x="29314" y="15384"/>
                      <a:pt x="29326" y="18968"/>
                    </a:cubicBezTo>
                    <a:lnTo>
                      <a:pt x="29326" y="18979"/>
                    </a:lnTo>
                    <a:cubicBezTo>
                      <a:pt x="29326" y="23873"/>
                      <a:pt x="25361" y="27838"/>
                      <a:pt x="20468" y="27838"/>
                    </a:cubicBezTo>
                    <a:cubicBezTo>
                      <a:pt x="20458" y="27838"/>
                      <a:pt x="20448" y="27838"/>
                      <a:pt x="20438" y="27838"/>
                    </a:cubicBezTo>
                    <a:cubicBezTo>
                      <a:pt x="16866" y="27838"/>
                      <a:pt x="13642" y="25674"/>
                      <a:pt x="12276" y="22373"/>
                    </a:cubicBezTo>
                    <a:cubicBezTo>
                      <a:pt x="10895" y="19063"/>
                      <a:pt x="11657" y="15253"/>
                      <a:pt x="14193" y="12717"/>
                    </a:cubicBezTo>
                    <a:cubicBezTo>
                      <a:pt x="15883" y="11019"/>
                      <a:pt x="18150" y="10116"/>
                      <a:pt x="20461" y="10116"/>
                    </a:cubicBezTo>
                    <a:close/>
                    <a:moveTo>
                      <a:pt x="20438" y="7728"/>
                    </a:moveTo>
                    <a:cubicBezTo>
                      <a:pt x="15902" y="7728"/>
                      <a:pt x="11808" y="10464"/>
                      <a:pt x="10062" y="14669"/>
                    </a:cubicBezTo>
                    <a:cubicBezTo>
                      <a:pt x="8311" y="18872"/>
                      <a:pt x="9276" y="23718"/>
                      <a:pt x="12490" y="26933"/>
                    </a:cubicBezTo>
                    <a:cubicBezTo>
                      <a:pt x="14651" y="29093"/>
                      <a:pt x="17531" y="30239"/>
                      <a:pt x="20464" y="30239"/>
                    </a:cubicBezTo>
                    <a:cubicBezTo>
                      <a:pt x="21912" y="30239"/>
                      <a:pt x="23373" y="29960"/>
                      <a:pt x="24766" y="29386"/>
                    </a:cubicBezTo>
                    <a:cubicBezTo>
                      <a:pt x="28969" y="27647"/>
                      <a:pt x="31719" y="23540"/>
                      <a:pt x="31719" y="18991"/>
                    </a:cubicBezTo>
                    <a:lnTo>
                      <a:pt x="31719" y="18979"/>
                    </a:lnTo>
                    <a:cubicBezTo>
                      <a:pt x="31707" y="12764"/>
                      <a:pt x="26683" y="7728"/>
                      <a:pt x="20468" y="7728"/>
                    </a:cubicBezTo>
                    <a:cubicBezTo>
                      <a:pt x="20458" y="7728"/>
                      <a:pt x="20448" y="7728"/>
                      <a:pt x="20438" y="7728"/>
                    </a:cubicBezTo>
                    <a:close/>
                    <a:moveTo>
                      <a:pt x="20453" y="6650"/>
                    </a:moveTo>
                    <a:cubicBezTo>
                      <a:pt x="22039" y="6650"/>
                      <a:pt x="23637" y="6956"/>
                      <a:pt x="25159" y="7585"/>
                    </a:cubicBezTo>
                    <a:cubicBezTo>
                      <a:pt x="29778" y="9490"/>
                      <a:pt x="32791" y="13979"/>
                      <a:pt x="32791" y="18968"/>
                    </a:cubicBezTo>
                    <a:lnTo>
                      <a:pt x="32791" y="19003"/>
                    </a:lnTo>
                    <a:cubicBezTo>
                      <a:pt x="32767" y="25790"/>
                      <a:pt x="27266" y="31291"/>
                      <a:pt x="20468" y="31314"/>
                    </a:cubicBezTo>
                    <a:lnTo>
                      <a:pt x="20468" y="31326"/>
                    </a:lnTo>
                    <a:cubicBezTo>
                      <a:pt x="15479" y="31326"/>
                      <a:pt x="10978" y="28326"/>
                      <a:pt x="9061" y="23718"/>
                    </a:cubicBezTo>
                    <a:cubicBezTo>
                      <a:pt x="7145" y="19110"/>
                      <a:pt x="8192" y="13800"/>
                      <a:pt x="11717" y="10276"/>
                    </a:cubicBezTo>
                    <a:cubicBezTo>
                      <a:pt x="14077" y="7908"/>
                      <a:pt x="17238" y="6650"/>
                      <a:pt x="20453" y="6650"/>
                    </a:cubicBezTo>
                    <a:close/>
                    <a:moveTo>
                      <a:pt x="20468" y="1"/>
                    </a:moveTo>
                    <a:lnTo>
                      <a:pt x="20468" y="13"/>
                    </a:lnTo>
                    <a:cubicBezTo>
                      <a:pt x="12788" y="13"/>
                      <a:pt x="5871" y="4632"/>
                      <a:pt x="2930" y="11717"/>
                    </a:cubicBezTo>
                    <a:cubicBezTo>
                      <a:pt x="1" y="18813"/>
                      <a:pt x="1620" y="26969"/>
                      <a:pt x="7037" y="32398"/>
                    </a:cubicBezTo>
                    <a:cubicBezTo>
                      <a:pt x="10670" y="36031"/>
                      <a:pt x="15529" y="37963"/>
                      <a:pt x="20469" y="37963"/>
                    </a:cubicBezTo>
                    <a:cubicBezTo>
                      <a:pt x="22912" y="37963"/>
                      <a:pt x="25375" y="37490"/>
                      <a:pt x="27719" y="36517"/>
                    </a:cubicBezTo>
                    <a:cubicBezTo>
                      <a:pt x="34815" y="33588"/>
                      <a:pt x="39434" y="26659"/>
                      <a:pt x="39434" y="18991"/>
                    </a:cubicBezTo>
                    <a:cubicBezTo>
                      <a:pt x="39446" y="8502"/>
                      <a:pt x="30957" y="1"/>
                      <a:pt x="204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1" name="Google Shape;90851;p60"/>
              <p:cNvSpPr/>
              <p:nvPr/>
            </p:nvSpPr>
            <p:spPr>
              <a:xfrm>
                <a:off x="6415900" y="1889838"/>
                <a:ext cx="108675" cy="108375"/>
              </a:xfrm>
              <a:custGeom>
                <a:avLst/>
                <a:gdLst/>
                <a:ahLst/>
                <a:cxnLst/>
                <a:rect l="l" t="t" r="r" b="b"/>
                <a:pathLst>
                  <a:path w="4347" h="4335" extrusionOk="0">
                    <a:moveTo>
                      <a:pt x="429" y="0"/>
                    </a:moveTo>
                    <a:lnTo>
                      <a:pt x="0" y="4334"/>
                    </a:lnTo>
                    <a:lnTo>
                      <a:pt x="4346" y="4334"/>
                    </a:lnTo>
                    <a:lnTo>
                      <a:pt x="39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2" name="Google Shape;90852;p60"/>
              <p:cNvSpPr/>
              <p:nvPr/>
            </p:nvSpPr>
            <p:spPr>
              <a:xfrm>
                <a:off x="6145025" y="1944313"/>
                <a:ext cx="139025" cy="142900"/>
              </a:xfrm>
              <a:custGeom>
                <a:avLst/>
                <a:gdLst/>
                <a:ahLst/>
                <a:cxnLst/>
                <a:rect l="l" t="t" r="r" b="b"/>
                <a:pathLst>
                  <a:path w="5561" h="5716" extrusionOk="0">
                    <a:moveTo>
                      <a:pt x="3013" y="0"/>
                    </a:moveTo>
                    <a:lnTo>
                      <a:pt x="1" y="1751"/>
                    </a:lnTo>
                    <a:lnTo>
                      <a:pt x="1798" y="5715"/>
                    </a:lnTo>
                    <a:lnTo>
                      <a:pt x="5561" y="3548"/>
                    </a:lnTo>
                    <a:lnTo>
                      <a:pt x="30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3" name="Google Shape;90853;p60"/>
              <p:cNvSpPr/>
              <p:nvPr/>
            </p:nvSpPr>
            <p:spPr>
              <a:xfrm>
                <a:off x="5950350" y="2138088"/>
                <a:ext cx="142900" cy="139025"/>
              </a:xfrm>
              <a:custGeom>
                <a:avLst/>
                <a:gdLst/>
                <a:ahLst/>
                <a:cxnLst/>
                <a:rect l="l" t="t" r="r" b="b"/>
                <a:pathLst>
                  <a:path w="5716" h="5561" extrusionOk="0">
                    <a:moveTo>
                      <a:pt x="1739" y="0"/>
                    </a:moveTo>
                    <a:lnTo>
                      <a:pt x="1" y="3013"/>
                    </a:lnTo>
                    <a:lnTo>
                      <a:pt x="3537" y="5560"/>
                    </a:lnTo>
                    <a:lnTo>
                      <a:pt x="5716" y="1798"/>
                    </a:lnTo>
                    <a:lnTo>
                      <a:pt x="17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4" name="Google Shape;90854;p60"/>
              <p:cNvSpPr/>
              <p:nvPr/>
            </p:nvSpPr>
            <p:spPr>
              <a:xfrm>
                <a:off x="5894400" y="2408363"/>
                <a:ext cx="108675" cy="108650"/>
              </a:xfrm>
              <a:custGeom>
                <a:avLst/>
                <a:gdLst/>
                <a:ahLst/>
                <a:cxnLst/>
                <a:rect l="l" t="t" r="r" b="b"/>
                <a:pathLst>
                  <a:path w="4347" h="4346" extrusionOk="0">
                    <a:moveTo>
                      <a:pt x="4346" y="0"/>
                    </a:moveTo>
                    <a:lnTo>
                      <a:pt x="1" y="441"/>
                    </a:lnTo>
                    <a:lnTo>
                      <a:pt x="1" y="3917"/>
                    </a:lnTo>
                    <a:lnTo>
                      <a:pt x="4346" y="4346"/>
                    </a:lnTo>
                    <a:lnTo>
                      <a:pt x="43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5" name="Google Shape;90855;p60"/>
              <p:cNvSpPr/>
              <p:nvPr/>
            </p:nvSpPr>
            <p:spPr>
              <a:xfrm>
                <a:off x="5948875" y="2648863"/>
                <a:ext cx="142900" cy="138725"/>
              </a:xfrm>
              <a:custGeom>
                <a:avLst/>
                <a:gdLst/>
                <a:ahLst/>
                <a:cxnLst/>
                <a:rect l="l" t="t" r="r" b="b"/>
                <a:pathLst>
                  <a:path w="5716" h="5549" extrusionOk="0">
                    <a:moveTo>
                      <a:pt x="3548" y="0"/>
                    </a:moveTo>
                    <a:lnTo>
                      <a:pt x="0" y="2536"/>
                    </a:lnTo>
                    <a:lnTo>
                      <a:pt x="1739" y="5549"/>
                    </a:lnTo>
                    <a:lnTo>
                      <a:pt x="5715" y="3763"/>
                    </a:lnTo>
                    <a:lnTo>
                      <a:pt x="3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6" name="Google Shape;90856;p60"/>
              <p:cNvSpPr/>
              <p:nvPr/>
            </p:nvSpPr>
            <p:spPr>
              <a:xfrm>
                <a:off x="6142650" y="2839663"/>
                <a:ext cx="139025" cy="142900"/>
              </a:xfrm>
              <a:custGeom>
                <a:avLst/>
                <a:gdLst/>
                <a:ahLst/>
                <a:cxnLst/>
                <a:rect l="l" t="t" r="r" b="b"/>
                <a:pathLst>
                  <a:path w="5561" h="5716" extrusionOk="0">
                    <a:moveTo>
                      <a:pt x="1798" y="0"/>
                    </a:moveTo>
                    <a:lnTo>
                      <a:pt x="0" y="3977"/>
                    </a:lnTo>
                    <a:lnTo>
                      <a:pt x="3013" y="5715"/>
                    </a:lnTo>
                    <a:lnTo>
                      <a:pt x="5561" y="2167"/>
                    </a:lnTo>
                    <a:lnTo>
                      <a:pt x="17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7" name="Google Shape;90857;p60"/>
              <p:cNvSpPr/>
              <p:nvPr/>
            </p:nvSpPr>
            <p:spPr>
              <a:xfrm>
                <a:off x="6412925" y="2929838"/>
                <a:ext cx="108675" cy="108675"/>
              </a:xfrm>
              <a:custGeom>
                <a:avLst/>
                <a:gdLst/>
                <a:ahLst/>
                <a:cxnLst/>
                <a:rect l="l" t="t" r="r" b="b"/>
                <a:pathLst>
                  <a:path w="4347" h="4347" extrusionOk="0">
                    <a:moveTo>
                      <a:pt x="0" y="1"/>
                    </a:moveTo>
                    <a:lnTo>
                      <a:pt x="441" y="4347"/>
                    </a:lnTo>
                    <a:lnTo>
                      <a:pt x="3917" y="4347"/>
                    </a:lnTo>
                    <a:lnTo>
                      <a:pt x="43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8" name="Google Shape;90858;p60"/>
              <p:cNvSpPr/>
              <p:nvPr/>
            </p:nvSpPr>
            <p:spPr>
              <a:xfrm>
                <a:off x="6653425" y="2841138"/>
                <a:ext cx="138725" cy="142900"/>
              </a:xfrm>
              <a:custGeom>
                <a:avLst/>
                <a:gdLst/>
                <a:ahLst/>
                <a:cxnLst/>
                <a:rect l="l" t="t" r="r" b="b"/>
                <a:pathLst>
                  <a:path w="5549" h="5716" extrusionOk="0">
                    <a:moveTo>
                      <a:pt x="3763" y="1"/>
                    </a:moveTo>
                    <a:lnTo>
                      <a:pt x="1" y="2168"/>
                    </a:lnTo>
                    <a:lnTo>
                      <a:pt x="2537" y="5716"/>
                    </a:lnTo>
                    <a:lnTo>
                      <a:pt x="5549" y="3966"/>
                    </a:lnTo>
                    <a:lnTo>
                      <a:pt x="37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9" name="Google Shape;90859;p60"/>
              <p:cNvSpPr/>
              <p:nvPr/>
            </p:nvSpPr>
            <p:spPr>
              <a:xfrm>
                <a:off x="6844225" y="2651238"/>
                <a:ext cx="142900" cy="139025"/>
              </a:xfrm>
              <a:custGeom>
                <a:avLst/>
                <a:gdLst/>
                <a:ahLst/>
                <a:cxnLst/>
                <a:rect l="l" t="t" r="r" b="b"/>
                <a:pathLst>
                  <a:path w="5716" h="5561" extrusionOk="0">
                    <a:moveTo>
                      <a:pt x="2179" y="1"/>
                    </a:moveTo>
                    <a:lnTo>
                      <a:pt x="0" y="3763"/>
                    </a:lnTo>
                    <a:lnTo>
                      <a:pt x="3977" y="5561"/>
                    </a:lnTo>
                    <a:lnTo>
                      <a:pt x="5715" y="2549"/>
                    </a:lnTo>
                    <a:lnTo>
                      <a:pt x="21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0" name="Google Shape;90860;p60"/>
              <p:cNvSpPr/>
              <p:nvPr/>
            </p:nvSpPr>
            <p:spPr>
              <a:xfrm>
                <a:off x="6934425" y="2411338"/>
                <a:ext cx="108650" cy="108375"/>
              </a:xfrm>
              <a:custGeom>
                <a:avLst/>
                <a:gdLst/>
                <a:ahLst/>
                <a:cxnLst/>
                <a:rect l="l" t="t" r="r" b="b"/>
                <a:pathLst>
                  <a:path w="4346" h="4335" extrusionOk="0">
                    <a:moveTo>
                      <a:pt x="0" y="0"/>
                    </a:moveTo>
                    <a:lnTo>
                      <a:pt x="0" y="4334"/>
                    </a:lnTo>
                    <a:lnTo>
                      <a:pt x="4346" y="3905"/>
                    </a:lnTo>
                    <a:lnTo>
                      <a:pt x="4346" y="429"/>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1" name="Google Shape;90861;p60"/>
              <p:cNvSpPr/>
              <p:nvPr/>
            </p:nvSpPr>
            <p:spPr>
              <a:xfrm>
                <a:off x="6845700" y="2140463"/>
                <a:ext cx="142900" cy="139025"/>
              </a:xfrm>
              <a:custGeom>
                <a:avLst/>
                <a:gdLst/>
                <a:ahLst/>
                <a:cxnLst/>
                <a:rect l="l" t="t" r="r" b="b"/>
                <a:pathLst>
                  <a:path w="5716" h="5561" extrusionOk="0">
                    <a:moveTo>
                      <a:pt x="3966" y="0"/>
                    </a:moveTo>
                    <a:lnTo>
                      <a:pt x="1" y="1798"/>
                    </a:lnTo>
                    <a:lnTo>
                      <a:pt x="2168" y="5561"/>
                    </a:lnTo>
                    <a:lnTo>
                      <a:pt x="5716" y="3025"/>
                    </a:lnTo>
                    <a:lnTo>
                      <a:pt x="39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2" name="Google Shape;90862;p60"/>
              <p:cNvSpPr/>
              <p:nvPr/>
            </p:nvSpPr>
            <p:spPr>
              <a:xfrm>
                <a:off x="6655800" y="1945788"/>
                <a:ext cx="139025" cy="142900"/>
              </a:xfrm>
              <a:custGeom>
                <a:avLst/>
                <a:gdLst/>
                <a:ahLst/>
                <a:cxnLst/>
                <a:rect l="l" t="t" r="r" b="b"/>
                <a:pathLst>
                  <a:path w="5561" h="5716" extrusionOk="0">
                    <a:moveTo>
                      <a:pt x="2537" y="1"/>
                    </a:moveTo>
                    <a:lnTo>
                      <a:pt x="1" y="3537"/>
                    </a:lnTo>
                    <a:lnTo>
                      <a:pt x="3763" y="5716"/>
                    </a:lnTo>
                    <a:lnTo>
                      <a:pt x="5561" y="1739"/>
                    </a:lnTo>
                    <a:lnTo>
                      <a:pt x="25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3" name="Google Shape;90863;p60"/>
              <p:cNvSpPr/>
              <p:nvPr/>
            </p:nvSpPr>
            <p:spPr>
              <a:xfrm>
                <a:off x="7010325" y="1753513"/>
                <a:ext cx="625975" cy="602525"/>
              </a:xfrm>
              <a:custGeom>
                <a:avLst/>
                <a:gdLst/>
                <a:ahLst/>
                <a:cxnLst/>
                <a:rect l="l" t="t" r="r" b="b"/>
                <a:pathLst>
                  <a:path w="25039" h="24101" extrusionOk="0">
                    <a:moveTo>
                      <a:pt x="13000" y="6421"/>
                    </a:moveTo>
                    <a:cubicBezTo>
                      <a:pt x="13722" y="6421"/>
                      <a:pt x="14450" y="6560"/>
                      <a:pt x="15145" y="6846"/>
                    </a:cubicBezTo>
                    <a:cubicBezTo>
                      <a:pt x="17252" y="7716"/>
                      <a:pt x="18621" y="9775"/>
                      <a:pt x="18621" y="12050"/>
                    </a:cubicBezTo>
                    <a:cubicBezTo>
                      <a:pt x="18621" y="15157"/>
                      <a:pt x="16097" y="17669"/>
                      <a:pt x="12990" y="17681"/>
                    </a:cubicBezTo>
                    <a:cubicBezTo>
                      <a:pt x="10716" y="17681"/>
                      <a:pt x="8668" y="16312"/>
                      <a:pt x="7799" y="14205"/>
                    </a:cubicBezTo>
                    <a:cubicBezTo>
                      <a:pt x="6918" y="12097"/>
                      <a:pt x="7406" y="9680"/>
                      <a:pt x="9013" y="8073"/>
                    </a:cubicBezTo>
                    <a:cubicBezTo>
                      <a:pt x="10091" y="6995"/>
                      <a:pt x="11532" y="6421"/>
                      <a:pt x="13000" y="6421"/>
                    </a:cubicBezTo>
                    <a:close/>
                    <a:moveTo>
                      <a:pt x="12990" y="0"/>
                    </a:moveTo>
                    <a:cubicBezTo>
                      <a:pt x="8120" y="0"/>
                      <a:pt x="3727" y="2941"/>
                      <a:pt x="1857" y="7442"/>
                    </a:cubicBezTo>
                    <a:cubicBezTo>
                      <a:pt x="0" y="11942"/>
                      <a:pt x="1024" y="17122"/>
                      <a:pt x="4465" y="20562"/>
                    </a:cubicBezTo>
                    <a:cubicBezTo>
                      <a:pt x="6775" y="22873"/>
                      <a:pt x="9858" y="24101"/>
                      <a:pt x="12994" y="24101"/>
                    </a:cubicBezTo>
                    <a:cubicBezTo>
                      <a:pt x="14545" y="24101"/>
                      <a:pt x="16108" y="23800"/>
                      <a:pt x="17598" y="23182"/>
                    </a:cubicBezTo>
                    <a:cubicBezTo>
                      <a:pt x="22098" y="21324"/>
                      <a:pt x="25039" y="16931"/>
                      <a:pt x="25039" y="12061"/>
                    </a:cubicBezTo>
                    <a:cubicBezTo>
                      <a:pt x="25039" y="5406"/>
                      <a:pt x="19645" y="0"/>
                      <a:pt x="129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4" name="Google Shape;90864;p60"/>
              <p:cNvSpPr/>
              <p:nvPr/>
            </p:nvSpPr>
            <p:spPr>
              <a:xfrm>
                <a:off x="7277325" y="1684163"/>
                <a:ext cx="115800" cy="81875"/>
              </a:xfrm>
              <a:custGeom>
                <a:avLst/>
                <a:gdLst/>
                <a:ahLst/>
                <a:cxnLst/>
                <a:rect l="l" t="t" r="r" b="b"/>
                <a:pathLst>
                  <a:path w="4632" h="3275" extrusionOk="0">
                    <a:moveTo>
                      <a:pt x="250" y="0"/>
                    </a:moveTo>
                    <a:lnTo>
                      <a:pt x="0" y="3274"/>
                    </a:lnTo>
                    <a:lnTo>
                      <a:pt x="4632" y="3274"/>
                    </a:lnTo>
                    <a:lnTo>
                      <a:pt x="43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5" name="Google Shape;90865;p60"/>
              <p:cNvSpPr/>
              <p:nvPr/>
            </p:nvSpPr>
            <p:spPr>
              <a:xfrm>
                <a:off x="7037400" y="1751713"/>
                <a:ext cx="135150" cy="135475"/>
              </a:xfrm>
              <a:custGeom>
                <a:avLst/>
                <a:gdLst/>
                <a:ahLst/>
                <a:cxnLst/>
                <a:rect l="l" t="t" r="r" b="b"/>
                <a:pathLst>
                  <a:path w="5406" h="5419" extrusionOk="0">
                    <a:moveTo>
                      <a:pt x="2906" y="1"/>
                    </a:moveTo>
                    <a:lnTo>
                      <a:pt x="1" y="2918"/>
                    </a:lnTo>
                    <a:lnTo>
                      <a:pt x="2132" y="5418"/>
                    </a:lnTo>
                    <a:lnTo>
                      <a:pt x="5406" y="2144"/>
                    </a:lnTo>
                    <a:lnTo>
                      <a:pt x="29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6" name="Google Shape;90866;p60"/>
              <p:cNvSpPr/>
              <p:nvPr/>
            </p:nvSpPr>
            <p:spPr>
              <a:xfrm>
                <a:off x="6962400" y="1988663"/>
                <a:ext cx="81875" cy="115800"/>
              </a:xfrm>
              <a:custGeom>
                <a:avLst/>
                <a:gdLst/>
                <a:ahLst/>
                <a:cxnLst/>
                <a:rect l="l" t="t" r="r" b="b"/>
                <a:pathLst>
                  <a:path w="3275" h="4632" extrusionOk="0">
                    <a:moveTo>
                      <a:pt x="3274" y="0"/>
                    </a:moveTo>
                    <a:lnTo>
                      <a:pt x="0" y="250"/>
                    </a:lnTo>
                    <a:lnTo>
                      <a:pt x="0" y="4370"/>
                    </a:lnTo>
                    <a:lnTo>
                      <a:pt x="3274" y="4632"/>
                    </a:lnTo>
                    <a:lnTo>
                      <a:pt x="32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7" name="Google Shape;90867;p60"/>
              <p:cNvSpPr/>
              <p:nvPr/>
            </p:nvSpPr>
            <p:spPr>
              <a:xfrm>
                <a:off x="7029950" y="2208913"/>
                <a:ext cx="135475" cy="135475"/>
              </a:xfrm>
              <a:custGeom>
                <a:avLst/>
                <a:gdLst/>
                <a:ahLst/>
                <a:cxnLst/>
                <a:rect l="l" t="t" r="r" b="b"/>
                <a:pathLst>
                  <a:path w="5419" h="5419" extrusionOk="0">
                    <a:moveTo>
                      <a:pt x="2144" y="1"/>
                    </a:moveTo>
                    <a:lnTo>
                      <a:pt x="1" y="2501"/>
                    </a:lnTo>
                    <a:lnTo>
                      <a:pt x="2918" y="5418"/>
                    </a:lnTo>
                    <a:lnTo>
                      <a:pt x="5418" y="3275"/>
                    </a:lnTo>
                    <a:lnTo>
                      <a:pt x="21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8" name="Google Shape;90868;p60"/>
              <p:cNvSpPr/>
              <p:nvPr/>
            </p:nvSpPr>
            <p:spPr>
              <a:xfrm>
                <a:off x="7266900" y="2337213"/>
                <a:ext cx="115800" cy="82175"/>
              </a:xfrm>
              <a:custGeom>
                <a:avLst/>
                <a:gdLst/>
                <a:ahLst/>
                <a:cxnLst/>
                <a:rect l="l" t="t" r="r" b="b"/>
                <a:pathLst>
                  <a:path w="4632" h="3287" extrusionOk="0">
                    <a:moveTo>
                      <a:pt x="0" y="1"/>
                    </a:moveTo>
                    <a:lnTo>
                      <a:pt x="250" y="3287"/>
                    </a:lnTo>
                    <a:lnTo>
                      <a:pt x="4370" y="3287"/>
                    </a:lnTo>
                    <a:lnTo>
                      <a:pt x="46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9" name="Google Shape;90869;p60"/>
              <p:cNvSpPr/>
              <p:nvPr/>
            </p:nvSpPr>
            <p:spPr>
              <a:xfrm>
                <a:off x="7487150" y="2216363"/>
                <a:ext cx="135475" cy="135450"/>
              </a:xfrm>
              <a:custGeom>
                <a:avLst/>
                <a:gdLst/>
                <a:ahLst/>
                <a:cxnLst/>
                <a:rect l="l" t="t" r="r" b="b"/>
                <a:pathLst>
                  <a:path w="5419" h="5418" extrusionOk="0">
                    <a:moveTo>
                      <a:pt x="3275" y="1"/>
                    </a:moveTo>
                    <a:lnTo>
                      <a:pt x="1" y="3275"/>
                    </a:lnTo>
                    <a:lnTo>
                      <a:pt x="2501" y="5418"/>
                    </a:lnTo>
                    <a:lnTo>
                      <a:pt x="5418" y="2501"/>
                    </a:lnTo>
                    <a:lnTo>
                      <a:pt x="32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0" name="Google Shape;90870;p60"/>
              <p:cNvSpPr/>
              <p:nvPr/>
            </p:nvSpPr>
            <p:spPr>
              <a:xfrm>
                <a:off x="7615450" y="1999088"/>
                <a:ext cx="82175" cy="115800"/>
              </a:xfrm>
              <a:custGeom>
                <a:avLst/>
                <a:gdLst/>
                <a:ahLst/>
                <a:cxnLst/>
                <a:rect l="l" t="t" r="r" b="b"/>
                <a:pathLst>
                  <a:path w="3287" h="4632" extrusionOk="0">
                    <a:moveTo>
                      <a:pt x="1" y="0"/>
                    </a:moveTo>
                    <a:lnTo>
                      <a:pt x="1" y="4632"/>
                    </a:lnTo>
                    <a:lnTo>
                      <a:pt x="3287" y="4370"/>
                    </a:lnTo>
                    <a:lnTo>
                      <a:pt x="3287" y="25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1" name="Google Shape;90871;p60"/>
              <p:cNvSpPr/>
              <p:nvPr/>
            </p:nvSpPr>
            <p:spPr>
              <a:xfrm>
                <a:off x="7494600" y="1759163"/>
                <a:ext cx="135450" cy="135175"/>
              </a:xfrm>
              <a:custGeom>
                <a:avLst/>
                <a:gdLst/>
                <a:ahLst/>
                <a:cxnLst/>
                <a:rect l="l" t="t" r="r" b="b"/>
                <a:pathLst>
                  <a:path w="5418" h="5407" extrusionOk="0">
                    <a:moveTo>
                      <a:pt x="2501" y="1"/>
                    </a:moveTo>
                    <a:lnTo>
                      <a:pt x="1" y="2132"/>
                    </a:lnTo>
                    <a:lnTo>
                      <a:pt x="3275" y="5406"/>
                    </a:lnTo>
                    <a:lnTo>
                      <a:pt x="5418" y="2906"/>
                    </a:lnTo>
                    <a:lnTo>
                      <a:pt x="25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TextBox 1">
            <a:extLst>
              <a:ext uri="{FF2B5EF4-FFF2-40B4-BE49-F238E27FC236}">
                <a16:creationId xmlns:a16="http://schemas.microsoft.com/office/drawing/2014/main" id="{925A57B7-7A85-4CA9-B110-1B2528AC80C9}"/>
              </a:ext>
            </a:extLst>
          </p:cNvPr>
          <p:cNvSpPr txBox="1"/>
          <p:nvPr/>
        </p:nvSpPr>
        <p:spPr>
          <a:xfrm>
            <a:off x="6444343" y="3701141"/>
            <a:ext cx="3385456" cy="1143001"/>
          </a:xfrm>
          <a:prstGeom prst="rect">
            <a:avLst/>
          </a:prstGeom>
          <a:noFill/>
        </p:spPr>
        <p:txBody>
          <a:bodyPr wrap="square" rtlCol="0">
            <a:spAutoFit/>
          </a:bodyPr>
          <a:lstStyle/>
          <a:p>
            <a:pPr>
              <a:lnSpc>
                <a:spcPct val="150000"/>
              </a:lnSpc>
            </a:pPr>
            <a:r>
              <a:rPr lang="en-IN" b="1" dirty="0">
                <a:solidFill>
                  <a:schemeClr val="accent1"/>
                </a:solidFill>
                <a:latin typeface="Ubuntu"/>
              </a:rPr>
              <a:t>Presented by</a:t>
            </a:r>
          </a:p>
          <a:p>
            <a:pPr algn="l">
              <a:lnSpc>
                <a:spcPct val="150000"/>
              </a:lnSpc>
            </a:pPr>
            <a:r>
              <a:rPr lang="en-IN" sz="1100" dirty="0" err="1">
                <a:solidFill>
                  <a:schemeClr val="accent2"/>
                </a:solidFill>
                <a:latin typeface="Ubuntu"/>
              </a:rPr>
              <a:t>M.Sivagurumoorthi</a:t>
            </a:r>
            <a:r>
              <a:rPr lang="en-IN" sz="1100" dirty="0">
                <a:solidFill>
                  <a:schemeClr val="accent2"/>
                </a:solidFill>
                <a:latin typeface="Ubuntu"/>
              </a:rPr>
              <a:t>(910320104011)</a:t>
            </a:r>
          </a:p>
          <a:p>
            <a:pPr algn="l">
              <a:lnSpc>
                <a:spcPct val="150000"/>
              </a:lnSpc>
            </a:pPr>
            <a:r>
              <a:rPr lang="en-IN" sz="1100" dirty="0" err="1">
                <a:solidFill>
                  <a:schemeClr val="accent2"/>
                </a:solidFill>
                <a:latin typeface="Ubuntu"/>
              </a:rPr>
              <a:t>P.Dhanabalan</a:t>
            </a:r>
            <a:r>
              <a:rPr lang="en-IN" sz="1100" dirty="0">
                <a:solidFill>
                  <a:schemeClr val="accent2"/>
                </a:solidFill>
                <a:latin typeface="Ubuntu"/>
              </a:rPr>
              <a:t>(910320104003)</a:t>
            </a:r>
          </a:p>
          <a:p>
            <a:pPr algn="l">
              <a:lnSpc>
                <a:spcPct val="150000"/>
              </a:lnSpc>
            </a:pPr>
            <a:r>
              <a:rPr lang="en-IN" sz="1100" dirty="0" err="1">
                <a:solidFill>
                  <a:schemeClr val="accent2"/>
                </a:solidFill>
                <a:latin typeface="Ubuntu"/>
              </a:rPr>
              <a:t>S.Vasanth</a:t>
            </a:r>
            <a:r>
              <a:rPr lang="en-IN" sz="1100" dirty="0">
                <a:solidFill>
                  <a:schemeClr val="accent2"/>
                </a:solidFill>
                <a:latin typeface="Ubuntu"/>
              </a:rPr>
              <a:t>(91032010401</a:t>
            </a:r>
            <a:r>
              <a:rPr lang="en-IN" sz="1050" dirty="0">
                <a:solidFill>
                  <a:schemeClr val="accent2"/>
                </a:solidFill>
                <a:latin typeface="Ubuntu"/>
              </a:rPr>
              <a:t>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FB766-8783-4AD3-B098-554E69DF64D1}"/>
              </a:ext>
            </a:extLst>
          </p:cNvPr>
          <p:cNvSpPr>
            <a:spLocks noGrp="1"/>
          </p:cNvSpPr>
          <p:nvPr>
            <p:ph type="title"/>
          </p:nvPr>
        </p:nvSpPr>
        <p:spPr>
          <a:xfrm>
            <a:off x="843729" y="659443"/>
            <a:ext cx="6435600" cy="383400"/>
          </a:xfrm>
        </p:spPr>
        <p:txBody>
          <a:bodyPr/>
          <a:lstStyle/>
          <a:p>
            <a:r>
              <a:rPr lang="en-US" sz="3200" i="0" u="none" strike="noStrike" dirty="0">
                <a:solidFill>
                  <a:schemeClr val="accent2"/>
                </a:solidFill>
                <a:effectLst/>
              </a:rPr>
              <a:t>POSE  ESTIMATION</a:t>
            </a:r>
            <a:br>
              <a:rPr lang="en-US" dirty="0"/>
            </a:br>
            <a:endParaRPr lang="en-US" dirty="0"/>
          </a:p>
        </p:txBody>
      </p:sp>
      <p:sp>
        <p:nvSpPr>
          <p:cNvPr id="3" name="Text Placeholder 2">
            <a:extLst>
              <a:ext uri="{FF2B5EF4-FFF2-40B4-BE49-F238E27FC236}">
                <a16:creationId xmlns:a16="http://schemas.microsoft.com/office/drawing/2014/main" id="{28CF3920-957D-4E7A-B628-B181EFA3BBBB}"/>
              </a:ext>
            </a:extLst>
          </p:cNvPr>
          <p:cNvSpPr>
            <a:spLocks noGrp="1"/>
          </p:cNvSpPr>
          <p:nvPr>
            <p:ph type="body" idx="1"/>
          </p:nvPr>
        </p:nvSpPr>
        <p:spPr>
          <a:xfrm>
            <a:off x="549814" y="1019414"/>
            <a:ext cx="7717800" cy="3542100"/>
          </a:xfrm>
        </p:spPr>
        <p:txBody>
          <a:bodyPr/>
          <a:lstStyle/>
          <a:p>
            <a:pPr algn="just" rtl="0" fontAlgn="base">
              <a:spcBef>
                <a:spcPts val="0"/>
              </a:spcBef>
              <a:spcAft>
                <a:spcPts val="0"/>
              </a:spcAft>
              <a:buFont typeface="Arial" panose="020B0604020202020204" pitchFamily="34" charset="0"/>
              <a:buChar char="•"/>
            </a:pPr>
            <a:r>
              <a:rPr lang="en-US" sz="1800" b="1" i="0" u="none" strike="noStrike" dirty="0">
                <a:solidFill>
                  <a:schemeClr val="accent5"/>
                </a:solidFill>
                <a:effectLst/>
                <a:latin typeface="Ubuntu"/>
              </a:rPr>
              <a:t>Key point Localization Using Local Image Evidence:</a:t>
            </a:r>
          </a:p>
          <a:p>
            <a:pPr algn="just" rtl="0">
              <a:spcBef>
                <a:spcPts val="1080"/>
              </a:spcBef>
              <a:spcAft>
                <a:spcPts val="0"/>
              </a:spcAft>
              <a:buFont typeface="Arial" panose="020B0604020202020204" pitchFamily="34" charset="0"/>
              <a:buChar char="•"/>
            </a:pPr>
            <a:r>
              <a:rPr lang="en-US" sz="1800" b="0" i="0" u="none" strike="noStrike" dirty="0">
                <a:solidFill>
                  <a:schemeClr val="accent5"/>
                </a:solidFill>
                <a:effectLst/>
                <a:latin typeface="Ubuntu"/>
              </a:rPr>
              <a:t>      A CPM's first stage tries to predict part beliefs using only local picture evidence, because this evidence is local.  The first stage's receptive field is restricted around a local portion of the pixels in question. For this investigation the fully convolutional architecture mentioned in was used for a receptive field that is effective. This structure is made up with five convolutional layers, then two 11 convolutional layers.</a:t>
            </a:r>
            <a:endParaRPr lang="en-US" b="0" dirty="0">
              <a:solidFill>
                <a:schemeClr val="accent5"/>
              </a:solidFill>
              <a:effectLst/>
              <a:latin typeface="Ubuntu"/>
            </a:endParaRPr>
          </a:p>
          <a:p>
            <a:pPr algn="just" rtl="0" fontAlgn="base">
              <a:spcBef>
                <a:spcPts val="0"/>
              </a:spcBef>
              <a:spcAft>
                <a:spcPts val="0"/>
              </a:spcAft>
              <a:buFont typeface="Arial" panose="020B0604020202020204" pitchFamily="34" charset="0"/>
              <a:buChar char="•"/>
            </a:pPr>
            <a:r>
              <a:rPr lang="en-US" sz="1800" b="1" i="0" u="none" strike="noStrike" dirty="0">
                <a:solidFill>
                  <a:schemeClr val="accent5"/>
                </a:solidFill>
                <a:effectLst/>
                <a:latin typeface="Ubuntu"/>
              </a:rPr>
              <a:t>Sequential Prediction with Learned Spatial Context Features:</a:t>
            </a:r>
          </a:p>
          <a:p>
            <a:pPr algn="just" rtl="0">
              <a:spcBef>
                <a:spcPts val="1008"/>
              </a:spcBef>
              <a:spcAft>
                <a:spcPts val="0"/>
              </a:spcAft>
              <a:buFont typeface="Arial" panose="020B0604020202020204" pitchFamily="34" charset="0"/>
              <a:buChar char="•"/>
            </a:pPr>
            <a:r>
              <a:rPr lang="en-US" sz="1800" b="0" i="0" u="none" strike="noStrike" dirty="0">
                <a:solidFill>
                  <a:schemeClr val="accent5"/>
                </a:solidFill>
                <a:effectLst/>
                <a:latin typeface="Ubuntu"/>
              </a:rPr>
              <a:t>     The accuracy of landmark identification in the lower half of the kinematic model of the human skeleton is substantially lower than in the top sectors like the head and shoulders, due to the large variations in configuration and appearance. Although noisy, the geography of belief maps around a part location can be highly instructive.</a:t>
            </a:r>
            <a:endParaRPr lang="en-US" b="0" dirty="0">
              <a:solidFill>
                <a:schemeClr val="accent5"/>
              </a:solidFill>
              <a:effectLst/>
              <a:latin typeface="Ubuntu"/>
            </a:endParaRPr>
          </a:p>
          <a:p>
            <a:pPr>
              <a:buFont typeface="Arial" panose="020B0604020202020204" pitchFamily="34" charset="0"/>
              <a:buChar char="•"/>
            </a:pPr>
            <a:br>
              <a:rPr lang="en-US" dirty="0">
                <a:solidFill>
                  <a:schemeClr val="accent5"/>
                </a:solidFill>
                <a:latin typeface="Ubuntu"/>
              </a:rPr>
            </a:br>
            <a:endParaRPr lang="en-US" dirty="0">
              <a:solidFill>
                <a:schemeClr val="accent5"/>
              </a:solidFill>
              <a:latin typeface="Ubuntu"/>
            </a:endParaRPr>
          </a:p>
        </p:txBody>
      </p:sp>
    </p:spTree>
    <p:extLst>
      <p:ext uri="{BB962C8B-B14F-4D97-AF65-F5344CB8AC3E}">
        <p14:creationId xmlns:p14="http://schemas.microsoft.com/office/powerpoint/2010/main" val="34748464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A3ED0-872E-4D89-A000-5343D71C1DAB}"/>
              </a:ext>
            </a:extLst>
          </p:cNvPr>
          <p:cNvSpPr>
            <a:spLocks noGrp="1"/>
          </p:cNvSpPr>
          <p:nvPr>
            <p:ph type="title"/>
          </p:nvPr>
        </p:nvSpPr>
        <p:spPr>
          <a:xfrm>
            <a:off x="832843" y="746528"/>
            <a:ext cx="6435600" cy="383400"/>
          </a:xfrm>
        </p:spPr>
        <p:txBody>
          <a:bodyPr/>
          <a:lstStyle/>
          <a:p>
            <a:r>
              <a:rPr lang="en-US" sz="3200" i="0" u="none" strike="noStrike" dirty="0">
                <a:effectLst/>
              </a:rPr>
              <a:t>POSE  CLASSIFICATION</a:t>
            </a:r>
            <a:br>
              <a:rPr lang="en-US" dirty="0"/>
            </a:br>
            <a:endParaRPr lang="en-US" dirty="0"/>
          </a:p>
        </p:txBody>
      </p:sp>
      <p:sp>
        <p:nvSpPr>
          <p:cNvPr id="3" name="Text Placeholder 2">
            <a:extLst>
              <a:ext uri="{FF2B5EF4-FFF2-40B4-BE49-F238E27FC236}">
                <a16:creationId xmlns:a16="http://schemas.microsoft.com/office/drawing/2014/main" id="{4E151E4D-B051-4EF1-97EB-696424D5932D}"/>
              </a:ext>
            </a:extLst>
          </p:cNvPr>
          <p:cNvSpPr>
            <a:spLocks noGrp="1"/>
          </p:cNvSpPr>
          <p:nvPr>
            <p:ph type="body" idx="1"/>
          </p:nvPr>
        </p:nvSpPr>
        <p:spPr>
          <a:xfrm>
            <a:off x="680443" y="986757"/>
            <a:ext cx="7717800" cy="3542100"/>
          </a:xfrm>
        </p:spPr>
        <p:txBody>
          <a:bodyPr/>
          <a:lstStyle/>
          <a:p>
            <a:pPr algn="just" rtl="0" fontAlgn="base">
              <a:spcBef>
                <a:spcPts val="0"/>
              </a:spcBef>
              <a:spcAft>
                <a:spcPts val="0"/>
              </a:spcAft>
              <a:buFont typeface="Arial" panose="020B0604020202020204" pitchFamily="34" charset="0"/>
              <a:buChar char="•"/>
            </a:pPr>
            <a:r>
              <a:rPr lang="en-US" sz="1600" b="0" i="0" u="none" strike="noStrike" dirty="0">
                <a:solidFill>
                  <a:schemeClr val="accent5"/>
                </a:solidFill>
                <a:effectLst/>
                <a:latin typeface="Ubuntu"/>
              </a:rPr>
              <a:t>The accuracy scores of the chosen models with SURF and BRISK features, respectively. The weighted averages of precision, recall, and F1 scores over all 24 classes make up the scores. </a:t>
            </a:r>
          </a:p>
          <a:p>
            <a:pPr algn="just" rtl="0" fontAlgn="base">
              <a:spcBef>
                <a:spcPts val="936"/>
              </a:spcBef>
              <a:spcAft>
                <a:spcPts val="0"/>
              </a:spcAft>
              <a:buFont typeface="Arial" panose="020B0604020202020204" pitchFamily="34" charset="0"/>
              <a:buChar char="•"/>
            </a:pPr>
            <a:r>
              <a:rPr lang="en-US" sz="1600" b="0" i="0" u="none" strike="noStrike" dirty="0">
                <a:solidFill>
                  <a:schemeClr val="accent5"/>
                </a:solidFill>
                <a:effectLst/>
                <a:latin typeface="Ubuntu"/>
              </a:rPr>
              <a:t>The metrics were calculated using a 60:40 split for the training and testing sets. The best results were obtained when a linear kernel SVM with SURF features was used.</a:t>
            </a:r>
          </a:p>
          <a:p>
            <a:pPr algn="just" rtl="0" fontAlgn="base">
              <a:spcBef>
                <a:spcPts val="936"/>
              </a:spcBef>
              <a:spcAft>
                <a:spcPts val="0"/>
              </a:spcAft>
              <a:buFont typeface="Arial" panose="020B0604020202020204" pitchFamily="34" charset="0"/>
              <a:buChar char="•"/>
            </a:pPr>
            <a:r>
              <a:rPr lang="en-US" sz="1600" b="0" i="0" u="none" strike="noStrike" dirty="0">
                <a:solidFill>
                  <a:schemeClr val="accent5"/>
                </a:solidFill>
                <a:effectLst/>
                <a:latin typeface="Ubuntu"/>
              </a:rPr>
              <a:t> SVM was also the most effective with BRISK characteristics. the SVM model trained on SURF features' confusion matrix .</a:t>
            </a:r>
          </a:p>
          <a:p>
            <a:pPr algn="just" rtl="0" fontAlgn="base">
              <a:spcBef>
                <a:spcPts val="936"/>
              </a:spcBef>
              <a:spcAft>
                <a:spcPts val="0"/>
              </a:spcAft>
              <a:buFont typeface="Arial" panose="020B0604020202020204" pitchFamily="34" charset="0"/>
              <a:buChar char="•"/>
            </a:pPr>
            <a:r>
              <a:rPr lang="en-US" sz="1600" b="0" i="0" u="none" strike="noStrike" dirty="0">
                <a:solidFill>
                  <a:schemeClr val="accent5"/>
                </a:solidFill>
                <a:effectLst/>
                <a:latin typeface="Ubuntu"/>
              </a:rPr>
              <a:t>The learning curves with training and cross-validation accuracies of all four classifiers for a range of iterations demonstrate the most misclassifications for gestures that appear similar to each other, such as 'M','N','S', and so on.</a:t>
            </a:r>
          </a:p>
          <a:p>
            <a:pPr algn="just" rtl="0" fontAlgn="base">
              <a:spcBef>
                <a:spcPts val="936"/>
              </a:spcBef>
              <a:spcAft>
                <a:spcPts val="0"/>
              </a:spcAft>
              <a:buFont typeface="Arial" panose="020B0604020202020204" pitchFamily="34" charset="0"/>
              <a:buChar char="•"/>
            </a:pPr>
            <a:r>
              <a:rPr lang="en-US" sz="1600" b="0" i="0" u="none" strike="noStrike" dirty="0">
                <a:solidFill>
                  <a:schemeClr val="accent5"/>
                </a:solidFill>
                <a:effectLst/>
                <a:latin typeface="Ubuntu"/>
              </a:rPr>
              <a:t> Ten-fold cross validation was employed using a 60:40 split of training and cross-validation sets to calculate the score at each iteration, Because the training and cross-validation scores do not fully converge, the learning curves may indicate over fitting. This could be because the training dataset was quite tiny</a:t>
            </a:r>
          </a:p>
          <a:p>
            <a:endParaRPr lang="en-US" sz="1600" dirty="0">
              <a:solidFill>
                <a:schemeClr val="accent5"/>
              </a:solidFill>
              <a:latin typeface="Ubuntu"/>
            </a:endParaRPr>
          </a:p>
        </p:txBody>
      </p:sp>
    </p:spTree>
    <p:extLst>
      <p:ext uri="{BB962C8B-B14F-4D97-AF65-F5344CB8AC3E}">
        <p14:creationId xmlns:p14="http://schemas.microsoft.com/office/powerpoint/2010/main" val="19070881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3695"/>
        <p:cNvGrpSpPr/>
        <p:nvPr/>
      </p:nvGrpSpPr>
      <p:grpSpPr>
        <a:xfrm>
          <a:off x="0" y="0"/>
          <a:ext cx="0" cy="0"/>
          <a:chOff x="0" y="0"/>
          <a:chExt cx="0" cy="0"/>
        </a:xfrm>
      </p:grpSpPr>
      <p:sp>
        <p:nvSpPr>
          <p:cNvPr id="93696" name="Google Shape;93696;p88"/>
          <p:cNvSpPr txBox="1">
            <a:spLocks noGrp="1"/>
          </p:cNvSpPr>
          <p:nvPr>
            <p:ph type="title"/>
          </p:nvPr>
        </p:nvSpPr>
        <p:spPr>
          <a:xfrm>
            <a:off x="626015" y="469416"/>
            <a:ext cx="3358156"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800" i="0" u="none" strike="noStrike" dirty="0">
                <a:effectLst/>
              </a:rPr>
              <a:t> EXAMPLE OF POSE  CLASSIFICATION</a:t>
            </a:r>
            <a:endParaRPr lang="en-US" sz="18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2C7E0-FB7A-4569-BC62-F575EF6C4A6B}"/>
              </a:ext>
            </a:extLst>
          </p:cNvPr>
          <p:cNvSpPr>
            <a:spLocks noGrp="1"/>
          </p:cNvSpPr>
          <p:nvPr>
            <p:ph type="title"/>
          </p:nvPr>
        </p:nvSpPr>
        <p:spPr>
          <a:xfrm>
            <a:off x="789300" y="702986"/>
            <a:ext cx="6435600" cy="383400"/>
          </a:xfrm>
        </p:spPr>
        <p:txBody>
          <a:bodyPr/>
          <a:lstStyle/>
          <a:p>
            <a:r>
              <a:rPr lang="en-US" sz="3200" i="0" u="none" strike="noStrike" dirty="0">
                <a:effectLst/>
              </a:rPr>
              <a:t>SCENE  CLASSIFICATION</a:t>
            </a:r>
            <a:br>
              <a:rPr lang="en-US" dirty="0"/>
            </a:br>
            <a:endParaRPr lang="en-US" dirty="0"/>
          </a:p>
        </p:txBody>
      </p:sp>
      <p:sp>
        <p:nvSpPr>
          <p:cNvPr id="3" name="Text Placeholder 2">
            <a:extLst>
              <a:ext uri="{FF2B5EF4-FFF2-40B4-BE49-F238E27FC236}">
                <a16:creationId xmlns:a16="http://schemas.microsoft.com/office/drawing/2014/main" id="{E1E28BA1-A507-4587-8BF5-F27BFC53FCB4}"/>
              </a:ext>
            </a:extLst>
          </p:cNvPr>
          <p:cNvSpPr>
            <a:spLocks noGrp="1"/>
          </p:cNvSpPr>
          <p:nvPr>
            <p:ph type="body" idx="1"/>
          </p:nvPr>
        </p:nvSpPr>
        <p:spPr/>
        <p:txBody>
          <a:bodyPr/>
          <a:lstStyle/>
          <a:p>
            <a:pPr algn="just" rtl="0" fontAlgn="base">
              <a:spcBef>
                <a:spcPts val="0"/>
              </a:spcBef>
              <a:spcAft>
                <a:spcPts val="0"/>
              </a:spcAft>
              <a:buFont typeface="Arial" panose="020B0604020202020204" pitchFamily="34" charset="0"/>
              <a:buChar char="•"/>
            </a:pPr>
            <a:r>
              <a:rPr lang="en-US" sz="1600" b="0" i="0" u="none" strike="noStrike" dirty="0">
                <a:solidFill>
                  <a:schemeClr val="accent5"/>
                </a:solidFill>
                <a:effectLst/>
                <a:latin typeface="Ubuntu"/>
              </a:rPr>
              <a:t>The system's practical accuracy differs from the model's performance on picture data. Depending on the illumination and background, the system could accurately </a:t>
            </a:r>
            <a:r>
              <a:rPr lang="en-US" sz="1600" b="0" i="0" u="none" strike="noStrike" dirty="0" err="1">
                <a:solidFill>
                  <a:schemeClr val="accent5"/>
                </a:solidFill>
                <a:effectLst/>
                <a:latin typeface="Ubuntu"/>
              </a:rPr>
              <a:t>recognise</a:t>
            </a:r>
            <a:r>
              <a:rPr lang="en-US" sz="1600" b="0" i="0" u="none" strike="noStrike" dirty="0">
                <a:solidFill>
                  <a:schemeClr val="accent5"/>
                </a:solidFill>
                <a:effectLst/>
                <a:latin typeface="Ubuntu"/>
              </a:rPr>
              <a:t> up to 10 letters (B, C, D, H, L, M, N, V, W, Y) out of 24 fingerspelling actions.</a:t>
            </a:r>
          </a:p>
          <a:p>
            <a:pPr algn="just" rtl="0" fontAlgn="base">
              <a:spcBef>
                <a:spcPts val="1008"/>
              </a:spcBef>
              <a:spcAft>
                <a:spcPts val="0"/>
              </a:spcAft>
              <a:buFont typeface="Arial" panose="020B0604020202020204" pitchFamily="34" charset="0"/>
              <a:buChar char="•"/>
            </a:pPr>
            <a:r>
              <a:rPr lang="en-US" sz="1600" b="0" i="0" u="none" strike="noStrike" dirty="0">
                <a:solidFill>
                  <a:schemeClr val="accent5"/>
                </a:solidFill>
                <a:effectLst/>
                <a:latin typeface="Ubuntu"/>
              </a:rPr>
              <a:t> The accuracy of the prediction is strongly dependent on the hand being effectively masked from the backdrop, which is one of the key causes for the disparity in performance.</a:t>
            </a:r>
          </a:p>
          <a:p>
            <a:pPr algn="just" rtl="0" fontAlgn="base">
              <a:spcBef>
                <a:spcPts val="1008"/>
              </a:spcBef>
              <a:spcAft>
                <a:spcPts val="0"/>
              </a:spcAft>
              <a:buFont typeface="Arial" panose="020B0604020202020204" pitchFamily="34" charset="0"/>
              <a:buChar char="•"/>
            </a:pPr>
            <a:r>
              <a:rPr lang="en-US" sz="1600" b="0" i="0" u="none" strike="noStrike" dirty="0">
                <a:solidFill>
                  <a:schemeClr val="accent5"/>
                </a:solidFill>
                <a:effectLst/>
                <a:latin typeface="Ubuntu"/>
              </a:rPr>
              <a:t> Light </a:t>
            </a:r>
            <a:r>
              <a:rPr lang="en-US" sz="1600" b="0" i="0" u="none" strike="noStrike" dirty="0" err="1">
                <a:solidFill>
                  <a:schemeClr val="accent5"/>
                </a:solidFill>
                <a:effectLst/>
                <a:latin typeface="Ubuntu"/>
              </a:rPr>
              <a:t>coloured</a:t>
            </a:r>
            <a:r>
              <a:rPr lang="en-US" sz="1600" b="0" i="0" u="none" strike="noStrike" dirty="0">
                <a:solidFill>
                  <a:schemeClr val="accent5"/>
                </a:solidFill>
                <a:effectLst/>
                <a:latin typeface="Ubuntu"/>
              </a:rPr>
              <a:t> background objects are occasionally picked up as skin areas because the skin segmentation algorithm uses a fixed range of HSV for skin pixel values. </a:t>
            </a:r>
          </a:p>
          <a:p>
            <a:pPr algn="just" rtl="0" fontAlgn="base">
              <a:spcBef>
                <a:spcPts val="1008"/>
              </a:spcBef>
              <a:spcAft>
                <a:spcPts val="0"/>
              </a:spcAft>
              <a:buFont typeface="Arial" panose="020B0604020202020204" pitchFamily="34" charset="0"/>
              <a:buChar char="•"/>
            </a:pPr>
            <a:r>
              <a:rPr lang="en-US" sz="1600" b="0" i="0" u="none" strike="noStrike" dirty="0">
                <a:solidFill>
                  <a:schemeClr val="accent5"/>
                </a:solidFill>
                <a:effectLst/>
                <a:latin typeface="Ubuntu"/>
              </a:rPr>
              <a:t>In intense lighting, hand features have also been seen to fade out of </a:t>
            </a:r>
            <a:r>
              <a:rPr lang="en-US" sz="1600" b="0" i="0" u="none" strike="noStrike" dirty="0" err="1">
                <a:solidFill>
                  <a:schemeClr val="accent5"/>
                </a:solidFill>
                <a:effectLst/>
                <a:latin typeface="Ubuntu"/>
              </a:rPr>
              <a:t>colour</a:t>
            </a:r>
            <a:r>
              <a:rPr lang="en-US" sz="1600" b="0" i="0" u="none" strike="noStrike" dirty="0">
                <a:solidFill>
                  <a:schemeClr val="accent5"/>
                </a:solidFill>
                <a:effectLst/>
                <a:latin typeface="Ubuntu"/>
              </a:rPr>
              <a:t> range (visible in). The system is the most effective.</a:t>
            </a:r>
          </a:p>
          <a:p>
            <a:endParaRPr lang="en-US" sz="1600" dirty="0">
              <a:solidFill>
                <a:schemeClr val="accent5"/>
              </a:solidFill>
              <a:latin typeface="Ubuntu"/>
            </a:endParaRPr>
          </a:p>
        </p:txBody>
      </p:sp>
    </p:spTree>
    <p:extLst>
      <p:ext uri="{BB962C8B-B14F-4D97-AF65-F5344CB8AC3E}">
        <p14:creationId xmlns:p14="http://schemas.microsoft.com/office/powerpoint/2010/main" val="36822349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1899"/>
        <p:cNvGrpSpPr/>
        <p:nvPr/>
      </p:nvGrpSpPr>
      <p:grpSpPr>
        <a:xfrm>
          <a:off x="0" y="0"/>
          <a:ext cx="0" cy="0"/>
          <a:chOff x="0" y="0"/>
          <a:chExt cx="0" cy="0"/>
        </a:xfrm>
      </p:grpSpPr>
      <p:pic>
        <p:nvPicPr>
          <p:cNvPr id="91900" name="Google Shape;91900;p76"/>
          <p:cNvPicPr preferRelativeResize="0"/>
          <p:nvPr/>
        </p:nvPicPr>
        <p:blipFill>
          <a:blip r:embed="rId3">
            <a:alphaModFix/>
          </a:blip>
          <a:stretch>
            <a:fillRect/>
          </a:stretch>
        </p:blipFill>
        <p:spPr>
          <a:xfrm>
            <a:off x="-91351" y="653142"/>
            <a:ext cx="3683636" cy="3849669"/>
          </a:xfrm>
          <a:prstGeom prst="rect">
            <a:avLst/>
          </a:prstGeom>
          <a:noFill/>
          <a:ln>
            <a:noFill/>
          </a:ln>
        </p:spPr>
      </p:pic>
      <p:sp>
        <p:nvSpPr>
          <p:cNvPr id="91901" name="Google Shape;91901;p76"/>
          <p:cNvSpPr txBox="1">
            <a:spLocks noGrp="1"/>
          </p:cNvSpPr>
          <p:nvPr>
            <p:ph type="title"/>
          </p:nvPr>
        </p:nvSpPr>
        <p:spPr>
          <a:xfrm>
            <a:off x="3431742" y="155520"/>
            <a:ext cx="4045200" cy="719100"/>
          </a:xfrm>
          <a:prstGeom prst="rect">
            <a:avLst/>
          </a:prstGeom>
        </p:spPr>
        <p:txBody>
          <a:bodyPr spcFirstLastPara="1" wrap="square" lIns="91425" tIns="91425" rIns="91425" bIns="91425" anchor="t" anchorCtr="0">
            <a:noAutofit/>
          </a:bodyPr>
          <a:lstStyle/>
          <a:p>
            <a:r>
              <a:rPr lang="en-US" sz="2400" b="1" spc="-20" dirty="0">
                <a:effectLst/>
                <a:latin typeface="Quicksand"/>
                <a:ea typeface="Times New Roman" panose="02020603050405020304" pitchFamily="18" charset="0"/>
              </a:rPr>
              <a:t>DATASETS,TRAINING</a:t>
            </a:r>
            <a:r>
              <a:rPr lang="en-US" sz="2400" b="1" spc="580" dirty="0">
                <a:effectLst/>
                <a:latin typeface="Quicksand"/>
                <a:ea typeface="Times New Roman" panose="02020603050405020304" pitchFamily="18" charset="0"/>
              </a:rPr>
              <a:t> </a:t>
            </a:r>
            <a:r>
              <a:rPr lang="en-US" sz="2400" b="1" spc="-20" dirty="0">
                <a:effectLst/>
                <a:latin typeface="Quicksand"/>
                <a:ea typeface="Times New Roman" panose="02020603050405020304" pitchFamily="18" charset="0"/>
              </a:rPr>
              <a:t>AND</a:t>
            </a:r>
            <a:r>
              <a:rPr lang="en-US" sz="2400" b="1" spc="490" dirty="0">
                <a:effectLst/>
                <a:latin typeface="Quicksand"/>
                <a:ea typeface="Times New Roman" panose="02020603050405020304" pitchFamily="18" charset="0"/>
              </a:rPr>
              <a:t> </a:t>
            </a:r>
            <a:r>
              <a:rPr lang="en-US" sz="2400" b="1" spc="-20" dirty="0">
                <a:effectLst/>
                <a:latin typeface="Quicksand"/>
                <a:ea typeface="Times New Roman" panose="02020603050405020304" pitchFamily="18" charset="0"/>
              </a:rPr>
              <a:t>TESTING</a:t>
            </a:r>
            <a:r>
              <a:rPr lang="en-US" sz="2400" b="1" spc="580" dirty="0">
                <a:effectLst/>
                <a:latin typeface="Quicksand"/>
                <a:ea typeface="Times New Roman" panose="02020603050405020304" pitchFamily="18" charset="0"/>
              </a:rPr>
              <a:t> </a:t>
            </a:r>
            <a:r>
              <a:rPr lang="en-US" sz="2400" b="1" spc="-20" dirty="0">
                <a:effectLst/>
                <a:latin typeface="Quicksand"/>
                <a:ea typeface="Times New Roman" panose="02020603050405020304" pitchFamily="18" charset="0"/>
              </a:rPr>
              <a:t>SETUP</a:t>
            </a:r>
            <a:br>
              <a:rPr lang="en-US" sz="2400" b="1" spc="-20" dirty="0">
                <a:effectLst/>
                <a:latin typeface="Quicksand"/>
                <a:ea typeface="Times New Roman" panose="02020603050405020304" pitchFamily="18" charset="0"/>
              </a:rPr>
            </a:br>
            <a:endParaRPr sz="2400" dirty="0"/>
          </a:p>
        </p:txBody>
      </p:sp>
      <p:sp>
        <p:nvSpPr>
          <p:cNvPr id="91902" name="Google Shape;91902;p76"/>
          <p:cNvSpPr txBox="1">
            <a:spLocks noGrp="1"/>
          </p:cNvSpPr>
          <p:nvPr>
            <p:ph type="subTitle" idx="1"/>
          </p:nvPr>
        </p:nvSpPr>
        <p:spPr>
          <a:xfrm>
            <a:off x="3396343" y="870858"/>
            <a:ext cx="4713514" cy="2754085"/>
          </a:xfrm>
          <a:prstGeom prst="rect">
            <a:avLst/>
          </a:prstGeom>
        </p:spPr>
        <p:txBody>
          <a:bodyPr spcFirstLastPara="1" wrap="square" lIns="91425" tIns="91425" rIns="91425" bIns="91425" anchor="t" anchorCtr="0">
            <a:noAutofit/>
          </a:bodyPr>
          <a:lstStyle/>
          <a:p>
            <a:pPr marL="285750" lvl="0" indent="-285750" algn="just" rtl="0">
              <a:spcBef>
                <a:spcPts val="0"/>
              </a:spcBef>
              <a:spcAft>
                <a:spcPts val="0"/>
              </a:spcAft>
              <a:buFont typeface="Arial" panose="020B0604020202020204" pitchFamily="34" charset="0"/>
              <a:buChar char="•"/>
            </a:pPr>
            <a:r>
              <a:rPr lang="en-US" dirty="0">
                <a:effectLst/>
                <a:ea typeface="Times New Roman" panose="02020603050405020304" pitchFamily="18" charset="0"/>
              </a:rPr>
              <a:t>The dataset that was recorded using the proposed SLR</a:t>
            </a:r>
            <a:r>
              <a:rPr lang="en-US" spc="5" dirty="0">
                <a:effectLst/>
                <a:ea typeface="Times New Roman" panose="02020603050405020304" pitchFamily="18" charset="0"/>
              </a:rPr>
              <a:t> </a:t>
            </a:r>
            <a:r>
              <a:rPr lang="en-US" dirty="0">
                <a:effectLst/>
                <a:ea typeface="Times New Roman" panose="02020603050405020304" pitchFamily="18" charset="0"/>
              </a:rPr>
              <a:t>frameworks is described in detail here. Following that, the recognition of continuous</a:t>
            </a:r>
            <a:r>
              <a:rPr lang="en-US" spc="5" dirty="0">
                <a:effectLst/>
                <a:ea typeface="Times New Roman" panose="02020603050405020304" pitchFamily="18" charset="0"/>
              </a:rPr>
              <a:t> </a:t>
            </a:r>
            <a:r>
              <a:rPr lang="en-US" dirty="0">
                <a:effectLst/>
                <a:ea typeface="Times New Roman" panose="02020603050405020304" pitchFamily="18" charset="0"/>
              </a:rPr>
              <a:t>sign language was discussed. </a:t>
            </a:r>
          </a:p>
          <a:p>
            <a:pPr marL="285750" lvl="0" indent="-285750" algn="just" rtl="0">
              <a:spcBef>
                <a:spcPts val="0"/>
              </a:spcBef>
              <a:spcAft>
                <a:spcPts val="0"/>
              </a:spcAft>
              <a:buFont typeface="Arial" panose="020B0604020202020204" pitchFamily="34" charset="0"/>
              <a:buChar char="•"/>
            </a:pPr>
            <a:r>
              <a:rPr lang="en-US" dirty="0">
                <a:effectLst/>
                <a:ea typeface="Times New Roman" panose="02020603050405020304" pitchFamily="18" charset="0"/>
              </a:rPr>
              <a:t>Finally, the results of recognition of isolated sign</a:t>
            </a:r>
            <a:r>
              <a:rPr lang="en-US" spc="5" dirty="0">
                <a:effectLst/>
                <a:ea typeface="Times New Roman" panose="02020603050405020304" pitchFamily="18" charset="0"/>
              </a:rPr>
              <a:t> </a:t>
            </a:r>
            <a:r>
              <a:rPr lang="en-US" dirty="0">
                <a:effectLst/>
                <a:ea typeface="Times New Roman" panose="02020603050405020304" pitchFamily="18" charset="0"/>
              </a:rPr>
              <a:t>words have been displayed. We've registered six people to collect data on sign</a:t>
            </a:r>
            <a:r>
              <a:rPr lang="en-US" spc="5" dirty="0">
                <a:effectLst/>
                <a:ea typeface="Times New Roman" panose="02020603050405020304" pitchFamily="18" charset="0"/>
              </a:rPr>
              <a:t> </a:t>
            </a:r>
            <a:r>
              <a:rPr lang="en-US" dirty="0">
                <a:effectLst/>
                <a:ea typeface="Times New Roman" panose="02020603050405020304" pitchFamily="18" charset="0"/>
              </a:rPr>
              <a:t>language collection. </a:t>
            </a:r>
          </a:p>
          <a:p>
            <a:pPr marL="285750" lvl="0" indent="-285750" algn="just" rtl="0">
              <a:spcBef>
                <a:spcPts val="0"/>
              </a:spcBef>
              <a:spcAft>
                <a:spcPts val="0"/>
              </a:spcAft>
              <a:buFont typeface="Arial" panose="020B0604020202020204" pitchFamily="34" charset="0"/>
              <a:buChar char="•"/>
            </a:pPr>
            <a:r>
              <a:rPr lang="en-US" dirty="0">
                <a:effectLst/>
                <a:ea typeface="Times New Roman" panose="02020603050405020304" pitchFamily="18" charset="0"/>
              </a:rPr>
              <a:t>The data source There are 35 isolated sign words in this set. Each sign word</a:t>
            </a:r>
            <a:r>
              <a:rPr lang="en-US" spc="5" dirty="0">
                <a:effectLst/>
                <a:ea typeface="Times New Roman" panose="02020603050405020304" pitchFamily="18" charset="0"/>
              </a:rPr>
              <a:t> </a:t>
            </a:r>
            <a:r>
              <a:rPr lang="en-US" dirty="0">
                <a:effectLst/>
                <a:ea typeface="Times New Roman" panose="02020603050405020304" pitchFamily="18" charset="0"/>
              </a:rPr>
              <a:t>has been carefully selected. Every signer</a:t>
            </a:r>
            <a:r>
              <a:rPr lang="en-US" spc="350" dirty="0">
                <a:effectLst/>
                <a:ea typeface="Times New Roman" panose="02020603050405020304" pitchFamily="18" charset="0"/>
              </a:rPr>
              <a:t> </a:t>
            </a:r>
            <a:r>
              <a:rPr lang="en-US" dirty="0">
                <a:effectLst/>
                <a:ea typeface="Times New Roman" panose="02020603050405020304" pitchFamily="18" charset="0"/>
              </a:rPr>
              <a:t>must</a:t>
            </a:r>
            <a:r>
              <a:rPr lang="en-US" spc="350" dirty="0">
                <a:effectLst/>
                <a:ea typeface="Times New Roman" panose="02020603050405020304" pitchFamily="18" charset="0"/>
              </a:rPr>
              <a:t> </a:t>
            </a:r>
            <a:r>
              <a:rPr lang="en-US" dirty="0">
                <a:effectLst/>
                <a:ea typeface="Times New Roman" panose="02020603050405020304" pitchFamily="18" charset="0"/>
              </a:rPr>
              <a:t>repeat it at least 15 times. </a:t>
            </a:r>
          </a:p>
          <a:p>
            <a:pPr marL="285750" lvl="0" indent="-285750" algn="just" rtl="0">
              <a:spcBef>
                <a:spcPts val="0"/>
              </a:spcBef>
              <a:spcAft>
                <a:spcPts val="0"/>
              </a:spcAft>
              <a:buFont typeface="Arial" panose="020B0604020202020204" pitchFamily="34" charset="0"/>
              <a:buChar char="•"/>
            </a:pPr>
            <a:r>
              <a:rPr lang="en-US" dirty="0">
                <a:effectLst/>
                <a:ea typeface="Times New Roman" panose="02020603050405020304" pitchFamily="18" charset="0"/>
              </a:rPr>
              <a:t>As a</a:t>
            </a:r>
            <a:r>
              <a:rPr lang="en-US" spc="5" dirty="0">
                <a:effectLst/>
                <a:ea typeface="Times New Roman" panose="02020603050405020304" pitchFamily="18" charset="0"/>
              </a:rPr>
              <a:t> </a:t>
            </a:r>
            <a:r>
              <a:rPr lang="en-US" dirty="0">
                <a:effectLst/>
                <a:ea typeface="Times New Roman" panose="02020603050405020304" pitchFamily="18" charset="0"/>
              </a:rPr>
              <a:t>result,</a:t>
            </a:r>
            <a:r>
              <a:rPr lang="en-US" spc="5" dirty="0">
                <a:effectLst/>
                <a:ea typeface="Times New Roman" panose="02020603050405020304" pitchFamily="18" charset="0"/>
              </a:rPr>
              <a:t> </a:t>
            </a:r>
            <a:r>
              <a:rPr lang="en-US" dirty="0">
                <a:effectLst/>
                <a:ea typeface="Times New Roman" panose="02020603050405020304" pitchFamily="18" charset="0"/>
              </a:rPr>
              <a:t>a</a:t>
            </a:r>
            <a:r>
              <a:rPr lang="en-US" spc="5" dirty="0">
                <a:effectLst/>
                <a:ea typeface="Times New Roman" panose="02020603050405020304" pitchFamily="18" charset="0"/>
              </a:rPr>
              <a:t> </a:t>
            </a:r>
            <a:r>
              <a:rPr lang="en-US" dirty="0">
                <a:effectLst/>
                <a:ea typeface="Times New Roman" panose="02020603050405020304" pitchFamily="18" charset="0"/>
              </a:rPr>
              <a:t>total</a:t>
            </a:r>
            <a:r>
              <a:rPr lang="en-US" spc="5" dirty="0">
                <a:effectLst/>
                <a:ea typeface="Times New Roman" panose="02020603050405020304" pitchFamily="18" charset="0"/>
              </a:rPr>
              <a:t> </a:t>
            </a:r>
            <a:r>
              <a:rPr lang="en-US" dirty="0">
                <a:effectLst/>
                <a:ea typeface="Times New Roman" panose="02020603050405020304" pitchFamily="18" charset="0"/>
              </a:rPr>
              <a:t>of</a:t>
            </a:r>
            <a:r>
              <a:rPr lang="en-US" spc="5" dirty="0">
                <a:effectLst/>
                <a:ea typeface="Times New Roman" panose="02020603050405020304" pitchFamily="18" charset="0"/>
              </a:rPr>
              <a:t> </a:t>
            </a:r>
            <a:r>
              <a:rPr lang="en-US" dirty="0">
                <a:effectLst/>
                <a:ea typeface="Times New Roman" panose="02020603050405020304" pitchFamily="18" charset="0"/>
              </a:rPr>
              <a:t>There</a:t>
            </a:r>
            <a:r>
              <a:rPr lang="en-US" spc="5" dirty="0">
                <a:effectLst/>
                <a:ea typeface="Times New Roman" panose="02020603050405020304" pitchFamily="18" charset="0"/>
              </a:rPr>
              <a:t> </a:t>
            </a:r>
            <a:r>
              <a:rPr lang="en-US" dirty="0">
                <a:effectLst/>
                <a:ea typeface="Times New Roman" panose="02020603050405020304" pitchFamily="18" charset="0"/>
              </a:rPr>
              <a:t>were</a:t>
            </a:r>
            <a:r>
              <a:rPr lang="en-US" spc="5" dirty="0">
                <a:effectLst/>
                <a:ea typeface="Times New Roman" panose="02020603050405020304" pitchFamily="18" charset="0"/>
              </a:rPr>
              <a:t> </a:t>
            </a:r>
            <a:r>
              <a:rPr lang="en-US" dirty="0">
                <a:effectLst/>
                <a:ea typeface="Times New Roman" panose="02020603050405020304" pitchFamily="18" charset="0"/>
              </a:rPr>
              <a:t>3150</a:t>
            </a:r>
            <a:r>
              <a:rPr lang="en-US" spc="5" dirty="0">
                <a:effectLst/>
                <a:ea typeface="Times New Roman" panose="02020603050405020304" pitchFamily="18" charset="0"/>
              </a:rPr>
              <a:t> </a:t>
            </a:r>
            <a:r>
              <a:rPr lang="en-US" dirty="0">
                <a:effectLst/>
                <a:ea typeface="Times New Roman" panose="02020603050405020304" pitchFamily="18" charset="0"/>
              </a:rPr>
              <a:t>(35*15*6)</a:t>
            </a:r>
            <a:r>
              <a:rPr lang="en-US" spc="5" dirty="0">
                <a:effectLst/>
                <a:ea typeface="Times New Roman" panose="02020603050405020304" pitchFamily="18" charset="0"/>
              </a:rPr>
              <a:t> </a:t>
            </a:r>
            <a:r>
              <a:rPr lang="en-US" dirty="0">
                <a:effectLst/>
                <a:ea typeface="Times New Roman" panose="02020603050405020304" pitchFamily="18" charset="0"/>
              </a:rPr>
              <a:t>sign</a:t>
            </a:r>
            <a:r>
              <a:rPr lang="en-US" spc="5" dirty="0">
                <a:effectLst/>
                <a:ea typeface="Times New Roman" panose="02020603050405020304" pitchFamily="18" charset="0"/>
              </a:rPr>
              <a:t> </a:t>
            </a:r>
            <a:r>
              <a:rPr lang="en-US" dirty="0">
                <a:effectLst/>
                <a:ea typeface="Times New Roman" panose="02020603050405020304" pitchFamily="18" charset="0"/>
              </a:rPr>
              <a:t>words</a:t>
            </a:r>
            <a:r>
              <a:rPr lang="en-US" spc="5" dirty="0">
                <a:effectLst/>
                <a:ea typeface="Times New Roman" panose="02020603050405020304" pitchFamily="18" charset="0"/>
              </a:rPr>
              <a:t> </a:t>
            </a:r>
            <a:r>
              <a:rPr lang="en-US" dirty="0">
                <a:effectLst/>
                <a:ea typeface="Times New Roman" panose="02020603050405020304" pitchFamily="18" charset="0"/>
              </a:rPr>
              <a:t>recorded.</a:t>
            </a:r>
            <a:r>
              <a:rPr lang="en-US" spc="5" dirty="0">
                <a:effectLst/>
                <a:ea typeface="Times New Roman" panose="02020603050405020304" pitchFamily="18" charset="0"/>
              </a:rPr>
              <a:t> </a:t>
            </a:r>
            <a:endParaRPr dirty="0"/>
          </a:p>
        </p:txBody>
      </p:sp>
      <p:sp>
        <p:nvSpPr>
          <p:cNvPr id="91904" name="Google Shape;91904;p76"/>
          <p:cNvSpPr/>
          <p:nvPr/>
        </p:nvSpPr>
        <p:spPr>
          <a:xfrm rot="1059174" flipH="1">
            <a:off x="-1859425" y="2741342"/>
            <a:ext cx="1605606" cy="2857608"/>
          </a:xfrm>
          <a:prstGeom prst="triangle">
            <a:avLst>
              <a:gd name="adj" fmla="val 7099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05" name="Google Shape;91905;p76"/>
          <p:cNvGrpSpPr/>
          <p:nvPr/>
        </p:nvGrpSpPr>
        <p:grpSpPr>
          <a:xfrm rot="768663">
            <a:off x="-1747387" y="-1399462"/>
            <a:ext cx="3326472" cy="2264953"/>
            <a:chOff x="4233250" y="3116575"/>
            <a:chExt cx="2401825" cy="1465700"/>
          </a:xfrm>
        </p:grpSpPr>
        <p:sp>
          <p:nvSpPr>
            <p:cNvPr id="91906" name="Google Shape;91906;p76"/>
            <p:cNvSpPr/>
            <p:nvPr/>
          </p:nvSpPr>
          <p:spPr>
            <a:xfrm>
              <a:off x="6620850" y="3116575"/>
              <a:ext cx="14225" cy="19975"/>
            </a:xfrm>
            <a:custGeom>
              <a:avLst/>
              <a:gdLst/>
              <a:ahLst/>
              <a:cxnLst/>
              <a:rect l="l" t="t" r="r" b="b"/>
              <a:pathLst>
                <a:path w="569" h="799" extrusionOk="0">
                  <a:moveTo>
                    <a:pt x="556" y="1"/>
                  </a:moveTo>
                  <a:cubicBezTo>
                    <a:pt x="90" y="1"/>
                    <a:pt x="1" y="669"/>
                    <a:pt x="461" y="799"/>
                  </a:cubicBezTo>
                  <a:lnTo>
                    <a:pt x="568" y="1"/>
                  </a:lnTo>
                  <a:cubicBezTo>
                    <a:pt x="564" y="1"/>
                    <a:pt x="560"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7" name="Google Shape;91907;p76"/>
            <p:cNvSpPr/>
            <p:nvPr/>
          </p:nvSpPr>
          <p:spPr>
            <a:xfrm>
              <a:off x="6590700" y="3147250"/>
              <a:ext cx="24125" cy="20700"/>
            </a:xfrm>
            <a:custGeom>
              <a:avLst/>
              <a:gdLst/>
              <a:ahLst/>
              <a:cxnLst/>
              <a:rect l="l" t="t" r="r" b="b"/>
              <a:pathLst>
                <a:path w="965" h="828" extrusionOk="0">
                  <a:moveTo>
                    <a:pt x="548" y="0"/>
                  </a:moveTo>
                  <a:cubicBezTo>
                    <a:pt x="191" y="0"/>
                    <a:pt x="0" y="441"/>
                    <a:pt x="250" y="703"/>
                  </a:cubicBezTo>
                  <a:cubicBezTo>
                    <a:pt x="336" y="789"/>
                    <a:pt x="441" y="827"/>
                    <a:pt x="544" y="827"/>
                  </a:cubicBezTo>
                  <a:cubicBezTo>
                    <a:pt x="755" y="827"/>
                    <a:pt x="957" y="665"/>
                    <a:pt x="965" y="417"/>
                  </a:cubicBezTo>
                  <a:cubicBezTo>
                    <a:pt x="965" y="203"/>
                    <a:pt x="786" y="24"/>
                    <a:pt x="572"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8" name="Google Shape;91908;p76"/>
            <p:cNvSpPr/>
            <p:nvPr/>
          </p:nvSpPr>
          <p:spPr>
            <a:xfrm>
              <a:off x="6560025" y="3178200"/>
              <a:ext cx="23850" cy="20500"/>
            </a:xfrm>
            <a:custGeom>
              <a:avLst/>
              <a:gdLst/>
              <a:ahLst/>
              <a:cxnLst/>
              <a:rect l="l" t="t" r="r" b="b"/>
              <a:pathLst>
                <a:path w="954" h="820" extrusionOk="0">
                  <a:moveTo>
                    <a:pt x="549" y="0"/>
                  </a:moveTo>
                  <a:cubicBezTo>
                    <a:pt x="179" y="0"/>
                    <a:pt x="1" y="441"/>
                    <a:pt x="251" y="703"/>
                  </a:cubicBezTo>
                  <a:cubicBezTo>
                    <a:pt x="335" y="783"/>
                    <a:pt x="437" y="819"/>
                    <a:pt x="537" y="819"/>
                  </a:cubicBezTo>
                  <a:cubicBezTo>
                    <a:pt x="750" y="819"/>
                    <a:pt x="953" y="656"/>
                    <a:pt x="953" y="405"/>
                  </a:cubicBezTo>
                  <a:cubicBezTo>
                    <a:pt x="953"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9" name="Google Shape;91909;p76"/>
            <p:cNvSpPr/>
            <p:nvPr/>
          </p:nvSpPr>
          <p:spPr>
            <a:xfrm>
              <a:off x="6588975" y="3208725"/>
              <a:ext cx="27925" cy="20700"/>
            </a:xfrm>
            <a:custGeom>
              <a:avLst/>
              <a:gdLst/>
              <a:ahLst/>
              <a:cxnLst/>
              <a:rect l="l" t="t" r="r" b="b"/>
              <a:pathLst>
                <a:path w="1117" h="828" extrusionOk="0">
                  <a:moveTo>
                    <a:pt x="543" y="0"/>
                  </a:moveTo>
                  <a:cubicBezTo>
                    <a:pt x="51" y="0"/>
                    <a:pt x="0" y="793"/>
                    <a:pt x="545" y="827"/>
                  </a:cubicBezTo>
                  <a:lnTo>
                    <a:pt x="617" y="827"/>
                  </a:lnTo>
                  <a:cubicBezTo>
                    <a:pt x="1117" y="768"/>
                    <a:pt x="1117" y="53"/>
                    <a:pt x="617" y="6"/>
                  </a:cubicBezTo>
                  <a:cubicBezTo>
                    <a:pt x="591" y="2"/>
                    <a:pt x="567" y="0"/>
                    <a:pt x="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0" name="Google Shape;91910;p76"/>
            <p:cNvSpPr/>
            <p:nvPr/>
          </p:nvSpPr>
          <p:spPr>
            <a:xfrm>
              <a:off x="6559725" y="3239525"/>
              <a:ext cx="24150" cy="20625"/>
            </a:xfrm>
            <a:custGeom>
              <a:avLst/>
              <a:gdLst/>
              <a:ahLst/>
              <a:cxnLst/>
              <a:rect l="l" t="t" r="r" b="b"/>
              <a:pathLst>
                <a:path w="966" h="825" extrusionOk="0">
                  <a:moveTo>
                    <a:pt x="561" y="0"/>
                  </a:moveTo>
                  <a:cubicBezTo>
                    <a:pt x="191" y="0"/>
                    <a:pt x="1" y="441"/>
                    <a:pt x="263" y="703"/>
                  </a:cubicBezTo>
                  <a:cubicBezTo>
                    <a:pt x="347" y="787"/>
                    <a:pt x="450" y="824"/>
                    <a:pt x="551" y="824"/>
                  </a:cubicBezTo>
                  <a:cubicBezTo>
                    <a:pt x="763" y="824"/>
                    <a:pt x="965" y="659"/>
                    <a:pt x="965" y="417"/>
                  </a:cubicBezTo>
                  <a:cubicBezTo>
                    <a:pt x="965"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1" name="Google Shape;91911;p76"/>
            <p:cNvSpPr/>
            <p:nvPr/>
          </p:nvSpPr>
          <p:spPr>
            <a:xfrm>
              <a:off x="6590700" y="3270175"/>
              <a:ext cx="21450" cy="20575"/>
            </a:xfrm>
            <a:custGeom>
              <a:avLst/>
              <a:gdLst/>
              <a:ahLst/>
              <a:cxnLst/>
              <a:rect l="l" t="t" r="r" b="b"/>
              <a:pathLst>
                <a:path w="858" h="823" extrusionOk="0">
                  <a:moveTo>
                    <a:pt x="548" y="0"/>
                  </a:moveTo>
                  <a:cubicBezTo>
                    <a:pt x="0" y="0"/>
                    <a:pt x="0" y="822"/>
                    <a:pt x="548" y="822"/>
                  </a:cubicBezTo>
                  <a:cubicBezTo>
                    <a:pt x="631" y="822"/>
                    <a:pt x="703" y="798"/>
                    <a:pt x="774" y="751"/>
                  </a:cubicBezTo>
                  <a:lnTo>
                    <a:pt x="857" y="155"/>
                  </a:lnTo>
                  <a:cubicBezTo>
                    <a:pt x="786" y="72"/>
                    <a:pt x="679" y="12"/>
                    <a:pt x="572"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2" name="Google Shape;91912;p76"/>
            <p:cNvSpPr/>
            <p:nvPr/>
          </p:nvSpPr>
          <p:spPr>
            <a:xfrm>
              <a:off x="6559725" y="3301125"/>
              <a:ext cx="24150" cy="20625"/>
            </a:xfrm>
            <a:custGeom>
              <a:avLst/>
              <a:gdLst/>
              <a:ahLst/>
              <a:cxnLst/>
              <a:rect l="l" t="t" r="r" b="b"/>
              <a:pathLst>
                <a:path w="966" h="825" extrusionOk="0">
                  <a:moveTo>
                    <a:pt x="561" y="1"/>
                  </a:moveTo>
                  <a:cubicBezTo>
                    <a:pt x="191" y="1"/>
                    <a:pt x="1" y="441"/>
                    <a:pt x="263" y="703"/>
                  </a:cubicBezTo>
                  <a:cubicBezTo>
                    <a:pt x="347" y="787"/>
                    <a:pt x="449" y="825"/>
                    <a:pt x="549" y="825"/>
                  </a:cubicBezTo>
                  <a:cubicBezTo>
                    <a:pt x="762" y="825"/>
                    <a:pt x="965" y="656"/>
                    <a:pt x="965" y="406"/>
                  </a:cubicBezTo>
                  <a:cubicBezTo>
                    <a:pt x="965" y="191"/>
                    <a:pt x="799"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3" name="Google Shape;91913;p76"/>
            <p:cNvSpPr/>
            <p:nvPr/>
          </p:nvSpPr>
          <p:spPr>
            <a:xfrm>
              <a:off x="6594275" y="3332075"/>
              <a:ext cx="9550" cy="19375"/>
            </a:xfrm>
            <a:custGeom>
              <a:avLst/>
              <a:gdLst/>
              <a:ahLst/>
              <a:cxnLst/>
              <a:rect l="l" t="t" r="r" b="b"/>
              <a:pathLst>
                <a:path w="382" h="775" extrusionOk="0">
                  <a:moveTo>
                    <a:pt x="381" y="1"/>
                  </a:moveTo>
                  <a:lnTo>
                    <a:pt x="381" y="1"/>
                  </a:lnTo>
                  <a:cubicBezTo>
                    <a:pt x="167" y="13"/>
                    <a:pt x="12" y="191"/>
                    <a:pt x="12" y="394"/>
                  </a:cubicBezTo>
                  <a:lnTo>
                    <a:pt x="0" y="394"/>
                  </a:lnTo>
                  <a:cubicBezTo>
                    <a:pt x="0" y="561"/>
                    <a:pt x="107" y="715"/>
                    <a:pt x="262" y="775"/>
                  </a:cubicBezTo>
                  <a:lnTo>
                    <a:pt x="3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4" name="Google Shape;91914;p76"/>
            <p:cNvSpPr/>
            <p:nvPr/>
          </p:nvSpPr>
          <p:spPr>
            <a:xfrm>
              <a:off x="6560025" y="3362450"/>
              <a:ext cx="23850" cy="20625"/>
            </a:xfrm>
            <a:custGeom>
              <a:avLst/>
              <a:gdLst/>
              <a:ahLst/>
              <a:cxnLst/>
              <a:rect l="l" t="t" r="r" b="b"/>
              <a:pathLst>
                <a:path w="954" h="825" extrusionOk="0">
                  <a:moveTo>
                    <a:pt x="549" y="0"/>
                  </a:moveTo>
                  <a:cubicBezTo>
                    <a:pt x="179" y="0"/>
                    <a:pt x="1" y="441"/>
                    <a:pt x="251" y="703"/>
                  </a:cubicBezTo>
                  <a:cubicBezTo>
                    <a:pt x="335" y="787"/>
                    <a:pt x="438" y="825"/>
                    <a:pt x="539" y="825"/>
                  </a:cubicBezTo>
                  <a:cubicBezTo>
                    <a:pt x="751" y="825"/>
                    <a:pt x="953" y="659"/>
                    <a:pt x="953" y="417"/>
                  </a:cubicBezTo>
                  <a:cubicBezTo>
                    <a:pt x="953"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5" name="Google Shape;91915;p76"/>
            <p:cNvSpPr/>
            <p:nvPr/>
          </p:nvSpPr>
          <p:spPr>
            <a:xfrm>
              <a:off x="6560025" y="3424075"/>
              <a:ext cx="23850" cy="20475"/>
            </a:xfrm>
            <a:custGeom>
              <a:avLst/>
              <a:gdLst/>
              <a:ahLst/>
              <a:cxnLst/>
              <a:rect l="l" t="t" r="r" b="b"/>
              <a:pathLst>
                <a:path w="954" h="819" extrusionOk="0">
                  <a:moveTo>
                    <a:pt x="549" y="0"/>
                  </a:moveTo>
                  <a:cubicBezTo>
                    <a:pt x="179" y="0"/>
                    <a:pt x="1" y="441"/>
                    <a:pt x="251" y="702"/>
                  </a:cubicBezTo>
                  <a:cubicBezTo>
                    <a:pt x="335" y="783"/>
                    <a:pt x="437" y="819"/>
                    <a:pt x="537" y="819"/>
                  </a:cubicBezTo>
                  <a:cubicBezTo>
                    <a:pt x="750" y="819"/>
                    <a:pt x="953" y="656"/>
                    <a:pt x="953" y="405"/>
                  </a:cubicBezTo>
                  <a:cubicBezTo>
                    <a:pt x="953" y="191"/>
                    <a:pt x="775" y="12"/>
                    <a:pt x="560" y="12"/>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6" name="Google Shape;91916;p76"/>
            <p:cNvSpPr/>
            <p:nvPr/>
          </p:nvSpPr>
          <p:spPr>
            <a:xfrm>
              <a:off x="6529975" y="3147250"/>
              <a:ext cx="28000" cy="20550"/>
            </a:xfrm>
            <a:custGeom>
              <a:avLst/>
              <a:gdLst/>
              <a:ahLst/>
              <a:cxnLst/>
              <a:rect l="l" t="t" r="r" b="b"/>
              <a:pathLst>
                <a:path w="1120" h="822" extrusionOk="0">
                  <a:moveTo>
                    <a:pt x="524" y="0"/>
                  </a:moveTo>
                  <a:cubicBezTo>
                    <a:pt x="0" y="48"/>
                    <a:pt x="36" y="822"/>
                    <a:pt x="560"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7" name="Google Shape;91917;p76"/>
            <p:cNvSpPr/>
            <p:nvPr/>
          </p:nvSpPr>
          <p:spPr>
            <a:xfrm>
              <a:off x="6498425" y="3178200"/>
              <a:ext cx="24125" cy="20500"/>
            </a:xfrm>
            <a:custGeom>
              <a:avLst/>
              <a:gdLst/>
              <a:ahLst/>
              <a:cxnLst/>
              <a:rect l="l" t="t" r="r" b="b"/>
              <a:pathLst>
                <a:path w="965" h="820"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8" name="Google Shape;91918;p76"/>
            <p:cNvSpPr/>
            <p:nvPr/>
          </p:nvSpPr>
          <p:spPr>
            <a:xfrm>
              <a:off x="6565400" y="3127000"/>
              <a:ext cx="18475" cy="10150"/>
            </a:xfrm>
            <a:custGeom>
              <a:avLst/>
              <a:gdLst/>
              <a:ahLst/>
              <a:cxnLst/>
              <a:rect l="l" t="t" r="r" b="b"/>
              <a:pathLst>
                <a:path w="739" h="406" extrusionOk="0">
                  <a:moveTo>
                    <a:pt x="738" y="1"/>
                  </a:moveTo>
                  <a:lnTo>
                    <a:pt x="0" y="227"/>
                  </a:lnTo>
                  <a:cubicBezTo>
                    <a:pt x="71" y="332"/>
                    <a:pt x="199" y="403"/>
                    <a:pt x="340" y="405"/>
                  </a:cubicBezTo>
                  <a:lnTo>
                    <a:pt x="340" y="405"/>
                  </a:lnTo>
                  <a:cubicBezTo>
                    <a:pt x="563" y="402"/>
                    <a:pt x="738" y="225"/>
                    <a:pt x="738" y="1"/>
                  </a:cubicBezTo>
                  <a:close/>
                  <a:moveTo>
                    <a:pt x="340" y="405"/>
                  </a:moveTo>
                  <a:lnTo>
                    <a:pt x="340" y="405"/>
                  </a:lnTo>
                  <a:cubicBezTo>
                    <a:pt x="338" y="405"/>
                    <a:pt x="336" y="405"/>
                    <a:pt x="334" y="405"/>
                  </a:cubicBezTo>
                  <a:lnTo>
                    <a:pt x="345" y="405"/>
                  </a:lnTo>
                  <a:cubicBezTo>
                    <a:pt x="343" y="405"/>
                    <a:pt x="341" y="405"/>
                    <a:pt x="340" y="40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9" name="Google Shape;91919;p76"/>
            <p:cNvSpPr/>
            <p:nvPr/>
          </p:nvSpPr>
          <p:spPr>
            <a:xfrm>
              <a:off x="6528775" y="3208850"/>
              <a:ext cx="28600" cy="20275"/>
            </a:xfrm>
            <a:custGeom>
              <a:avLst/>
              <a:gdLst/>
              <a:ahLst/>
              <a:cxnLst/>
              <a:rect l="l" t="t" r="r" b="b"/>
              <a:pathLst>
                <a:path w="1144" h="811" extrusionOk="0">
                  <a:moveTo>
                    <a:pt x="572" y="1"/>
                  </a:moveTo>
                  <a:cubicBezTo>
                    <a:pt x="1" y="13"/>
                    <a:pt x="72" y="810"/>
                    <a:pt x="572" y="810"/>
                  </a:cubicBezTo>
                  <a:cubicBezTo>
                    <a:pt x="1084" y="810"/>
                    <a:pt x="1144"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0" name="Google Shape;91920;p76"/>
            <p:cNvSpPr/>
            <p:nvPr/>
          </p:nvSpPr>
          <p:spPr>
            <a:xfrm>
              <a:off x="6498125" y="323952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1" name="Google Shape;91921;p76"/>
            <p:cNvSpPr/>
            <p:nvPr/>
          </p:nvSpPr>
          <p:spPr>
            <a:xfrm>
              <a:off x="6531150" y="3270175"/>
              <a:ext cx="23850" cy="17000"/>
            </a:xfrm>
            <a:custGeom>
              <a:avLst/>
              <a:gdLst/>
              <a:ahLst/>
              <a:cxnLst/>
              <a:rect l="l" t="t" r="r" b="b"/>
              <a:pathLst>
                <a:path w="954" h="680" extrusionOk="0">
                  <a:moveTo>
                    <a:pt x="477" y="0"/>
                  </a:moveTo>
                  <a:cubicBezTo>
                    <a:pt x="1" y="12"/>
                    <a:pt x="49" y="679"/>
                    <a:pt x="477" y="679"/>
                  </a:cubicBezTo>
                  <a:cubicBezTo>
                    <a:pt x="906" y="679"/>
                    <a:pt x="953" y="12"/>
                    <a:pt x="4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2" name="Google Shape;91922;p76"/>
            <p:cNvSpPr/>
            <p:nvPr/>
          </p:nvSpPr>
          <p:spPr>
            <a:xfrm>
              <a:off x="6498425" y="3301125"/>
              <a:ext cx="24125" cy="20625"/>
            </a:xfrm>
            <a:custGeom>
              <a:avLst/>
              <a:gdLst/>
              <a:ahLst/>
              <a:cxnLst/>
              <a:rect l="l" t="t" r="r" b="b"/>
              <a:pathLst>
                <a:path w="965" h="825" extrusionOk="0">
                  <a:moveTo>
                    <a:pt x="548" y="1"/>
                  </a:moveTo>
                  <a:cubicBezTo>
                    <a:pt x="179" y="1"/>
                    <a:pt x="0" y="441"/>
                    <a:pt x="262" y="703"/>
                  </a:cubicBezTo>
                  <a:cubicBezTo>
                    <a:pt x="346" y="787"/>
                    <a:pt x="448" y="825"/>
                    <a:pt x="549" y="825"/>
                  </a:cubicBezTo>
                  <a:cubicBezTo>
                    <a:pt x="761" y="825"/>
                    <a:pt x="965" y="656"/>
                    <a:pt x="965" y="406"/>
                  </a:cubicBezTo>
                  <a:cubicBezTo>
                    <a:pt x="965"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3" name="Google Shape;91923;p76"/>
            <p:cNvSpPr/>
            <p:nvPr/>
          </p:nvSpPr>
          <p:spPr>
            <a:xfrm>
              <a:off x="6529075" y="3331800"/>
              <a:ext cx="24125" cy="20625"/>
            </a:xfrm>
            <a:custGeom>
              <a:avLst/>
              <a:gdLst/>
              <a:ahLst/>
              <a:cxnLst/>
              <a:rect l="l" t="t" r="r" b="b"/>
              <a:pathLst>
                <a:path w="965" h="825" extrusionOk="0">
                  <a:moveTo>
                    <a:pt x="560" y="0"/>
                  </a:moveTo>
                  <a:cubicBezTo>
                    <a:pt x="191" y="0"/>
                    <a:pt x="1" y="441"/>
                    <a:pt x="263" y="703"/>
                  </a:cubicBezTo>
                  <a:cubicBezTo>
                    <a:pt x="347" y="787"/>
                    <a:pt x="450" y="824"/>
                    <a:pt x="551" y="824"/>
                  </a:cubicBezTo>
                  <a:cubicBezTo>
                    <a:pt x="763" y="824"/>
                    <a:pt x="965" y="659"/>
                    <a:pt x="965" y="417"/>
                  </a:cubicBezTo>
                  <a:cubicBezTo>
                    <a:pt x="965" y="191"/>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4" name="Google Shape;91924;p76"/>
            <p:cNvSpPr/>
            <p:nvPr/>
          </p:nvSpPr>
          <p:spPr>
            <a:xfrm>
              <a:off x="6497825" y="3362450"/>
              <a:ext cx="29200" cy="20550"/>
            </a:xfrm>
            <a:custGeom>
              <a:avLst/>
              <a:gdLst/>
              <a:ahLst/>
              <a:cxnLst/>
              <a:rect l="l" t="t" r="r" b="b"/>
              <a:pathLst>
                <a:path w="1168" h="822" extrusionOk="0">
                  <a:moveTo>
                    <a:pt x="572" y="0"/>
                  </a:moveTo>
                  <a:cubicBezTo>
                    <a:pt x="0" y="12"/>
                    <a:pt x="72" y="822"/>
                    <a:pt x="584" y="822"/>
                  </a:cubicBezTo>
                  <a:cubicBezTo>
                    <a:pt x="1096" y="822"/>
                    <a:pt x="1167" y="12"/>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5" name="Google Shape;91925;p76"/>
            <p:cNvSpPr/>
            <p:nvPr/>
          </p:nvSpPr>
          <p:spPr>
            <a:xfrm>
              <a:off x="6528775" y="3393400"/>
              <a:ext cx="28600" cy="19975"/>
            </a:xfrm>
            <a:custGeom>
              <a:avLst/>
              <a:gdLst/>
              <a:ahLst/>
              <a:cxnLst/>
              <a:rect l="l" t="t" r="r" b="b"/>
              <a:pathLst>
                <a:path w="1144" h="799" extrusionOk="0">
                  <a:moveTo>
                    <a:pt x="572" y="1"/>
                  </a:moveTo>
                  <a:cubicBezTo>
                    <a:pt x="1" y="1"/>
                    <a:pt x="72" y="798"/>
                    <a:pt x="572" y="798"/>
                  </a:cubicBezTo>
                  <a:cubicBezTo>
                    <a:pt x="1084" y="798"/>
                    <a:pt x="1144"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6" name="Google Shape;91926;p76"/>
            <p:cNvSpPr/>
            <p:nvPr/>
          </p:nvSpPr>
          <p:spPr>
            <a:xfrm>
              <a:off x="6498725"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7" name="Google Shape;91927;p76"/>
            <p:cNvSpPr/>
            <p:nvPr/>
          </p:nvSpPr>
          <p:spPr>
            <a:xfrm>
              <a:off x="6530275" y="3455025"/>
              <a:ext cx="28000" cy="20550"/>
            </a:xfrm>
            <a:custGeom>
              <a:avLst/>
              <a:gdLst/>
              <a:ahLst/>
              <a:cxnLst/>
              <a:rect l="l" t="t" r="r" b="b"/>
              <a:pathLst>
                <a:path w="1120" h="822" extrusionOk="0">
                  <a:moveTo>
                    <a:pt x="524" y="0"/>
                  </a:moveTo>
                  <a:cubicBezTo>
                    <a:pt x="0" y="48"/>
                    <a:pt x="36"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8" name="Google Shape;91928;p76"/>
            <p:cNvSpPr/>
            <p:nvPr/>
          </p:nvSpPr>
          <p:spPr>
            <a:xfrm>
              <a:off x="6498725" y="3485675"/>
              <a:ext cx="24125" cy="20700"/>
            </a:xfrm>
            <a:custGeom>
              <a:avLst/>
              <a:gdLst/>
              <a:ahLst/>
              <a:cxnLst/>
              <a:rect l="l" t="t" r="r" b="b"/>
              <a:pathLst>
                <a:path w="965" h="828" extrusionOk="0">
                  <a:moveTo>
                    <a:pt x="560" y="1"/>
                  </a:moveTo>
                  <a:cubicBezTo>
                    <a:pt x="191" y="1"/>
                    <a:pt x="0" y="453"/>
                    <a:pt x="262" y="703"/>
                  </a:cubicBezTo>
                  <a:cubicBezTo>
                    <a:pt x="348" y="789"/>
                    <a:pt x="453" y="827"/>
                    <a:pt x="555" y="827"/>
                  </a:cubicBezTo>
                  <a:cubicBezTo>
                    <a:pt x="766" y="827"/>
                    <a:pt x="965" y="665"/>
                    <a:pt x="965" y="417"/>
                  </a:cubicBezTo>
                  <a:cubicBezTo>
                    <a:pt x="965"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9" name="Google Shape;91929;p76"/>
            <p:cNvSpPr/>
            <p:nvPr/>
          </p:nvSpPr>
          <p:spPr>
            <a:xfrm>
              <a:off x="6563900" y="3485675"/>
              <a:ext cx="17300" cy="20575"/>
            </a:xfrm>
            <a:custGeom>
              <a:avLst/>
              <a:gdLst/>
              <a:ahLst/>
              <a:cxnLst/>
              <a:rect l="l" t="t" r="r" b="b"/>
              <a:pathLst>
                <a:path w="692" h="823" extrusionOk="0">
                  <a:moveTo>
                    <a:pt x="405" y="1"/>
                  </a:moveTo>
                  <a:cubicBezTo>
                    <a:pt x="179" y="1"/>
                    <a:pt x="1" y="179"/>
                    <a:pt x="1" y="405"/>
                  </a:cubicBezTo>
                  <a:lnTo>
                    <a:pt x="1" y="417"/>
                  </a:lnTo>
                  <a:cubicBezTo>
                    <a:pt x="1" y="644"/>
                    <a:pt x="179" y="822"/>
                    <a:pt x="405" y="822"/>
                  </a:cubicBezTo>
                  <a:cubicBezTo>
                    <a:pt x="477" y="822"/>
                    <a:pt x="536" y="810"/>
                    <a:pt x="596" y="774"/>
                  </a:cubicBezTo>
                  <a:lnTo>
                    <a:pt x="691" y="120"/>
                  </a:lnTo>
                  <a:cubicBezTo>
                    <a:pt x="608" y="48"/>
                    <a:pt x="513" y="1"/>
                    <a:pt x="4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0" name="Google Shape;91930;p76"/>
            <p:cNvSpPr/>
            <p:nvPr/>
          </p:nvSpPr>
          <p:spPr>
            <a:xfrm>
              <a:off x="6536375"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1" name="Google Shape;91931;p76"/>
            <p:cNvSpPr/>
            <p:nvPr/>
          </p:nvSpPr>
          <p:spPr>
            <a:xfrm>
              <a:off x="650725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2" name="Google Shape;91932;p76"/>
            <p:cNvSpPr/>
            <p:nvPr/>
          </p:nvSpPr>
          <p:spPr>
            <a:xfrm>
              <a:off x="6563900" y="3547300"/>
              <a:ext cx="8650" cy="19075"/>
            </a:xfrm>
            <a:custGeom>
              <a:avLst/>
              <a:gdLst/>
              <a:ahLst/>
              <a:cxnLst/>
              <a:rect l="l" t="t" r="r" b="b"/>
              <a:pathLst>
                <a:path w="346" h="763" extrusionOk="0">
                  <a:moveTo>
                    <a:pt x="346" y="0"/>
                  </a:moveTo>
                  <a:lnTo>
                    <a:pt x="346" y="0"/>
                  </a:lnTo>
                  <a:cubicBezTo>
                    <a:pt x="144" y="24"/>
                    <a:pt x="1" y="203"/>
                    <a:pt x="1" y="393"/>
                  </a:cubicBezTo>
                  <a:cubicBezTo>
                    <a:pt x="1" y="548"/>
                    <a:pt x="96" y="691"/>
                    <a:pt x="239" y="762"/>
                  </a:cubicBezTo>
                  <a:lnTo>
                    <a:pt x="3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3" name="Google Shape;91933;p76"/>
            <p:cNvSpPr/>
            <p:nvPr/>
          </p:nvSpPr>
          <p:spPr>
            <a:xfrm>
              <a:off x="6529675" y="3577650"/>
              <a:ext cx="24125" cy="20625"/>
            </a:xfrm>
            <a:custGeom>
              <a:avLst/>
              <a:gdLst/>
              <a:ahLst/>
              <a:cxnLst/>
              <a:rect l="l" t="t" r="r" b="b"/>
              <a:pathLst>
                <a:path w="965" h="825" extrusionOk="0">
                  <a:moveTo>
                    <a:pt x="548" y="1"/>
                  </a:moveTo>
                  <a:cubicBezTo>
                    <a:pt x="179" y="1"/>
                    <a:pt x="0" y="441"/>
                    <a:pt x="262" y="703"/>
                  </a:cubicBezTo>
                  <a:cubicBezTo>
                    <a:pt x="343" y="788"/>
                    <a:pt x="445" y="825"/>
                    <a:pt x="545" y="825"/>
                  </a:cubicBezTo>
                  <a:cubicBezTo>
                    <a:pt x="757" y="825"/>
                    <a:pt x="965" y="659"/>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4" name="Google Shape;91934;p76"/>
            <p:cNvSpPr/>
            <p:nvPr/>
          </p:nvSpPr>
          <p:spPr>
            <a:xfrm>
              <a:off x="6499025" y="3608600"/>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4" y="816"/>
                    <a:pt x="953" y="654"/>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5" name="Google Shape;91935;p76"/>
            <p:cNvSpPr/>
            <p:nvPr/>
          </p:nvSpPr>
          <p:spPr>
            <a:xfrm>
              <a:off x="6530275" y="3639275"/>
              <a:ext cx="28000" cy="20250"/>
            </a:xfrm>
            <a:custGeom>
              <a:avLst/>
              <a:gdLst/>
              <a:ahLst/>
              <a:cxnLst/>
              <a:rect l="l" t="t" r="r" b="b"/>
              <a:pathLst>
                <a:path w="1120" h="810" extrusionOk="0">
                  <a:moveTo>
                    <a:pt x="524" y="0"/>
                  </a:moveTo>
                  <a:cubicBezTo>
                    <a:pt x="0" y="48"/>
                    <a:pt x="36" y="810"/>
                    <a:pt x="560" y="810"/>
                  </a:cubicBezTo>
                  <a:cubicBezTo>
                    <a:pt x="1084" y="810"/>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6" name="Google Shape;91936;p76"/>
            <p:cNvSpPr/>
            <p:nvPr/>
          </p:nvSpPr>
          <p:spPr>
            <a:xfrm>
              <a:off x="6499025" y="3669925"/>
              <a:ext cx="23825" cy="20625"/>
            </a:xfrm>
            <a:custGeom>
              <a:avLst/>
              <a:gdLst/>
              <a:ahLst/>
              <a:cxnLst/>
              <a:rect l="l" t="t" r="r" b="b"/>
              <a:pathLst>
                <a:path w="953" h="825" extrusionOk="0">
                  <a:moveTo>
                    <a:pt x="548" y="1"/>
                  </a:moveTo>
                  <a:cubicBezTo>
                    <a:pt x="179" y="1"/>
                    <a:pt x="0" y="441"/>
                    <a:pt x="250" y="703"/>
                  </a:cubicBezTo>
                  <a:cubicBezTo>
                    <a:pt x="334" y="787"/>
                    <a:pt x="436" y="824"/>
                    <a:pt x="537" y="824"/>
                  </a:cubicBezTo>
                  <a:cubicBezTo>
                    <a:pt x="749" y="824"/>
                    <a:pt x="953" y="656"/>
                    <a:pt x="953" y="405"/>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7" name="Google Shape;91937;p76"/>
            <p:cNvSpPr/>
            <p:nvPr/>
          </p:nvSpPr>
          <p:spPr>
            <a:xfrm>
              <a:off x="6532950" y="3700875"/>
              <a:ext cx="16700" cy="20275"/>
            </a:xfrm>
            <a:custGeom>
              <a:avLst/>
              <a:gdLst/>
              <a:ahLst/>
              <a:cxnLst/>
              <a:rect l="l" t="t" r="r" b="b"/>
              <a:pathLst>
                <a:path w="668" h="811" extrusionOk="0">
                  <a:moveTo>
                    <a:pt x="417" y="1"/>
                  </a:moveTo>
                  <a:cubicBezTo>
                    <a:pt x="191" y="1"/>
                    <a:pt x="0" y="179"/>
                    <a:pt x="0" y="406"/>
                  </a:cubicBezTo>
                  <a:lnTo>
                    <a:pt x="12" y="406"/>
                  </a:lnTo>
                  <a:cubicBezTo>
                    <a:pt x="12" y="632"/>
                    <a:pt x="191" y="810"/>
                    <a:pt x="417" y="810"/>
                  </a:cubicBezTo>
                  <a:cubicBezTo>
                    <a:pt x="465" y="810"/>
                    <a:pt x="524" y="799"/>
                    <a:pt x="572" y="775"/>
                  </a:cubicBezTo>
                  <a:lnTo>
                    <a:pt x="667" y="96"/>
                  </a:lnTo>
                  <a:cubicBezTo>
                    <a:pt x="596" y="37"/>
                    <a:pt x="500" y="1"/>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8" name="Google Shape;91938;p76"/>
            <p:cNvSpPr/>
            <p:nvPr/>
          </p:nvSpPr>
          <p:spPr>
            <a:xfrm>
              <a:off x="6499025" y="3731250"/>
              <a:ext cx="23825" cy="20700"/>
            </a:xfrm>
            <a:custGeom>
              <a:avLst/>
              <a:gdLst/>
              <a:ahLst/>
              <a:cxnLst/>
              <a:rect l="l" t="t" r="r" b="b"/>
              <a:pathLst>
                <a:path w="953" h="828" extrusionOk="0">
                  <a:moveTo>
                    <a:pt x="548" y="0"/>
                  </a:moveTo>
                  <a:cubicBezTo>
                    <a:pt x="179" y="0"/>
                    <a:pt x="0" y="453"/>
                    <a:pt x="250" y="703"/>
                  </a:cubicBezTo>
                  <a:cubicBezTo>
                    <a:pt x="336" y="789"/>
                    <a:pt x="441" y="827"/>
                    <a:pt x="543"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9" name="Google Shape;91939;p76"/>
            <p:cNvSpPr/>
            <p:nvPr/>
          </p:nvSpPr>
          <p:spPr>
            <a:xfrm>
              <a:off x="6532950" y="3762200"/>
              <a:ext cx="8050" cy="18775"/>
            </a:xfrm>
            <a:custGeom>
              <a:avLst/>
              <a:gdLst/>
              <a:ahLst/>
              <a:cxnLst/>
              <a:rect l="l" t="t" r="r" b="b"/>
              <a:pathLst>
                <a:path w="322" h="751" extrusionOk="0">
                  <a:moveTo>
                    <a:pt x="322" y="0"/>
                  </a:moveTo>
                  <a:lnTo>
                    <a:pt x="322" y="0"/>
                  </a:lnTo>
                  <a:cubicBezTo>
                    <a:pt x="131" y="48"/>
                    <a:pt x="0" y="215"/>
                    <a:pt x="12" y="405"/>
                  </a:cubicBezTo>
                  <a:cubicBezTo>
                    <a:pt x="12" y="548"/>
                    <a:pt x="96" y="679"/>
                    <a:pt x="215" y="751"/>
                  </a:cubicBezTo>
                  <a:lnTo>
                    <a:pt x="3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0" name="Google Shape;91940;p76"/>
            <p:cNvSpPr/>
            <p:nvPr/>
          </p:nvSpPr>
          <p:spPr>
            <a:xfrm>
              <a:off x="6499025" y="3792850"/>
              <a:ext cx="23825" cy="20650"/>
            </a:xfrm>
            <a:custGeom>
              <a:avLst/>
              <a:gdLst/>
              <a:ahLst/>
              <a:cxnLst/>
              <a:rect l="l" t="t" r="r" b="b"/>
              <a:pathLst>
                <a:path w="953" h="826" extrusionOk="0">
                  <a:moveTo>
                    <a:pt x="548" y="1"/>
                  </a:moveTo>
                  <a:cubicBezTo>
                    <a:pt x="179" y="1"/>
                    <a:pt x="0" y="441"/>
                    <a:pt x="250" y="703"/>
                  </a:cubicBezTo>
                  <a:cubicBezTo>
                    <a:pt x="335" y="788"/>
                    <a:pt x="437" y="825"/>
                    <a:pt x="538" y="825"/>
                  </a:cubicBezTo>
                  <a:cubicBezTo>
                    <a:pt x="750" y="825"/>
                    <a:pt x="953" y="660"/>
                    <a:pt x="953" y="418"/>
                  </a:cubicBezTo>
                  <a:cubicBezTo>
                    <a:pt x="953" y="198"/>
                    <a:pt x="784" y="12"/>
                    <a:pt x="568" y="12"/>
                  </a:cubicBezTo>
                  <a:cubicBezTo>
                    <a:pt x="561" y="12"/>
                    <a:pt x="554" y="12"/>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1" name="Google Shape;91941;p76"/>
            <p:cNvSpPr/>
            <p:nvPr/>
          </p:nvSpPr>
          <p:spPr>
            <a:xfrm>
              <a:off x="6499025" y="3854475"/>
              <a:ext cx="23825" cy="20500"/>
            </a:xfrm>
            <a:custGeom>
              <a:avLst/>
              <a:gdLst/>
              <a:ahLst/>
              <a:cxnLst/>
              <a:rect l="l" t="t" r="r" b="b"/>
              <a:pathLst>
                <a:path w="953" h="820"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2" name="Google Shape;91942;p76"/>
            <p:cNvSpPr/>
            <p:nvPr/>
          </p:nvSpPr>
          <p:spPr>
            <a:xfrm>
              <a:off x="6472225" y="3154675"/>
              <a:ext cx="19975" cy="12825"/>
            </a:xfrm>
            <a:custGeom>
              <a:avLst/>
              <a:gdLst/>
              <a:ahLst/>
              <a:cxnLst/>
              <a:rect l="l" t="t" r="r" b="b"/>
              <a:pathLst>
                <a:path w="799" h="513" extrusionOk="0">
                  <a:moveTo>
                    <a:pt x="774" y="1"/>
                  </a:moveTo>
                  <a:lnTo>
                    <a:pt x="1" y="239"/>
                  </a:lnTo>
                  <a:cubicBezTo>
                    <a:pt x="60" y="406"/>
                    <a:pt x="215" y="513"/>
                    <a:pt x="382" y="513"/>
                  </a:cubicBezTo>
                  <a:cubicBezTo>
                    <a:pt x="608" y="513"/>
                    <a:pt x="786" y="334"/>
                    <a:pt x="798" y="108"/>
                  </a:cubicBezTo>
                  <a:cubicBezTo>
                    <a:pt x="786" y="72"/>
                    <a:pt x="786" y="37"/>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3" name="Google Shape;91943;p76"/>
            <p:cNvSpPr/>
            <p:nvPr/>
          </p:nvSpPr>
          <p:spPr>
            <a:xfrm>
              <a:off x="6437100" y="3177600"/>
              <a:ext cx="24125" cy="20700"/>
            </a:xfrm>
            <a:custGeom>
              <a:avLst/>
              <a:gdLst/>
              <a:ahLst/>
              <a:cxnLst/>
              <a:rect l="l" t="t" r="r" b="b"/>
              <a:pathLst>
                <a:path w="965" h="828" extrusionOk="0">
                  <a:moveTo>
                    <a:pt x="560" y="1"/>
                  </a:moveTo>
                  <a:cubicBezTo>
                    <a:pt x="191" y="1"/>
                    <a:pt x="1" y="441"/>
                    <a:pt x="263" y="703"/>
                  </a:cubicBezTo>
                  <a:cubicBezTo>
                    <a:pt x="348" y="789"/>
                    <a:pt x="453" y="828"/>
                    <a:pt x="556" y="828"/>
                  </a:cubicBezTo>
                  <a:cubicBezTo>
                    <a:pt x="766" y="828"/>
                    <a:pt x="965" y="665"/>
                    <a:pt x="965" y="417"/>
                  </a:cubicBezTo>
                  <a:cubicBezTo>
                    <a:pt x="965" y="203"/>
                    <a:pt x="774" y="24"/>
                    <a:pt x="560" y="24"/>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4" name="Google Shape;91944;p76"/>
            <p:cNvSpPr/>
            <p:nvPr/>
          </p:nvSpPr>
          <p:spPr>
            <a:xfrm>
              <a:off x="6466750" y="3208475"/>
              <a:ext cx="27525" cy="20575"/>
            </a:xfrm>
            <a:custGeom>
              <a:avLst/>
              <a:gdLst/>
              <a:ahLst/>
              <a:cxnLst/>
              <a:rect l="l" t="t" r="r" b="b"/>
              <a:pathLst>
                <a:path w="1101" h="823" extrusionOk="0">
                  <a:moveTo>
                    <a:pt x="545" y="1"/>
                  </a:moveTo>
                  <a:cubicBezTo>
                    <a:pt x="49" y="1"/>
                    <a:pt x="1" y="768"/>
                    <a:pt x="529" y="814"/>
                  </a:cubicBezTo>
                  <a:cubicBezTo>
                    <a:pt x="541" y="819"/>
                    <a:pt x="553" y="822"/>
                    <a:pt x="565" y="822"/>
                  </a:cubicBezTo>
                  <a:cubicBezTo>
                    <a:pt x="577" y="822"/>
                    <a:pt x="589" y="819"/>
                    <a:pt x="601" y="814"/>
                  </a:cubicBez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5" name="Google Shape;91945;p76"/>
            <p:cNvSpPr/>
            <p:nvPr/>
          </p:nvSpPr>
          <p:spPr>
            <a:xfrm>
              <a:off x="6436100" y="3239150"/>
              <a:ext cx="27525" cy="20550"/>
            </a:xfrm>
            <a:custGeom>
              <a:avLst/>
              <a:gdLst/>
              <a:ahLst/>
              <a:cxnLst/>
              <a:rect l="l" t="t" r="r" b="b"/>
              <a:pathLst>
                <a:path w="1101" h="822" extrusionOk="0">
                  <a:moveTo>
                    <a:pt x="545" y="0"/>
                  </a:moveTo>
                  <a:cubicBezTo>
                    <a:pt x="48" y="0"/>
                    <a:pt x="0" y="767"/>
                    <a:pt x="529" y="813"/>
                  </a:cubicBezTo>
                  <a:cubicBezTo>
                    <a:pt x="541" y="819"/>
                    <a:pt x="553" y="822"/>
                    <a:pt x="564" y="822"/>
                  </a:cubicBezTo>
                  <a:cubicBezTo>
                    <a:pt x="576" y="822"/>
                    <a:pt x="588" y="819"/>
                    <a:pt x="600" y="813"/>
                  </a:cubicBezTo>
                  <a:cubicBezTo>
                    <a:pt x="1100" y="777"/>
                    <a:pt x="1100" y="39"/>
                    <a:pt x="600" y="3"/>
                  </a:cubicBezTo>
                  <a:cubicBezTo>
                    <a:pt x="581" y="1"/>
                    <a:pt x="562"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6" name="Google Shape;91946;p76"/>
            <p:cNvSpPr/>
            <p:nvPr/>
          </p:nvSpPr>
          <p:spPr>
            <a:xfrm>
              <a:off x="6468050" y="3269875"/>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53" y="191"/>
                    <a:pt x="775" y="12"/>
                    <a:pt x="549" y="12"/>
                  </a:cubicBezTo>
                  <a:lnTo>
                    <a:pt x="5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7" name="Google Shape;91947;p76"/>
            <p:cNvSpPr/>
            <p:nvPr/>
          </p:nvSpPr>
          <p:spPr>
            <a:xfrm>
              <a:off x="6437475" y="3300825"/>
              <a:ext cx="23750" cy="20425"/>
            </a:xfrm>
            <a:custGeom>
              <a:avLst/>
              <a:gdLst/>
              <a:ahLst/>
              <a:cxnLst/>
              <a:rect l="l" t="t" r="r" b="b"/>
              <a:pathLst>
                <a:path w="950" h="817" extrusionOk="0">
                  <a:moveTo>
                    <a:pt x="531" y="1"/>
                  </a:moveTo>
                  <a:cubicBezTo>
                    <a:pt x="171" y="1"/>
                    <a:pt x="1" y="433"/>
                    <a:pt x="248" y="691"/>
                  </a:cubicBezTo>
                  <a:cubicBezTo>
                    <a:pt x="334" y="778"/>
                    <a:pt x="440" y="816"/>
                    <a:pt x="543" y="816"/>
                  </a:cubicBezTo>
                  <a:cubicBezTo>
                    <a:pt x="752" y="816"/>
                    <a:pt x="950" y="657"/>
                    <a:pt x="950" y="418"/>
                  </a:cubicBezTo>
                  <a:lnTo>
                    <a:pt x="950" y="406"/>
                  </a:lnTo>
                  <a:cubicBezTo>
                    <a:pt x="950" y="179"/>
                    <a:pt x="759" y="13"/>
                    <a:pt x="545" y="13"/>
                  </a:cubicBezTo>
                  <a:lnTo>
                    <a:pt x="545" y="1"/>
                  </a:ln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8" name="Google Shape;91948;p76"/>
            <p:cNvSpPr/>
            <p:nvPr/>
          </p:nvSpPr>
          <p:spPr>
            <a:xfrm>
              <a:off x="6468050" y="3331500"/>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54" y="198"/>
                    <a:pt x="786" y="23"/>
                    <a:pt x="570" y="23"/>
                  </a:cubicBezTo>
                  <a:cubicBezTo>
                    <a:pt x="563" y="23"/>
                    <a:pt x="556" y="24"/>
                    <a:pt x="549" y="24"/>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9" name="Google Shape;91949;p76"/>
            <p:cNvSpPr/>
            <p:nvPr/>
          </p:nvSpPr>
          <p:spPr>
            <a:xfrm>
              <a:off x="6436000" y="3362100"/>
              <a:ext cx="27625" cy="20625"/>
            </a:xfrm>
            <a:custGeom>
              <a:avLst/>
              <a:gdLst/>
              <a:ahLst/>
              <a:cxnLst/>
              <a:rect l="l" t="t" r="r" b="b"/>
              <a:pathLst>
                <a:path w="1105" h="825" extrusionOk="0">
                  <a:moveTo>
                    <a:pt x="559" y="1"/>
                  </a:moveTo>
                  <a:cubicBezTo>
                    <a:pt x="53" y="1"/>
                    <a:pt x="0" y="778"/>
                    <a:pt x="533" y="824"/>
                  </a:cubicBezTo>
                  <a:lnTo>
                    <a:pt x="604" y="824"/>
                  </a:lnTo>
                  <a:cubicBezTo>
                    <a:pt x="1104" y="776"/>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0" name="Google Shape;91950;p76"/>
            <p:cNvSpPr/>
            <p:nvPr/>
          </p:nvSpPr>
          <p:spPr>
            <a:xfrm>
              <a:off x="6466650" y="3392750"/>
              <a:ext cx="27625" cy="20625"/>
            </a:xfrm>
            <a:custGeom>
              <a:avLst/>
              <a:gdLst/>
              <a:ahLst/>
              <a:cxnLst/>
              <a:rect l="l" t="t" r="r" b="b"/>
              <a:pathLst>
                <a:path w="1105" h="825" extrusionOk="0">
                  <a:moveTo>
                    <a:pt x="559" y="1"/>
                  </a:moveTo>
                  <a:cubicBezTo>
                    <a:pt x="53" y="1"/>
                    <a:pt x="1" y="778"/>
                    <a:pt x="533" y="824"/>
                  </a:cubicBezTo>
                  <a:lnTo>
                    <a:pt x="605" y="824"/>
                  </a:lnTo>
                  <a:cubicBezTo>
                    <a:pt x="1105" y="789"/>
                    <a:pt x="1105" y="50"/>
                    <a:pt x="605" y="3"/>
                  </a:cubicBezTo>
                  <a:cubicBezTo>
                    <a:pt x="589" y="2"/>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1" name="Google Shape;91951;p76"/>
            <p:cNvSpPr/>
            <p:nvPr/>
          </p:nvSpPr>
          <p:spPr>
            <a:xfrm>
              <a:off x="6437475" y="3424350"/>
              <a:ext cx="23750" cy="20400"/>
            </a:xfrm>
            <a:custGeom>
              <a:avLst/>
              <a:gdLst/>
              <a:ahLst/>
              <a:cxnLst/>
              <a:rect l="l" t="t" r="r" b="b"/>
              <a:pathLst>
                <a:path w="950" h="816" extrusionOk="0">
                  <a:moveTo>
                    <a:pt x="531" y="1"/>
                  </a:moveTo>
                  <a:cubicBezTo>
                    <a:pt x="171" y="1"/>
                    <a:pt x="1" y="433"/>
                    <a:pt x="248" y="691"/>
                  </a:cubicBezTo>
                  <a:cubicBezTo>
                    <a:pt x="333" y="777"/>
                    <a:pt x="438" y="816"/>
                    <a:pt x="541" y="816"/>
                  </a:cubicBezTo>
                  <a:cubicBezTo>
                    <a:pt x="751" y="816"/>
                    <a:pt x="950" y="654"/>
                    <a:pt x="950" y="406"/>
                  </a:cubicBezTo>
                  <a:cubicBezTo>
                    <a:pt x="950" y="180"/>
                    <a:pt x="771" y="1"/>
                    <a:pt x="545" y="1"/>
                  </a:cubicBez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2" name="Google Shape;91952;p76"/>
            <p:cNvSpPr/>
            <p:nvPr/>
          </p:nvSpPr>
          <p:spPr>
            <a:xfrm>
              <a:off x="6468050" y="3455025"/>
              <a:ext cx="24150" cy="20700"/>
            </a:xfrm>
            <a:custGeom>
              <a:avLst/>
              <a:gdLst/>
              <a:ahLst/>
              <a:cxnLst/>
              <a:rect l="l" t="t" r="r" b="b"/>
              <a:pathLst>
                <a:path w="966" h="828" extrusionOk="0">
                  <a:moveTo>
                    <a:pt x="549" y="0"/>
                  </a:moveTo>
                  <a:cubicBezTo>
                    <a:pt x="191" y="0"/>
                    <a:pt x="1" y="441"/>
                    <a:pt x="251" y="703"/>
                  </a:cubicBezTo>
                  <a:cubicBezTo>
                    <a:pt x="337" y="789"/>
                    <a:pt x="442" y="827"/>
                    <a:pt x="545" y="827"/>
                  </a:cubicBezTo>
                  <a:cubicBezTo>
                    <a:pt x="756" y="827"/>
                    <a:pt x="957" y="665"/>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3" name="Google Shape;91953;p76"/>
            <p:cNvSpPr/>
            <p:nvPr/>
          </p:nvSpPr>
          <p:spPr>
            <a:xfrm>
              <a:off x="6437400" y="3485675"/>
              <a:ext cx="24125" cy="20700"/>
            </a:xfrm>
            <a:custGeom>
              <a:avLst/>
              <a:gdLst/>
              <a:ahLst/>
              <a:cxnLst/>
              <a:rect l="l" t="t" r="r" b="b"/>
              <a:pathLst>
                <a:path w="965" h="828" extrusionOk="0">
                  <a:moveTo>
                    <a:pt x="548" y="1"/>
                  </a:moveTo>
                  <a:cubicBezTo>
                    <a:pt x="179" y="1"/>
                    <a:pt x="0" y="441"/>
                    <a:pt x="251" y="703"/>
                  </a:cubicBezTo>
                  <a:cubicBezTo>
                    <a:pt x="336" y="789"/>
                    <a:pt x="441" y="827"/>
                    <a:pt x="544" y="827"/>
                  </a:cubicBezTo>
                  <a:cubicBezTo>
                    <a:pt x="754" y="827"/>
                    <a:pt x="953" y="665"/>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4" name="Google Shape;91954;p76"/>
            <p:cNvSpPr/>
            <p:nvPr/>
          </p:nvSpPr>
          <p:spPr>
            <a:xfrm>
              <a:off x="6466750"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5" name="Google Shape;91955;p76"/>
            <p:cNvSpPr/>
            <p:nvPr/>
          </p:nvSpPr>
          <p:spPr>
            <a:xfrm>
              <a:off x="6435375" y="3547150"/>
              <a:ext cx="27950" cy="20700"/>
            </a:xfrm>
            <a:custGeom>
              <a:avLst/>
              <a:gdLst/>
              <a:ahLst/>
              <a:cxnLst/>
              <a:rect l="l" t="t" r="r" b="b"/>
              <a:pathLst>
                <a:path w="1118" h="828" extrusionOk="0">
                  <a:moveTo>
                    <a:pt x="555" y="1"/>
                  </a:moveTo>
                  <a:cubicBezTo>
                    <a:pt x="51" y="1"/>
                    <a:pt x="1" y="805"/>
                    <a:pt x="558" y="828"/>
                  </a:cubicBezTo>
                  <a:lnTo>
                    <a:pt x="629" y="828"/>
                  </a:lnTo>
                  <a:cubicBezTo>
                    <a:pt x="1117" y="768"/>
                    <a:pt x="1117" y="54"/>
                    <a:pt x="629" y="6"/>
                  </a:cubicBezTo>
                  <a:cubicBezTo>
                    <a:pt x="603" y="2"/>
                    <a:pt x="579"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6" name="Google Shape;91956;p76"/>
            <p:cNvSpPr/>
            <p:nvPr/>
          </p:nvSpPr>
          <p:spPr>
            <a:xfrm>
              <a:off x="6468050" y="3577950"/>
              <a:ext cx="24150" cy="20700"/>
            </a:xfrm>
            <a:custGeom>
              <a:avLst/>
              <a:gdLst/>
              <a:ahLst/>
              <a:cxnLst/>
              <a:rect l="l" t="t" r="r" b="b"/>
              <a:pathLst>
                <a:path w="966" h="828" extrusionOk="0">
                  <a:moveTo>
                    <a:pt x="549" y="1"/>
                  </a:moveTo>
                  <a:cubicBezTo>
                    <a:pt x="191" y="1"/>
                    <a:pt x="1" y="441"/>
                    <a:pt x="251" y="703"/>
                  </a:cubicBezTo>
                  <a:cubicBezTo>
                    <a:pt x="337" y="789"/>
                    <a:pt x="442" y="827"/>
                    <a:pt x="545" y="827"/>
                  </a:cubicBezTo>
                  <a:cubicBezTo>
                    <a:pt x="756" y="827"/>
                    <a:pt x="957" y="665"/>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7" name="Google Shape;91957;p76"/>
            <p:cNvSpPr/>
            <p:nvPr/>
          </p:nvSpPr>
          <p:spPr>
            <a:xfrm>
              <a:off x="6437475" y="3608600"/>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8" name="Google Shape;91958;p76"/>
            <p:cNvSpPr/>
            <p:nvPr/>
          </p:nvSpPr>
          <p:spPr>
            <a:xfrm>
              <a:off x="6468050" y="3639575"/>
              <a:ext cx="24150" cy="20500"/>
            </a:xfrm>
            <a:custGeom>
              <a:avLst/>
              <a:gdLst/>
              <a:ahLst/>
              <a:cxnLst/>
              <a:rect l="l" t="t" r="r" b="b"/>
              <a:pathLst>
                <a:path w="966" h="820" extrusionOk="0">
                  <a:moveTo>
                    <a:pt x="549" y="0"/>
                  </a:moveTo>
                  <a:cubicBezTo>
                    <a:pt x="191" y="0"/>
                    <a:pt x="1" y="441"/>
                    <a:pt x="251" y="703"/>
                  </a:cubicBezTo>
                  <a:cubicBezTo>
                    <a:pt x="335" y="783"/>
                    <a:pt x="438" y="819"/>
                    <a:pt x="539" y="819"/>
                  </a:cubicBezTo>
                  <a:cubicBezTo>
                    <a:pt x="752" y="819"/>
                    <a:pt x="957"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9" name="Google Shape;91959;p76"/>
            <p:cNvSpPr/>
            <p:nvPr/>
          </p:nvSpPr>
          <p:spPr>
            <a:xfrm>
              <a:off x="6437100" y="3669925"/>
              <a:ext cx="24425" cy="21000"/>
            </a:xfrm>
            <a:custGeom>
              <a:avLst/>
              <a:gdLst/>
              <a:ahLst/>
              <a:cxnLst/>
              <a:rect l="l" t="t" r="r" b="b"/>
              <a:pathLst>
                <a:path w="977" h="840" extrusionOk="0">
                  <a:moveTo>
                    <a:pt x="560" y="1"/>
                  </a:moveTo>
                  <a:lnTo>
                    <a:pt x="560" y="12"/>
                  </a:lnTo>
                  <a:cubicBezTo>
                    <a:pt x="191" y="12"/>
                    <a:pt x="1" y="453"/>
                    <a:pt x="263"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0" name="Google Shape;91960;p76"/>
            <p:cNvSpPr/>
            <p:nvPr/>
          </p:nvSpPr>
          <p:spPr>
            <a:xfrm>
              <a:off x="6466650"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1" name="Google Shape;91961;p76"/>
            <p:cNvSpPr/>
            <p:nvPr/>
          </p:nvSpPr>
          <p:spPr>
            <a:xfrm>
              <a:off x="6437475" y="3731550"/>
              <a:ext cx="24050" cy="20675"/>
            </a:xfrm>
            <a:custGeom>
              <a:avLst/>
              <a:gdLst/>
              <a:ahLst/>
              <a:cxnLst/>
              <a:rect l="l" t="t" r="r" b="b"/>
              <a:pathLst>
                <a:path w="962" h="827" extrusionOk="0">
                  <a:moveTo>
                    <a:pt x="545" y="0"/>
                  </a:moveTo>
                  <a:lnTo>
                    <a:pt x="545" y="12"/>
                  </a:lnTo>
                  <a:cubicBezTo>
                    <a:pt x="540" y="12"/>
                    <a:pt x="535" y="12"/>
                    <a:pt x="531" y="12"/>
                  </a:cubicBezTo>
                  <a:cubicBezTo>
                    <a:pt x="171" y="12"/>
                    <a:pt x="1" y="444"/>
                    <a:pt x="248" y="703"/>
                  </a:cubicBezTo>
                  <a:cubicBezTo>
                    <a:pt x="333" y="788"/>
                    <a:pt x="438" y="827"/>
                    <a:pt x="541" y="827"/>
                  </a:cubicBezTo>
                  <a:cubicBezTo>
                    <a:pt x="751" y="827"/>
                    <a:pt x="950" y="665"/>
                    <a:pt x="950" y="417"/>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2" name="Google Shape;91962;p76"/>
            <p:cNvSpPr/>
            <p:nvPr/>
          </p:nvSpPr>
          <p:spPr>
            <a:xfrm>
              <a:off x="6468050" y="3762200"/>
              <a:ext cx="24150" cy="20700"/>
            </a:xfrm>
            <a:custGeom>
              <a:avLst/>
              <a:gdLst/>
              <a:ahLst/>
              <a:cxnLst/>
              <a:rect l="l" t="t" r="r" b="b"/>
              <a:pathLst>
                <a:path w="966" h="828" extrusionOk="0">
                  <a:moveTo>
                    <a:pt x="549" y="0"/>
                  </a:moveTo>
                  <a:lnTo>
                    <a:pt x="549" y="12"/>
                  </a:lnTo>
                  <a:cubicBezTo>
                    <a:pt x="191" y="12"/>
                    <a:pt x="1" y="453"/>
                    <a:pt x="251" y="703"/>
                  </a:cubicBezTo>
                  <a:cubicBezTo>
                    <a:pt x="337" y="789"/>
                    <a:pt x="443" y="828"/>
                    <a:pt x="546" y="828"/>
                  </a:cubicBezTo>
                  <a:cubicBezTo>
                    <a:pt x="757" y="828"/>
                    <a:pt x="957" y="669"/>
                    <a:pt x="965" y="429"/>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3" name="Google Shape;91963;p76"/>
            <p:cNvSpPr/>
            <p:nvPr/>
          </p:nvSpPr>
          <p:spPr>
            <a:xfrm>
              <a:off x="6437400" y="3792850"/>
              <a:ext cx="24125" cy="21000"/>
            </a:xfrm>
            <a:custGeom>
              <a:avLst/>
              <a:gdLst/>
              <a:ahLst/>
              <a:cxnLst/>
              <a:rect l="l" t="t" r="r" b="b"/>
              <a:pathLst>
                <a:path w="965" h="840" extrusionOk="0">
                  <a:moveTo>
                    <a:pt x="548" y="1"/>
                  </a:moveTo>
                  <a:lnTo>
                    <a:pt x="548" y="13"/>
                  </a:lnTo>
                  <a:cubicBezTo>
                    <a:pt x="179" y="13"/>
                    <a:pt x="0" y="453"/>
                    <a:pt x="251" y="715"/>
                  </a:cubicBezTo>
                  <a:cubicBezTo>
                    <a:pt x="336" y="801"/>
                    <a:pt x="441" y="840"/>
                    <a:pt x="544" y="840"/>
                  </a:cubicBezTo>
                  <a:cubicBezTo>
                    <a:pt x="754" y="840"/>
                    <a:pt x="953" y="678"/>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4" name="Google Shape;91964;p76"/>
            <p:cNvSpPr/>
            <p:nvPr/>
          </p:nvSpPr>
          <p:spPr>
            <a:xfrm>
              <a:off x="6468150" y="3823825"/>
              <a:ext cx="24050" cy="20675"/>
            </a:xfrm>
            <a:custGeom>
              <a:avLst/>
              <a:gdLst/>
              <a:ahLst/>
              <a:cxnLst/>
              <a:rect l="l" t="t" r="r" b="b"/>
              <a:pathLst>
                <a:path w="962" h="827" extrusionOk="0">
                  <a:moveTo>
                    <a:pt x="545" y="0"/>
                  </a:moveTo>
                  <a:lnTo>
                    <a:pt x="545" y="12"/>
                  </a:lnTo>
                  <a:cubicBezTo>
                    <a:pt x="540" y="12"/>
                    <a:pt x="535" y="12"/>
                    <a:pt x="530" y="12"/>
                  </a:cubicBezTo>
                  <a:cubicBezTo>
                    <a:pt x="182" y="12"/>
                    <a:pt x="0" y="444"/>
                    <a:pt x="247" y="703"/>
                  </a:cubicBezTo>
                  <a:cubicBezTo>
                    <a:pt x="333" y="788"/>
                    <a:pt x="438" y="827"/>
                    <a:pt x="541" y="827"/>
                  </a:cubicBezTo>
                  <a:cubicBezTo>
                    <a:pt x="752" y="827"/>
                    <a:pt x="953" y="665"/>
                    <a:pt x="961" y="417"/>
                  </a:cubicBezTo>
                  <a:cubicBezTo>
                    <a:pt x="961" y="191"/>
                    <a:pt x="783" y="12"/>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5" name="Google Shape;91965;p76"/>
            <p:cNvSpPr/>
            <p:nvPr/>
          </p:nvSpPr>
          <p:spPr>
            <a:xfrm>
              <a:off x="6436000"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9"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6" name="Google Shape;91966;p76"/>
            <p:cNvSpPr/>
            <p:nvPr/>
          </p:nvSpPr>
          <p:spPr>
            <a:xfrm>
              <a:off x="6466650"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7" name="Google Shape;91967;p76"/>
            <p:cNvSpPr/>
            <p:nvPr/>
          </p:nvSpPr>
          <p:spPr>
            <a:xfrm>
              <a:off x="6437475" y="3916075"/>
              <a:ext cx="24050" cy="20700"/>
            </a:xfrm>
            <a:custGeom>
              <a:avLst/>
              <a:gdLst/>
              <a:ahLst/>
              <a:cxnLst/>
              <a:rect l="l" t="t" r="r" b="b"/>
              <a:pathLst>
                <a:path w="962" h="828" extrusionOk="0">
                  <a:moveTo>
                    <a:pt x="545" y="1"/>
                  </a:moveTo>
                  <a:lnTo>
                    <a:pt x="545" y="13"/>
                  </a:lnTo>
                  <a:cubicBezTo>
                    <a:pt x="540" y="13"/>
                    <a:pt x="535" y="13"/>
                    <a:pt x="531" y="13"/>
                  </a:cubicBezTo>
                  <a:cubicBezTo>
                    <a:pt x="171" y="13"/>
                    <a:pt x="1" y="445"/>
                    <a:pt x="248" y="703"/>
                  </a:cubicBezTo>
                  <a:cubicBezTo>
                    <a:pt x="333" y="789"/>
                    <a:pt x="438" y="828"/>
                    <a:pt x="541" y="828"/>
                  </a:cubicBezTo>
                  <a:cubicBezTo>
                    <a:pt x="751" y="828"/>
                    <a:pt x="950" y="666"/>
                    <a:pt x="950"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8" name="Google Shape;91968;p76"/>
            <p:cNvSpPr/>
            <p:nvPr/>
          </p:nvSpPr>
          <p:spPr>
            <a:xfrm>
              <a:off x="6502300" y="3916075"/>
              <a:ext cx="16075" cy="20575"/>
            </a:xfrm>
            <a:custGeom>
              <a:avLst/>
              <a:gdLst/>
              <a:ahLst/>
              <a:cxnLst/>
              <a:rect l="l" t="t" r="r" b="b"/>
              <a:pathLst>
                <a:path w="643" h="823" extrusionOk="0">
                  <a:moveTo>
                    <a:pt x="417" y="1"/>
                  </a:moveTo>
                  <a:cubicBezTo>
                    <a:pt x="191" y="1"/>
                    <a:pt x="0" y="180"/>
                    <a:pt x="0" y="406"/>
                  </a:cubicBezTo>
                  <a:lnTo>
                    <a:pt x="12" y="418"/>
                  </a:lnTo>
                  <a:cubicBezTo>
                    <a:pt x="12" y="644"/>
                    <a:pt x="191" y="823"/>
                    <a:pt x="417" y="823"/>
                  </a:cubicBezTo>
                  <a:cubicBezTo>
                    <a:pt x="464" y="823"/>
                    <a:pt x="500" y="811"/>
                    <a:pt x="536" y="799"/>
                  </a:cubicBezTo>
                  <a:lnTo>
                    <a:pt x="643" y="84"/>
                  </a:lnTo>
                  <a:cubicBezTo>
                    <a:pt x="583" y="37"/>
                    <a:pt x="500" y="1"/>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9" name="Google Shape;91969;p76"/>
            <p:cNvSpPr/>
            <p:nvPr/>
          </p:nvSpPr>
          <p:spPr>
            <a:xfrm>
              <a:off x="6468150" y="3946450"/>
              <a:ext cx="24350" cy="21000"/>
            </a:xfrm>
            <a:custGeom>
              <a:avLst/>
              <a:gdLst/>
              <a:ahLst/>
              <a:cxnLst/>
              <a:rect l="l" t="t" r="r" b="b"/>
              <a:pathLst>
                <a:path w="974" h="840" extrusionOk="0">
                  <a:moveTo>
                    <a:pt x="545" y="0"/>
                  </a:moveTo>
                  <a:lnTo>
                    <a:pt x="556" y="24"/>
                  </a:lnTo>
                  <a:cubicBezTo>
                    <a:pt x="552" y="24"/>
                    <a:pt x="547" y="24"/>
                    <a:pt x="542" y="24"/>
                  </a:cubicBezTo>
                  <a:cubicBezTo>
                    <a:pt x="182" y="24"/>
                    <a:pt x="0" y="456"/>
                    <a:pt x="259" y="715"/>
                  </a:cubicBezTo>
                  <a:cubicBezTo>
                    <a:pt x="341" y="801"/>
                    <a:pt x="446" y="840"/>
                    <a:pt x="549" y="840"/>
                  </a:cubicBezTo>
                  <a:cubicBezTo>
                    <a:pt x="758" y="840"/>
                    <a:pt x="961" y="680"/>
                    <a:pt x="961" y="441"/>
                  </a:cubicBezTo>
                  <a:cubicBezTo>
                    <a:pt x="973" y="215"/>
                    <a:pt x="806" y="12"/>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0" name="Google Shape;91970;p76"/>
            <p:cNvSpPr/>
            <p:nvPr/>
          </p:nvSpPr>
          <p:spPr>
            <a:xfrm>
              <a:off x="6437400" y="3977700"/>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1" name="Google Shape;91971;p76"/>
            <p:cNvSpPr/>
            <p:nvPr/>
          </p:nvSpPr>
          <p:spPr>
            <a:xfrm>
              <a:off x="6499900" y="3978300"/>
              <a:ext cx="9850" cy="18175"/>
            </a:xfrm>
            <a:custGeom>
              <a:avLst/>
              <a:gdLst/>
              <a:ahLst/>
              <a:cxnLst/>
              <a:rect l="l" t="t" r="r" b="b"/>
              <a:pathLst>
                <a:path w="394" h="727" extrusionOk="0">
                  <a:moveTo>
                    <a:pt x="394" y="0"/>
                  </a:moveTo>
                  <a:lnTo>
                    <a:pt x="394" y="0"/>
                  </a:lnTo>
                  <a:cubicBezTo>
                    <a:pt x="60" y="96"/>
                    <a:pt x="1" y="536"/>
                    <a:pt x="287" y="727"/>
                  </a:cubicBezTo>
                  <a:lnTo>
                    <a:pt x="3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2" name="Google Shape;91972;p76"/>
            <p:cNvSpPr/>
            <p:nvPr/>
          </p:nvSpPr>
          <p:spPr>
            <a:xfrm>
              <a:off x="6466325" y="4008225"/>
              <a:ext cx="27950" cy="20700"/>
            </a:xfrm>
            <a:custGeom>
              <a:avLst/>
              <a:gdLst/>
              <a:ahLst/>
              <a:cxnLst/>
              <a:rect l="l" t="t" r="r" b="b"/>
              <a:pathLst>
                <a:path w="1118" h="828" extrusionOk="0">
                  <a:moveTo>
                    <a:pt x="555" y="0"/>
                  </a:moveTo>
                  <a:cubicBezTo>
                    <a:pt x="52" y="0"/>
                    <a:pt x="1" y="805"/>
                    <a:pt x="558" y="827"/>
                  </a:cubicBezTo>
                  <a:lnTo>
                    <a:pt x="629" y="827"/>
                  </a:lnTo>
                  <a:cubicBezTo>
                    <a:pt x="1118" y="780"/>
                    <a:pt x="1118" y="65"/>
                    <a:pt x="629"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3" name="Google Shape;91973;p76"/>
            <p:cNvSpPr/>
            <p:nvPr/>
          </p:nvSpPr>
          <p:spPr>
            <a:xfrm>
              <a:off x="6435675" y="4038875"/>
              <a:ext cx="27950" cy="20700"/>
            </a:xfrm>
            <a:custGeom>
              <a:avLst/>
              <a:gdLst/>
              <a:ahLst/>
              <a:cxnLst/>
              <a:rect l="l" t="t" r="r" b="b"/>
              <a:pathLst>
                <a:path w="1118" h="828" extrusionOk="0">
                  <a:moveTo>
                    <a:pt x="554" y="1"/>
                  </a:moveTo>
                  <a:cubicBezTo>
                    <a:pt x="51" y="1"/>
                    <a:pt x="0" y="794"/>
                    <a:pt x="546" y="828"/>
                  </a:cubicBezTo>
                  <a:lnTo>
                    <a:pt x="629" y="828"/>
                  </a:lnTo>
                  <a:cubicBezTo>
                    <a:pt x="1117" y="768"/>
                    <a:pt x="1117" y="54"/>
                    <a:pt x="629" y="6"/>
                  </a:cubicBezTo>
                  <a:cubicBezTo>
                    <a:pt x="603" y="2"/>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4" name="Google Shape;91974;p76"/>
            <p:cNvSpPr/>
            <p:nvPr/>
          </p:nvSpPr>
          <p:spPr>
            <a:xfrm>
              <a:off x="6468150" y="4069675"/>
              <a:ext cx="24350" cy="20700"/>
            </a:xfrm>
            <a:custGeom>
              <a:avLst/>
              <a:gdLst/>
              <a:ahLst/>
              <a:cxnLst/>
              <a:rect l="l" t="t" r="r" b="b"/>
              <a:pathLst>
                <a:path w="974" h="828" extrusionOk="0">
                  <a:moveTo>
                    <a:pt x="545" y="1"/>
                  </a:moveTo>
                  <a:lnTo>
                    <a:pt x="556"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83" y="13"/>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5" name="Google Shape;91975;p76"/>
            <p:cNvSpPr/>
            <p:nvPr/>
          </p:nvSpPr>
          <p:spPr>
            <a:xfrm>
              <a:off x="6437400" y="4100325"/>
              <a:ext cx="24125" cy="21000"/>
            </a:xfrm>
            <a:custGeom>
              <a:avLst/>
              <a:gdLst/>
              <a:ahLst/>
              <a:cxnLst/>
              <a:rect l="l" t="t" r="r" b="b"/>
              <a:pathLst>
                <a:path w="965" h="840" extrusionOk="0">
                  <a:moveTo>
                    <a:pt x="548" y="1"/>
                  </a:moveTo>
                  <a:lnTo>
                    <a:pt x="560" y="13"/>
                  </a:lnTo>
                  <a:cubicBezTo>
                    <a:pt x="191" y="13"/>
                    <a:pt x="0" y="453"/>
                    <a:pt x="262" y="715"/>
                  </a:cubicBezTo>
                  <a:cubicBezTo>
                    <a:pt x="344" y="801"/>
                    <a:pt x="448" y="840"/>
                    <a:pt x="550" y="840"/>
                  </a:cubicBezTo>
                  <a:cubicBezTo>
                    <a:pt x="760" y="840"/>
                    <a:pt x="965" y="678"/>
                    <a:pt x="965" y="430"/>
                  </a:cubicBezTo>
                  <a:lnTo>
                    <a:pt x="965" y="418"/>
                  </a:ln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6" name="Google Shape;91976;p76"/>
            <p:cNvSpPr/>
            <p:nvPr/>
          </p:nvSpPr>
          <p:spPr>
            <a:xfrm>
              <a:off x="6471625" y="4131250"/>
              <a:ext cx="15500" cy="20600"/>
            </a:xfrm>
            <a:custGeom>
              <a:avLst/>
              <a:gdLst/>
              <a:ahLst/>
              <a:cxnLst/>
              <a:rect l="l" t="t" r="r" b="b"/>
              <a:pathLst>
                <a:path w="620" h="824" extrusionOk="0">
                  <a:moveTo>
                    <a:pt x="406" y="0"/>
                  </a:moveTo>
                  <a:cubicBezTo>
                    <a:pt x="270" y="0"/>
                    <a:pt x="138" y="69"/>
                    <a:pt x="60" y="193"/>
                  </a:cubicBezTo>
                  <a:cubicBezTo>
                    <a:pt x="25" y="264"/>
                    <a:pt x="1" y="336"/>
                    <a:pt x="1" y="407"/>
                  </a:cubicBezTo>
                  <a:lnTo>
                    <a:pt x="1" y="419"/>
                  </a:lnTo>
                  <a:cubicBezTo>
                    <a:pt x="1" y="645"/>
                    <a:pt x="191" y="824"/>
                    <a:pt x="417" y="824"/>
                  </a:cubicBezTo>
                  <a:cubicBezTo>
                    <a:pt x="453" y="824"/>
                    <a:pt x="477" y="812"/>
                    <a:pt x="513" y="800"/>
                  </a:cubicBezTo>
                  <a:lnTo>
                    <a:pt x="620" y="62"/>
                  </a:lnTo>
                  <a:cubicBezTo>
                    <a:pt x="553" y="20"/>
                    <a:pt x="479" y="0"/>
                    <a:pt x="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7" name="Google Shape;91977;p76"/>
            <p:cNvSpPr/>
            <p:nvPr/>
          </p:nvSpPr>
          <p:spPr>
            <a:xfrm>
              <a:off x="6436100" y="4162175"/>
              <a:ext cx="27825" cy="20550"/>
            </a:xfrm>
            <a:custGeom>
              <a:avLst/>
              <a:gdLst/>
              <a:ahLst/>
              <a:cxnLst/>
              <a:rect l="l" t="t" r="r" b="b"/>
              <a:pathLst>
                <a:path w="1113" h="822" extrusionOk="0">
                  <a:moveTo>
                    <a:pt x="556" y="0"/>
                  </a:moveTo>
                  <a:cubicBezTo>
                    <a:pt x="59" y="0"/>
                    <a:pt x="0" y="767"/>
                    <a:pt x="529" y="813"/>
                  </a:cubicBezTo>
                  <a:cubicBezTo>
                    <a:pt x="541" y="819"/>
                    <a:pt x="556" y="822"/>
                    <a:pt x="570" y="822"/>
                  </a:cubicBezTo>
                  <a:cubicBezTo>
                    <a:pt x="585" y="822"/>
                    <a:pt x="600" y="819"/>
                    <a:pt x="612" y="813"/>
                  </a:cubicBezTo>
                  <a:cubicBezTo>
                    <a:pt x="1112" y="777"/>
                    <a:pt x="1112" y="39"/>
                    <a:pt x="612" y="3"/>
                  </a:cubicBezTo>
                  <a:cubicBezTo>
                    <a:pt x="593" y="1"/>
                    <a:pt x="574" y="0"/>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8" name="Google Shape;91978;p76"/>
            <p:cNvSpPr/>
            <p:nvPr/>
          </p:nvSpPr>
          <p:spPr>
            <a:xfrm>
              <a:off x="6471325" y="4193800"/>
              <a:ext cx="6275" cy="17300"/>
            </a:xfrm>
            <a:custGeom>
              <a:avLst/>
              <a:gdLst/>
              <a:ahLst/>
              <a:cxnLst/>
              <a:rect l="l" t="t" r="r" b="b"/>
              <a:pathLst>
                <a:path w="251" h="692" extrusionOk="0">
                  <a:moveTo>
                    <a:pt x="251" y="1"/>
                  </a:moveTo>
                  <a:cubicBezTo>
                    <a:pt x="96" y="60"/>
                    <a:pt x="1" y="215"/>
                    <a:pt x="1" y="370"/>
                  </a:cubicBezTo>
                  <a:cubicBezTo>
                    <a:pt x="1" y="501"/>
                    <a:pt x="48" y="608"/>
                    <a:pt x="144" y="691"/>
                  </a:cubicBezTo>
                  <a:lnTo>
                    <a:pt x="2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9" name="Google Shape;91979;p76"/>
            <p:cNvSpPr/>
            <p:nvPr/>
          </p:nvSpPr>
          <p:spPr>
            <a:xfrm>
              <a:off x="6437100" y="4223575"/>
              <a:ext cx="24125" cy="20675"/>
            </a:xfrm>
            <a:custGeom>
              <a:avLst/>
              <a:gdLst/>
              <a:ahLst/>
              <a:cxnLst/>
              <a:rect l="l" t="t" r="r" b="b"/>
              <a:pathLst>
                <a:path w="965" h="827" extrusionOk="0">
                  <a:moveTo>
                    <a:pt x="548" y="0"/>
                  </a:moveTo>
                  <a:cubicBezTo>
                    <a:pt x="179" y="0"/>
                    <a:pt x="1" y="441"/>
                    <a:pt x="251" y="703"/>
                  </a:cubicBezTo>
                  <a:cubicBezTo>
                    <a:pt x="336" y="788"/>
                    <a:pt x="442" y="827"/>
                    <a:pt x="544" y="827"/>
                  </a:cubicBezTo>
                  <a:cubicBezTo>
                    <a:pt x="754" y="827"/>
                    <a:pt x="953" y="665"/>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0" name="Google Shape;91980;p76"/>
            <p:cNvSpPr/>
            <p:nvPr/>
          </p:nvSpPr>
          <p:spPr>
            <a:xfrm>
              <a:off x="6437100" y="4285175"/>
              <a:ext cx="24125" cy="20500"/>
            </a:xfrm>
            <a:custGeom>
              <a:avLst/>
              <a:gdLst/>
              <a:ahLst/>
              <a:cxnLst/>
              <a:rect l="l" t="t" r="r" b="b"/>
              <a:pathLst>
                <a:path w="965" h="820" extrusionOk="0">
                  <a:moveTo>
                    <a:pt x="548" y="1"/>
                  </a:moveTo>
                  <a:cubicBezTo>
                    <a:pt x="179" y="1"/>
                    <a:pt x="1" y="441"/>
                    <a:pt x="251" y="703"/>
                  </a:cubicBezTo>
                  <a:cubicBezTo>
                    <a:pt x="335" y="784"/>
                    <a:pt x="438" y="820"/>
                    <a:pt x="538" y="820"/>
                  </a:cubicBezTo>
                  <a:cubicBezTo>
                    <a:pt x="750" y="820"/>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1" name="Google Shape;91981;p76"/>
            <p:cNvSpPr/>
            <p:nvPr/>
          </p:nvSpPr>
          <p:spPr>
            <a:xfrm>
              <a:off x="6406225" y="3208850"/>
              <a:ext cx="24350" cy="20925"/>
            </a:xfrm>
            <a:custGeom>
              <a:avLst/>
              <a:gdLst/>
              <a:ahLst/>
              <a:cxnLst/>
              <a:rect l="l" t="t" r="r" b="b"/>
              <a:pathLst>
                <a:path w="974" h="837" extrusionOk="0">
                  <a:moveTo>
                    <a:pt x="569" y="1"/>
                  </a:moveTo>
                  <a:lnTo>
                    <a:pt x="557" y="13"/>
                  </a:lnTo>
                  <a:cubicBezTo>
                    <a:pt x="552" y="13"/>
                    <a:pt x="547" y="12"/>
                    <a:pt x="542" y="12"/>
                  </a:cubicBezTo>
                  <a:cubicBezTo>
                    <a:pt x="183" y="12"/>
                    <a:pt x="1" y="445"/>
                    <a:pt x="259" y="715"/>
                  </a:cubicBezTo>
                  <a:cubicBezTo>
                    <a:pt x="339" y="799"/>
                    <a:pt x="440" y="837"/>
                    <a:pt x="541" y="837"/>
                  </a:cubicBezTo>
                  <a:cubicBezTo>
                    <a:pt x="753" y="837"/>
                    <a:pt x="962" y="668"/>
                    <a:pt x="962" y="418"/>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2" name="Google Shape;91982;p76"/>
            <p:cNvSpPr/>
            <p:nvPr/>
          </p:nvSpPr>
          <p:spPr>
            <a:xfrm>
              <a:off x="6375475" y="3239825"/>
              <a:ext cx="24450" cy="20550"/>
            </a:xfrm>
            <a:custGeom>
              <a:avLst/>
              <a:gdLst/>
              <a:ahLst/>
              <a:cxnLst/>
              <a:rect l="l" t="t" r="r" b="b"/>
              <a:pathLst>
                <a:path w="978" h="822" extrusionOk="0">
                  <a:moveTo>
                    <a:pt x="549" y="0"/>
                  </a:moveTo>
                  <a:cubicBezTo>
                    <a:pt x="191" y="0"/>
                    <a:pt x="1" y="441"/>
                    <a:pt x="263" y="703"/>
                  </a:cubicBezTo>
                  <a:cubicBezTo>
                    <a:pt x="345" y="784"/>
                    <a:pt x="447" y="822"/>
                    <a:pt x="548" y="822"/>
                  </a:cubicBezTo>
                  <a:cubicBezTo>
                    <a:pt x="756" y="822"/>
                    <a:pt x="957" y="665"/>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3" name="Google Shape;91983;p76"/>
            <p:cNvSpPr/>
            <p:nvPr/>
          </p:nvSpPr>
          <p:spPr>
            <a:xfrm>
              <a:off x="6406150" y="3270175"/>
              <a:ext cx="24425" cy="21000"/>
            </a:xfrm>
            <a:custGeom>
              <a:avLst/>
              <a:gdLst/>
              <a:ahLst/>
              <a:cxnLst/>
              <a:rect l="l" t="t" r="r" b="b"/>
              <a:pathLst>
                <a:path w="977" h="840" extrusionOk="0">
                  <a:moveTo>
                    <a:pt x="572" y="0"/>
                  </a:moveTo>
                  <a:lnTo>
                    <a:pt x="560" y="12"/>
                  </a:lnTo>
                  <a:cubicBezTo>
                    <a:pt x="191" y="12"/>
                    <a:pt x="0" y="453"/>
                    <a:pt x="262" y="715"/>
                  </a:cubicBezTo>
                  <a:cubicBezTo>
                    <a:pt x="348" y="801"/>
                    <a:pt x="453" y="839"/>
                    <a:pt x="556" y="839"/>
                  </a:cubicBezTo>
                  <a:cubicBezTo>
                    <a:pt x="766" y="839"/>
                    <a:pt x="965" y="677"/>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4" name="Google Shape;91984;p76"/>
            <p:cNvSpPr/>
            <p:nvPr/>
          </p:nvSpPr>
          <p:spPr>
            <a:xfrm>
              <a:off x="6376075" y="3301425"/>
              <a:ext cx="28300" cy="20275"/>
            </a:xfrm>
            <a:custGeom>
              <a:avLst/>
              <a:gdLst/>
              <a:ahLst/>
              <a:cxnLst/>
              <a:rect l="l" t="t" r="r" b="b"/>
              <a:pathLst>
                <a:path w="1132" h="811" extrusionOk="0">
                  <a:moveTo>
                    <a:pt x="525" y="1"/>
                  </a:moveTo>
                  <a:cubicBezTo>
                    <a:pt x="1" y="48"/>
                    <a:pt x="48" y="810"/>
                    <a:pt x="572" y="810"/>
                  </a:cubicBezTo>
                  <a:cubicBezTo>
                    <a:pt x="1084" y="810"/>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5" name="Google Shape;91985;p76"/>
            <p:cNvSpPr/>
            <p:nvPr/>
          </p:nvSpPr>
          <p:spPr>
            <a:xfrm>
              <a:off x="6406150" y="3332075"/>
              <a:ext cx="24425" cy="20700"/>
            </a:xfrm>
            <a:custGeom>
              <a:avLst/>
              <a:gdLst/>
              <a:ahLst/>
              <a:cxnLst/>
              <a:rect l="l" t="t" r="r" b="b"/>
              <a:pathLst>
                <a:path w="977" h="828" extrusionOk="0">
                  <a:moveTo>
                    <a:pt x="560" y="1"/>
                  </a:moveTo>
                  <a:cubicBezTo>
                    <a:pt x="191" y="1"/>
                    <a:pt x="0" y="442"/>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6" name="Google Shape;91986;p76"/>
            <p:cNvSpPr/>
            <p:nvPr/>
          </p:nvSpPr>
          <p:spPr>
            <a:xfrm>
              <a:off x="6375475" y="3362450"/>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7" name="Google Shape;91987;p76"/>
            <p:cNvSpPr/>
            <p:nvPr/>
          </p:nvSpPr>
          <p:spPr>
            <a:xfrm>
              <a:off x="6406150" y="339340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8" name="Google Shape;91988;p76"/>
            <p:cNvSpPr/>
            <p:nvPr/>
          </p:nvSpPr>
          <p:spPr>
            <a:xfrm>
              <a:off x="6374900" y="3424350"/>
              <a:ext cx="29175" cy="20275"/>
            </a:xfrm>
            <a:custGeom>
              <a:avLst/>
              <a:gdLst/>
              <a:ahLst/>
              <a:cxnLst/>
              <a:rect l="l" t="t" r="r" b="b"/>
              <a:pathLst>
                <a:path w="1167" h="811" extrusionOk="0">
                  <a:moveTo>
                    <a:pt x="572" y="1"/>
                  </a:moveTo>
                  <a:cubicBezTo>
                    <a:pt x="0" y="1"/>
                    <a:pt x="84" y="811"/>
                    <a:pt x="584" y="811"/>
                  </a:cubicBezTo>
                  <a:cubicBezTo>
                    <a:pt x="1084" y="811"/>
                    <a:pt x="1167" y="1"/>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9" name="Google Shape;91989;p76"/>
            <p:cNvSpPr/>
            <p:nvPr/>
          </p:nvSpPr>
          <p:spPr>
            <a:xfrm>
              <a:off x="6406150" y="3455025"/>
              <a:ext cx="24425" cy="20700"/>
            </a:xfrm>
            <a:custGeom>
              <a:avLst/>
              <a:gdLst/>
              <a:ahLst/>
              <a:cxnLst/>
              <a:rect l="l" t="t" r="r" b="b"/>
              <a:pathLst>
                <a:path w="977" h="828" extrusionOk="0">
                  <a:moveTo>
                    <a:pt x="560" y="0"/>
                  </a:moveTo>
                  <a:cubicBezTo>
                    <a:pt x="191" y="0"/>
                    <a:pt x="0" y="441"/>
                    <a:pt x="262" y="703"/>
                  </a:cubicBezTo>
                  <a:cubicBezTo>
                    <a:pt x="348" y="789"/>
                    <a:pt x="453" y="827"/>
                    <a:pt x="556" y="827"/>
                  </a:cubicBezTo>
                  <a:cubicBezTo>
                    <a:pt x="766" y="827"/>
                    <a:pt x="965" y="665"/>
                    <a:pt x="965" y="417"/>
                  </a:cubicBezTo>
                  <a:cubicBezTo>
                    <a:pt x="977"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0" name="Google Shape;91990;p76"/>
            <p:cNvSpPr/>
            <p:nvPr/>
          </p:nvSpPr>
          <p:spPr>
            <a:xfrm>
              <a:off x="6376075" y="34856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1" name="Google Shape;91991;p76"/>
            <p:cNvSpPr/>
            <p:nvPr/>
          </p:nvSpPr>
          <p:spPr>
            <a:xfrm>
              <a:off x="6406225" y="3516325"/>
              <a:ext cx="24350" cy="20700"/>
            </a:xfrm>
            <a:custGeom>
              <a:avLst/>
              <a:gdLst/>
              <a:ahLst/>
              <a:cxnLst/>
              <a:rect l="l" t="t" r="r" b="b"/>
              <a:pathLst>
                <a:path w="974" h="828" extrusionOk="0">
                  <a:moveTo>
                    <a:pt x="569"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2" name="Google Shape;91992;p76"/>
            <p:cNvSpPr/>
            <p:nvPr/>
          </p:nvSpPr>
          <p:spPr>
            <a:xfrm>
              <a:off x="6382150" y="3545950"/>
              <a:ext cx="21850" cy="15250"/>
            </a:xfrm>
            <a:custGeom>
              <a:avLst/>
              <a:gdLst/>
              <a:ahLst/>
              <a:cxnLst/>
              <a:rect l="l" t="t" r="r" b="b"/>
              <a:pathLst>
                <a:path w="874" h="610" extrusionOk="0">
                  <a:moveTo>
                    <a:pt x="456" y="1"/>
                  </a:moveTo>
                  <a:cubicBezTo>
                    <a:pt x="409" y="1"/>
                    <a:pt x="358" y="13"/>
                    <a:pt x="305" y="42"/>
                  </a:cubicBezTo>
                  <a:lnTo>
                    <a:pt x="282" y="54"/>
                  </a:lnTo>
                  <a:cubicBezTo>
                    <a:pt x="1" y="235"/>
                    <a:pt x="185" y="609"/>
                    <a:pt x="442" y="609"/>
                  </a:cubicBezTo>
                  <a:cubicBezTo>
                    <a:pt x="490" y="609"/>
                    <a:pt x="540" y="596"/>
                    <a:pt x="591" y="566"/>
                  </a:cubicBezTo>
                  <a:cubicBezTo>
                    <a:pt x="874" y="395"/>
                    <a:pt x="720" y="1"/>
                    <a:pt x="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3" name="Google Shape;91993;p76"/>
            <p:cNvSpPr/>
            <p:nvPr/>
          </p:nvSpPr>
          <p:spPr>
            <a:xfrm>
              <a:off x="6406150" y="357795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4" name="Google Shape;91994;p76"/>
            <p:cNvSpPr/>
            <p:nvPr/>
          </p:nvSpPr>
          <p:spPr>
            <a:xfrm>
              <a:off x="6376075" y="3608675"/>
              <a:ext cx="28300" cy="20500"/>
            </a:xfrm>
            <a:custGeom>
              <a:avLst/>
              <a:gdLst/>
              <a:ahLst/>
              <a:cxnLst/>
              <a:rect l="l" t="t" r="r" b="b"/>
              <a:pathLst>
                <a:path w="1132" h="820" extrusionOk="0">
                  <a:moveTo>
                    <a:pt x="566" y="1"/>
                  </a:moveTo>
                  <a:cubicBezTo>
                    <a:pt x="551" y="1"/>
                    <a:pt x="537" y="4"/>
                    <a:pt x="525" y="10"/>
                  </a:cubicBezTo>
                  <a:cubicBezTo>
                    <a:pt x="1" y="57"/>
                    <a:pt x="48" y="819"/>
                    <a:pt x="572" y="819"/>
                  </a:cubicBezTo>
                  <a:cubicBezTo>
                    <a:pt x="1084" y="819"/>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5" name="Google Shape;91995;p76"/>
            <p:cNvSpPr/>
            <p:nvPr/>
          </p:nvSpPr>
          <p:spPr>
            <a:xfrm>
              <a:off x="6406150" y="3639575"/>
              <a:ext cx="24425" cy="20500"/>
            </a:xfrm>
            <a:custGeom>
              <a:avLst/>
              <a:gdLst/>
              <a:ahLst/>
              <a:cxnLst/>
              <a:rect l="l" t="t" r="r" b="b"/>
              <a:pathLst>
                <a:path w="977" h="820" extrusionOk="0">
                  <a:moveTo>
                    <a:pt x="560" y="0"/>
                  </a:moveTo>
                  <a:cubicBezTo>
                    <a:pt x="191" y="0"/>
                    <a:pt x="0" y="441"/>
                    <a:pt x="262" y="703"/>
                  </a:cubicBezTo>
                  <a:cubicBezTo>
                    <a:pt x="347" y="783"/>
                    <a:pt x="449" y="819"/>
                    <a:pt x="550" y="819"/>
                  </a:cubicBezTo>
                  <a:cubicBezTo>
                    <a:pt x="762" y="819"/>
                    <a:pt x="965" y="659"/>
                    <a:pt x="965" y="417"/>
                  </a:cubicBezTo>
                  <a:cubicBezTo>
                    <a:pt x="977"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6" name="Google Shape;91996;p76"/>
            <p:cNvSpPr/>
            <p:nvPr/>
          </p:nvSpPr>
          <p:spPr>
            <a:xfrm>
              <a:off x="6375475" y="3669925"/>
              <a:ext cx="24450" cy="21000"/>
            </a:xfrm>
            <a:custGeom>
              <a:avLst/>
              <a:gdLst/>
              <a:ahLst/>
              <a:cxnLst/>
              <a:rect l="l" t="t" r="r" b="b"/>
              <a:pathLst>
                <a:path w="978" h="840" extrusionOk="0">
                  <a:moveTo>
                    <a:pt x="572" y="1"/>
                  </a:moveTo>
                  <a:lnTo>
                    <a:pt x="549" y="12"/>
                  </a:lnTo>
                  <a:cubicBezTo>
                    <a:pt x="180" y="12"/>
                    <a:pt x="1" y="453"/>
                    <a:pt x="263" y="715"/>
                  </a:cubicBezTo>
                  <a:cubicBezTo>
                    <a:pt x="349" y="801"/>
                    <a:pt x="454" y="839"/>
                    <a:pt x="556" y="839"/>
                  </a:cubicBezTo>
                  <a:cubicBezTo>
                    <a:pt x="766" y="839"/>
                    <a:pt x="965" y="677"/>
                    <a:pt x="965" y="429"/>
                  </a:cubicBezTo>
                  <a:cubicBezTo>
                    <a:pt x="977" y="203"/>
                    <a:pt x="799"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7" name="Google Shape;91997;p76"/>
            <p:cNvSpPr/>
            <p:nvPr/>
          </p:nvSpPr>
          <p:spPr>
            <a:xfrm>
              <a:off x="6406150" y="3700875"/>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8" name="Google Shape;91998;p76"/>
            <p:cNvSpPr/>
            <p:nvPr/>
          </p:nvSpPr>
          <p:spPr>
            <a:xfrm>
              <a:off x="6382175" y="373050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9" name="Google Shape;91999;p76"/>
            <p:cNvSpPr/>
            <p:nvPr/>
          </p:nvSpPr>
          <p:spPr>
            <a:xfrm>
              <a:off x="6406150" y="3762200"/>
              <a:ext cx="24425" cy="20700"/>
            </a:xfrm>
            <a:custGeom>
              <a:avLst/>
              <a:gdLst/>
              <a:ahLst/>
              <a:cxnLst/>
              <a:rect l="l" t="t" r="r" b="b"/>
              <a:pathLst>
                <a:path w="977" h="828" extrusionOk="0">
                  <a:moveTo>
                    <a:pt x="572" y="0"/>
                  </a:moveTo>
                  <a:lnTo>
                    <a:pt x="560" y="12"/>
                  </a:lnTo>
                  <a:cubicBezTo>
                    <a:pt x="191" y="12"/>
                    <a:pt x="0" y="453"/>
                    <a:pt x="262" y="703"/>
                  </a:cubicBezTo>
                  <a:cubicBezTo>
                    <a:pt x="349" y="789"/>
                    <a:pt x="454" y="828"/>
                    <a:pt x="557" y="828"/>
                  </a:cubicBezTo>
                  <a:cubicBezTo>
                    <a:pt x="767" y="828"/>
                    <a:pt x="965" y="669"/>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0" name="Google Shape;92000;p76"/>
            <p:cNvSpPr/>
            <p:nvPr/>
          </p:nvSpPr>
          <p:spPr>
            <a:xfrm>
              <a:off x="6376075" y="37931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1" name="Google Shape;92001;p76"/>
            <p:cNvSpPr/>
            <p:nvPr/>
          </p:nvSpPr>
          <p:spPr>
            <a:xfrm>
              <a:off x="6406225" y="3823825"/>
              <a:ext cx="24350" cy="20675"/>
            </a:xfrm>
            <a:custGeom>
              <a:avLst/>
              <a:gdLst/>
              <a:ahLst/>
              <a:cxnLst/>
              <a:rect l="l" t="t" r="r" b="b"/>
              <a:pathLst>
                <a:path w="974" h="827" extrusionOk="0">
                  <a:moveTo>
                    <a:pt x="569" y="0"/>
                  </a:moveTo>
                  <a:lnTo>
                    <a:pt x="557" y="12"/>
                  </a:lnTo>
                  <a:cubicBezTo>
                    <a:pt x="552" y="12"/>
                    <a:pt x="547" y="12"/>
                    <a:pt x="542" y="12"/>
                  </a:cubicBezTo>
                  <a:cubicBezTo>
                    <a:pt x="183" y="12"/>
                    <a:pt x="1" y="444"/>
                    <a:pt x="259" y="703"/>
                  </a:cubicBezTo>
                  <a:cubicBezTo>
                    <a:pt x="345" y="788"/>
                    <a:pt x="450" y="827"/>
                    <a:pt x="553" y="827"/>
                  </a:cubicBezTo>
                  <a:cubicBezTo>
                    <a:pt x="763" y="827"/>
                    <a:pt x="962" y="665"/>
                    <a:pt x="962" y="417"/>
                  </a:cubicBezTo>
                  <a:cubicBezTo>
                    <a:pt x="974" y="191"/>
                    <a:pt x="795" y="12"/>
                    <a:pt x="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2" name="Google Shape;92002;p76"/>
            <p:cNvSpPr/>
            <p:nvPr/>
          </p:nvSpPr>
          <p:spPr>
            <a:xfrm>
              <a:off x="6375475" y="3854475"/>
              <a:ext cx="24450" cy="20775"/>
            </a:xfrm>
            <a:custGeom>
              <a:avLst/>
              <a:gdLst/>
              <a:ahLst/>
              <a:cxnLst/>
              <a:rect l="l" t="t" r="r" b="b"/>
              <a:pathLst>
                <a:path w="978" h="831" extrusionOk="0">
                  <a:moveTo>
                    <a:pt x="572" y="0"/>
                  </a:moveTo>
                  <a:lnTo>
                    <a:pt x="549" y="12"/>
                  </a:lnTo>
                  <a:cubicBezTo>
                    <a:pt x="191" y="12"/>
                    <a:pt x="1" y="453"/>
                    <a:pt x="263" y="715"/>
                  </a:cubicBezTo>
                  <a:cubicBezTo>
                    <a:pt x="347" y="795"/>
                    <a:pt x="449" y="831"/>
                    <a:pt x="549" y="831"/>
                  </a:cubicBezTo>
                  <a:cubicBezTo>
                    <a:pt x="762" y="831"/>
                    <a:pt x="965" y="668"/>
                    <a:pt x="965" y="417"/>
                  </a:cubicBezTo>
                  <a:cubicBezTo>
                    <a:pt x="977" y="191"/>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3" name="Google Shape;92003;p76"/>
            <p:cNvSpPr/>
            <p:nvPr/>
          </p:nvSpPr>
          <p:spPr>
            <a:xfrm>
              <a:off x="6406150" y="3885125"/>
              <a:ext cx="24425" cy="20925"/>
            </a:xfrm>
            <a:custGeom>
              <a:avLst/>
              <a:gdLst/>
              <a:ahLst/>
              <a:cxnLst/>
              <a:rect l="l" t="t" r="r" b="b"/>
              <a:pathLst>
                <a:path w="977" h="837" extrusionOk="0">
                  <a:moveTo>
                    <a:pt x="572" y="1"/>
                  </a:moveTo>
                  <a:lnTo>
                    <a:pt x="560" y="13"/>
                  </a:lnTo>
                  <a:cubicBezTo>
                    <a:pt x="191" y="13"/>
                    <a:pt x="0" y="453"/>
                    <a:pt x="262" y="715"/>
                  </a:cubicBezTo>
                  <a:cubicBezTo>
                    <a:pt x="347" y="800"/>
                    <a:pt x="450" y="837"/>
                    <a:pt x="550" y="837"/>
                  </a:cubicBezTo>
                  <a:cubicBezTo>
                    <a:pt x="762"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4" name="Google Shape;92004;p76"/>
            <p:cNvSpPr/>
            <p:nvPr/>
          </p:nvSpPr>
          <p:spPr>
            <a:xfrm>
              <a:off x="6382175" y="3915050"/>
              <a:ext cx="21825" cy="14950"/>
            </a:xfrm>
            <a:custGeom>
              <a:avLst/>
              <a:gdLst/>
              <a:ahLst/>
              <a:cxnLst/>
              <a:rect l="l" t="t" r="r" b="b"/>
              <a:pathLst>
                <a:path w="873" h="598" extrusionOk="0">
                  <a:moveTo>
                    <a:pt x="456" y="0"/>
                  </a:moveTo>
                  <a:cubicBezTo>
                    <a:pt x="408" y="0"/>
                    <a:pt x="357" y="13"/>
                    <a:pt x="304" y="42"/>
                  </a:cubicBezTo>
                  <a:lnTo>
                    <a:pt x="281" y="54"/>
                  </a:lnTo>
                  <a:cubicBezTo>
                    <a:pt x="0" y="224"/>
                    <a:pt x="183" y="597"/>
                    <a:pt x="440" y="597"/>
                  </a:cubicBezTo>
                  <a:cubicBezTo>
                    <a:pt x="489" y="597"/>
                    <a:pt x="539" y="584"/>
                    <a:pt x="590" y="554"/>
                  </a:cubicBezTo>
                  <a:cubicBezTo>
                    <a:pt x="873" y="393"/>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5" name="Google Shape;92005;p76"/>
            <p:cNvSpPr/>
            <p:nvPr/>
          </p:nvSpPr>
          <p:spPr>
            <a:xfrm>
              <a:off x="6406150" y="3946450"/>
              <a:ext cx="24425" cy="21000"/>
            </a:xfrm>
            <a:custGeom>
              <a:avLst/>
              <a:gdLst/>
              <a:ahLst/>
              <a:cxnLst/>
              <a:rect l="l" t="t" r="r" b="b"/>
              <a:pathLst>
                <a:path w="977" h="840" extrusionOk="0">
                  <a:moveTo>
                    <a:pt x="572" y="0"/>
                  </a:moveTo>
                  <a:lnTo>
                    <a:pt x="560" y="24"/>
                  </a:lnTo>
                  <a:cubicBezTo>
                    <a:pt x="191" y="24"/>
                    <a:pt x="0" y="465"/>
                    <a:pt x="262" y="715"/>
                  </a:cubicBezTo>
                  <a:cubicBezTo>
                    <a:pt x="349" y="801"/>
                    <a:pt x="454" y="840"/>
                    <a:pt x="557" y="840"/>
                  </a:cubicBezTo>
                  <a:cubicBezTo>
                    <a:pt x="767" y="840"/>
                    <a:pt x="965" y="680"/>
                    <a:pt x="965" y="441"/>
                  </a:cubicBezTo>
                  <a:cubicBezTo>
                    <a:pt x="977" y="215"/>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6" name="Google Shape;92006;p76"/>
            <p:cNvSpPr/>
            <p:nvPr/>
          </p:nvSpPr>
          <p:spPr>
            <a:xfrm>
              <a:off x="6379350" y="3977700"/>
              <a:ext cx="21750" cy="20725"/>
            </a:xfrm>
            <a:custGeom>
              <a:avLst/>
              <a:gdLst/>
              <a:ahLst/>
              <a:cxnLst/>
              <a:rect l="l" t="t" r="r" b="b"/>
              <a:pathLst>
                <a:path w="870" h="829" extrusionOk="0">
                  <a:moveTo>
                    <a:pt x="394" y="1"/>
                  </a:moveTo>
                  <a:cubicBezTo>
                    <a:pt x="167" y="24"/>
                    <a:pt x="1" y="227"/>
                    <a:pt x="25" y="453"/>
                  </a:cubicBezTo>
                  <a:cubicBezTo>
                    <a:pt x="48" y="703"/>
                    <a:pt x="242" y="828"/>
                    <a:pt x="435" y="828"/>
                  </a:cubicBezTo>
                  <a:cubicBezTo>
                    <a:pt x="629" y="828"/>
                    <a:pt x="822" y="703"/>
                    <a:pt x="846" y="453"/>
                  </a:cubicBezTo>
                  <a:cubicBezTo>
                    <a:pt x="870" y="227"/>
                    <a:pt x="703" y="24"/>
                    <a:pt x="4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7" name="Google Shape;92007;p76"/>
            <p:cNvSpPr/>
            <p:nvPr/>
          </p:nvSpPr>
          <p:spPr>
            <a:xfrm>
              <a:off x="6406150" y="4008350"/>
              <a:ext cx="24425" cy="20700"/>
            </a:xfrm>
            <a:custGeom>
              <a:avLst/>
              <a:gdLst/>
              <a:ahLst/>
              <a:cxnLst/>
              <a:rect l="l" t="t" r="r" b="b"/>
              <a:pathLst>
                <a:path w="977" h="828" extrusionOk="0">
                  <a:moveTo>
                    <a:pt x="560" y="1"/>
                  </a:moveTo>
                  <a:cubicBezTo>
                    <a:pt x="191" y="1"/>
                    <a:pt x="0" y="441"/>
                    <a:pt x="262" y="703"/>
                  </a:cubicBezTo>
                  <a:cubicBezTo>
                    <a:pt x="348" y="789"/>
                    <a:pt x="453" y="828"/>
                    <a:pt x="556" y="828"/>
                  </a:cubicBezTo>
                  <a:cubicBezTo>
                    <a:pt x="766" y="828"/>
                    <a:pt x="965" y="666"/>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8" name="Google Shape;92008;p76"/>
            <p:cNvSpPr/>
            <p:nvPr/>
          </p:nvSpPr>
          <p:spPr>
            <a:xfrm>
              <a:off x="6375475" y="4038725"/>
              <a:ext cx="24450" cy="20925"/>
            </a:xfrm>
            <a:custGeom>
              <a:avLst/>
              <a:gdLst/>
              <a:ahLst/>
              <a:cxnLst/>
              <a:rect l="l" t="t" r="r" b="b"/>
              <a:pathLst>
                <a:path w="978" h="837" extrusionOk="0">
                  <a:moveTo>
                    <a:pt x="572" y="0"/>
                  </a:moveTo>
                  <a:lnTo>
                    <a:pt x="549" y="12"/>
                  </a:lnTo>
                  <a:cubicBezTo>
                    <a:pt x="191" y="12"/>
                    <a:pt x="1" y="453"/>
                    <a:pt x="263" y="715"/>
                  </a:cubicBezTo>
                  <a:cubicBezTo>
                    <a:pt x="347" y="799"/>
                    <a:pt x="450" y="837"/>
                    <a:pt x="551" y="837"/>
                  </a:cubicBezTo>
                  <a:cubicBezTo>
                    <a:pt x="763" y="837"/>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9" name="Google Shape;92009;p76"/>
            <p:cNvSpPr/>
            <p:nvPr/>
          </p:nvSpPr>
          <p:spPr>
            <a:xfrm>
              <a:off x="6406225" y="4069675"/>
              <a:ext cx="24350" cy="20700"/>
            </a:xfrm>
            <a:custGeom>
              <a:avLst/>
              <a:gdLst/>
              <a:ahLst/>
              <a:cxnLst/>
              <a:rect l="l" t="t" r="r" b="b"/>
              <a:pathLst>
                <a:path w="974" h="828" extrusionOk="0">
                  <a:moveTo>
                    <a:pt x="569" y="1"/>
                  </a:moveTo>
                  <a:lnTo>
                    <a:pt x="557" y="13"/>
                  </a:lnTo>
                  <a:cubicBezTo>
                    <a:pt x="552" y="12"/>
                    <a:pt x="547" y="12"/>
                    <a:pt x="542" y="12"/>
                  </a:cubicBezTo>
                  <a:cubicBezTo>
                    <a:pt x="183" y="12"/>
                    <a:pt x="1" y="445"/>
                    <a:pt x="259" y="703"/>
                  </a:cubicBezTo>
                  <a:cubicBezTo>
                    <a:pt x="346" y="789"/>
                    <a:pt x="451" y="828"/>
                    <a:pt x="554" y="828"/>
                  </a:cubicBezTo>
                  <a:cubicBezTo>
                    <a:pt x="764" y="828"/>
                    <a:pt x="962" y="669"/>
                    <a:pt x="962" y="429"/>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0" name="Google Shape;92010;p76"/>
            <p:cNvSpPr/>
            <p:nvPr/>
          </p:nvSpPr>
          <p:spPr>
            <a:xfrm>
              <a:off x="6376075" y="410062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1" name="Google Shape;92011;p76"/>
            <p:cNvSpPr/>
            <p:nvPr/>
          </p:nvSpPr>
          <p:spPr>
            <a:xfrm>
              <a:off x="6406150" y="4131300"/>
              <a:ext cx="24425" cy="20700"/>
            </a:xfrm>
            <a:custGeom>
              <a:avLst/>
              <a:gdLst/>
              <a:ahLst/>
              <a:cxnLst/>
              <a:rect l="l" t="t" r="r" b="b"/>
              <a:pathLst>
                <a:path w="977" h="828" extrusionOk="0">
                  <a:moveTo>
                    <a:pt x="560" y="0"/>
                  </a:moveTo>
                  <a:cubicBezTo>
                    <a:pt x="191" y="0"/>
                    <a:pt x="0" y="441"/>
                    <a:pt x="262" y="703"/>
                  </a:cubicBezTo>
                  <a:cubicBezTo>
                    <a:pt x="344" y="789"/>
                    <a:pt x="448" y="827"/>
                    <a:pt x="550" y="827"/>
                  </a:cubicBezTo>
                  <a:cubicBezTo>
                    <a:pt x="760" y="827"/>
                    <a:pt x="965" y="665"/>
                    <a:pt x="965" y="417"/>
                  </a:cubicBezTo>
                  <a:cubicBezTo>
                    <a:pt x="977"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2" name="Google Shape;92012;p76"/>
            <p:cNvSpPr/>
            <p:nvPr/>
          </p:nvSpPr>
          <p:spPr>
            <a:xfrm>
              <a:off x="6375475" y="4161950"/>
              <a:ext cx="24450" cy="20800"/>
            </a:xfrm>
            <a:custGeom>
              <a:avLst/>
              <a:gdLst/>
              <a:ahLst/>
              <a:cxnLst/>
              <a:rect l="l" t="t" r="r" b="b"/>
              <a:pathLst>
                <a:path w="978" h="832" extrusionOk="0">
                  <a:moveTo>
                    <a:pt x="572" y="1"/>
                  </a:moveTo>
                  <a:lnTo>
                    <a:pt x="549" y="12"/>
                  </a:lnTo>
                  <a:cubicBezTo>
                    <a:pt x="191" y="12"/>
                    <a:pt x="1" y="453"/>
                    <a:pt x="263" y="715"/>
                  </a:cubicBezTo>
                  <a:cubicBezTo>
                    <a:pt x="347" y="795"/>
                    <a:pt x="449" y="831"/>
                    <a:pt x="549" y="831"/>
                  </a:cubicBezTo>
                  <a:cubicBezTo>
                    <a:pt x="762" y="831"/>
                    <a:pt x="965" y="668"/>
                    <a:pt x="965" y="417"/>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3" name="Google Shape;92013;p76"/>
            <p:cNvSpPr/>
            <p:nvPr/>
          </p:nvSpPr>
          <p:spPr>
            <a:xfrm>
              <a:off x="6406150" y="4192600"/>
              <a:ext cx="24425" cy="20800"/>
            </a:xfrm>
            <a:custGeom>
              <a:avLst/>
              <a:gdLst/>
              <a:ahLst/>
              <a:cxnLst/>
              <a:rect l="l" t="t" r="r" b="b"/>
              <a:pathLst>
                <a:path w="977" h="832" extrusionOk="0">
                  <a:moveTo>
                    <a:pt x="572" y="1"/>
                  </a:moveTo>
                  <a:lnTo>
                    <a:pt x="560" y="13"/>
                  </a:lnTo>
                  <a:cubicBezTo>
                    <a:pt x="191" y="13"/>
                    <a:pt x="0" y="453"/>
                    <a:pt x="262" y="715"/>
                  </a:cubicBezTo>
                  <a:cubicBezTo>
                    <a:pt x="347" y="796"/>
                    <a:pt x="449" y="832"/>
                    <a:pt x="550" y="832"/>
                  </a:cubicBezTo>
                  <a:cubicBezTo>
                    <a:pt x="762" y="832"/>
                    <a:pt x="965" y="672"/>
                    <a:pt x="965" y="430"/>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4" name="Google Shape;92014;p76"/>
            <p:cNvSpPr/>
            <p:nvPr/>
          </p:nvSpPr>
          <p:spPr>
            <a:xfrm>
              <a:off x="6375475" y="4223275"/>
              <a:ext cx="24450" cy="20925"/>
            </a:xfrm>
            <a:custGeom>
              <a:avLst/>
              <a:gdLst/>
              <a:ahLst/>
              <a:cxnLst/>
              <a:rect l="l" t="t" r="r" b="b"/>
              <a:pathLst>
                <a:path w="978" h="837" extrusionOk="0">
                  <a:moveTo>
                    <a:pt x="572" y="0"/>
                  </a:moveTo>
                  <a:lnTo>
                    <a:pt x="549" y="12"/>
                  </a:lnTo>
                  <a:cubicBezTo>
                    <a:pt x="191" y="12"/>
                    <a:pt x="1" y="453"/>
                    <a:pt x="263" y="715"/>
                  </a:cubicBezTo>
                  <a:cubicBezTo>
                    <a:pt x="347" y="799"/>
                    <a:pt x="450" y="836"/>
                    <a:pt x="551" y="836"/>
                  </a:cubicBezTo>
                  <a:cubicBezTo>
                    <a:pt x="763" y="836"/>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5" name="Google Shape;92015;p76"/>
            <p:cNvSpPr/>
            <p:nvPr/>
          </p:nvSpPr>
          <p:spPr>
            <a:xfrm>
              <a:off x="6406225" y="4254525"/>
              <a:ext cx="24050" cy="20400"/>
            </a:xfrm>
            <a:custGeom>
              <a:avLst/>
              <a:gdLst/>
              <a:ahLst/>
              <a:cxnLst/>
              <a:rect l="l" t="t" r="r" b="b"/>
              <a:pathLst>
                <a:path w="962" h="816" extrusionOk="0">
                  <a:moveTo>
                    <a:pt x="542" y="0"/>
                  </a:moveTo>
                  <a:cubicBezTo>
                    <a:pt x="183" y="0"/>
                    <a:pt x="1" y="432"/>
                    <a:pt x="259" y="691"/>
                  </a:cubicBezTo>
                  <a:cubicBezTo>
                    <a:pt x="346" y="777"/>
                    <a:pt x="451" y="816"/>
                    <a:pt x="554" y="816"/>
                  </a:cubicBezTo>
                  <a:cubicBezTo>
                    <a:pt x="764" y="816"/>
                    <a:pt x="962" y="657"/>
                    <a:pt x="962" y="417"/>
                  </a:cubicBezTo>
                  <a:cubicBezTo>
                    <a:pt x="962" y="191"/>
                    <a:pt x="783" y="12"/>
                    <a:pt x="569"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6" name="Google Shape;92016;p76"/>
            <p:cNvSpPr/>
            <p:nvPr/>
          </p:nvSpPr>
          <p:spPr>
            <a:xfrm>
              <a:off x="6376075"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7" name="Google Shape;92017;p76"/>
            <p:cNvSpPr/>
            <p:nvPr/>
          </p:nvSpPr>
          <p:spPr>
            <a:xfrm>
              <a:off x="6406150" y="4315550"/>
              <a:ext cx="24425" cy="20975"/>
            </a:xfrm>
            <a:custGeom>
              <a:avLst/>
              <a:gdLst/>
              <a:ahLst/>
              <a:cxnLst/>
              <a:rect l="l" t="t" r="r" b="b"/>
              <a:pathLst>
                <a:path w="977" h="839" extrusionOk="0">
                  <a:moveTo>
                    <a:pt x="572" y="0"/>
                  </a:moveTo>
                  <a:lnTo>
                    <a:pt x="560" y="12"/>
                  </a:lnTo>
                  <a:cubicBezTo>
                    <a:pt x="191" y="12"/>
                    <a:pt x="0" y="453"/>
                    <a:pt x="262" y="715"/>
                  </a:cubicBezTo>
                  <a:cubicBezTo>
                    <a:pt x="348" y="800"/>
                    <a:pt x="453" y="839"/>
                    <a:pt x="556" y="839"/>
                  </a:cubicBezTo>
                  <a:cubicBezTo>
                    <a:pt x="766" y="839"/>
                    <a:pt x="965" y="677"/>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8" name="Google Shape;92018;p76"/>
            <p:cNvSpPr/>
            <p:nvPr/>
          </p:nvSpPr>
          <p:spPr>
            <a:xfrm>
              <a:off x="6382150" y="4345275"/>
              <a:ext cx="21925" cy="15125"/>
            </a:xfrm>
            <a:custGeom>
              <a:avLst/>
              <a:gdLst/>
              <a:ahLst/>
              <a:cxnLst/>
              <a:rect l="l" t="t" r="r" b="b"/>
              <a:pathLst>
                <a:path w="877" h="605" extrusionOk="0">
                  <a:moveTo>
                    <a:pt x="449" y="0"/>
                  </a:moveTo>
                  <a:cubicBezTo>
                    <a:pt x="404" y="0"/>
                    <a:pt x="355" y="12"/>
                    <a:pt x="305" y="37"/>
                  </a:cubicBezTo>
                  <a:lnTo>
                    <a:pt x="282" y="49"/>
                  </a:lnTo>
                  <a:cubicBezTo>
                    <a:pt x="1" y="230"/>
                    <a:pt x="185" y="605"/>
                    <a:pt x="442" y="605"/>
                  </a:cubicBezTo>
                  <a:cubicBezTo>
                    <a:pt x="490" y="605"/>
                    <a:pt x="540" y="591"/>
                    <a:pt x="591" y="561"/>
                  </a:cubicBezTo>
                  <a:cubicBezTo>
                    <a:pt x="876" y="398"/>
                    <a:pt x="717" y="0"/>
                    <a:pt x="4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9" name="Google Shape;92019;p76"/>
            <p:cNvSpPr/>
            <p:nvPr/>
          </p:nvSpPr>
          <p:spPr>
            <a:xfrm>
              <a:off x="6440675" y="4346800"/>
              <a:ext cx="14900" cy="20250"/>
            </a:xfrm>
            <a:custGeom>
              <a:avLst/>
              <a:gdLst/>
              <a:ahLst/>
              <a:cxnLst/>
              <a:rect l="l" t="t" r="r" b="b"/>
              <a:pathLst>
                <a:path w="596" h="810" extrusionOk="0">
                  <a:moveTo>
                    <a:pt x="417" y="0"/>
                  </a:moveTo>
                  <a:cubicBezTo>
                    <a:pt x="203" y="0"/>
                    <a:pt x="24" y="167"/>
                    <a:pt x="12" y="393"/>
                  </a:cubicBezTo>
                  <a:lnTo>
                    <a:pt x="0" y="405"/>
                  </a:lnTo>
                  <a:cubicBezTo>
                    <a:pt x="0" y="631"/>
                    <a:pt x="179" y="810"/>
                    <a:pt x="405" y="810"/>
                  </a:cubicBezTo>
                  <a:lnTo>
                    <a:pt x="465" y="810"/>
                  </a:lnTo>
                  <a:lnTo>
                    <a:pt x="596" y="48"/>
                  </a:lnTo>
                  <a:cubicBezTo>
                    <a:pt x="536" y="12"/>
                    <a:pt x="477" y="0"/>
                    <a:pt x="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0" name="Google Shape;92020;p76"/>
            <p:cNvSpPr/>
            <p:nvPr/>
          </p:nvSpPr>
          <p:spPr>
            <a:xfrm>
              <a:off x="6406525" y="4377150"/>
              <a:ext cx="24050" cy="20700"/>
            </a:xfrm>
            <a:custGeom>
              <a:avLst/>
              <a:gdLst/>
              <a:ahLst/>
              <a:cxnLst/>
              <a:rect l="l" t="t" r="r" b="b"/>
              <a:pathLst>
                <a:path w="962" h="828" extrusionOk="0">
                  <a:moveTo>
                    <a:pt x="557" y="1"/>
                  </a:moveTo>
                  <a:lnTo>
                    <a:pt x="545" y="13"/>
                  </a:lnTo>
                  <a:cubicBezTo>
                    <a:pt x="540" y="12"/>
                    <a:pt x="535" y="12"/>
                    <a:pt x="530" y="12"/>
                  </a:cubicBezTo>
                  <a:cubicBezTo>
                    <a:pt x="171" y="12"/>
                    <a:pt x="1" y="445"/>
                    <a:pt x="247" y="703"/>
                  </a:cubicBezTo>
                  <a:cubicBezTo>
                    <a:pt x="333" y="789"/>
                    <a:pt x="438" y="828"/>
                    <a:pt x="541" y="828"/>
                  </a:cubicBezTo>
                  <a:cubicBezTo>
                    <a:pt x="751" y="828"/>
                    <a:pt x="950" y="666"/>
                    <a:pt x="950" y="417"/>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1" name="Google Shape;92021;p76"/>
            <p:cNvSpPr/>
            <p:nvPr/>
          </p:nvSpPr>
          <p:spPr>
            <a:xfrm>
              <a:off x="6375475" y="4408100"/>
              <a:ext cx="24450" cy="20575"/>
            </a:xfrm>
            <a:custGeom>
              <a:avLst/>
              <a:gdLst/>
              <a:ahLst/>
              <a:cxnLst/>
              <a:rect l="l" t="t" r="r" b="b"/>
              <a:pathLst>
                <a:path w="978" h="823" extrusionOk="0">
                  <a:moveTo>
                    <a:pt x="561" y="1"/>
                  </a:moveTo>
                  <a:cubicBezTo>
                    <a:pt x="191" y="1"/>
                    <a:pt x="1" y="442"/>
                    <a:pt x="263" y="703"/>
                  </a:cubicBezTo>
                  <a:cubicBezTo>
                    <a:pt x="345" y="785"/>
                    <a:pt x="447" y="823"/>
                    <a:pt x="548" y="823"/>
                  </a:cubicBezTo>
                  <a:cubicBezTo>
                    <a:pt x="756" y="823"/>
                    <a:pt x="957" y="666"/>
                    <a:pt x="965" y="418"/>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2" name="Google Shape;92022;p76"/>
            <p:cNvSpPr/>
            <p:nvPr/>
          </p:nvSpPr>
          <p:spPr>
            <a:xfrm>
              <a:off x="6440375" y="4409300"/>
              <a:ext cx="5975" cy="16700"/>
            </a:xfrm>
            <a:custGeom>
              <a:avLst/>
              <a:gdLst/>
              <a:ahLst/>
              <a:cxnLst/>
              <a:rect l="l" t="t" r="r" b="b"/>
              <a:pathLst>
                <a:path w="239" h="668" extrusionOk="0">
                  <a:moveTo>
                    <a:pt x="239" y="1"/>
                  </a:moveTo>
                  <a:lnTo>
                    <a:pt x="239" y="1"/>
                  </a:lnTo>
                  <a:cubicBezTo>
                    <a:pt x="96" y="72"/>
                    <a:pt x="1" y="215"/>
                    <a:pt x="12" y="370"/>
                  </a:cubicBezTo>
                  <a:cubicBezTo>
                    <a:pt x="12" y="477"/>
                    <a:pt x="48" y="584"/>
                    <a:pt x="132" y="667"/>
                  </a:cubicBezTo>
                  <a:lnTo>
                    <a:pt x="2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3" name="Google Shape;92023;p76"/>
            <p:cNvSpPr/>
            <p:nvPr/>
          </p:nvSpPr>
          <p:spPr>
            <a:xfrm>
              <a:off x="6406750" y="4438775"/>
              <a:ext cx="24125" cy="20700"/>
            </a:xfrm>
            <a:custGeom>
              <a:avLst/>
              <a:gdLst/>
              <a:ahLst/>
              <a:cxnLst/>
              <a:rect l="l" t="t" r="r" b="b"/>
              <a:pathLst>
                <a:path w="965" h="828" extrusionOk="0">
                  <a:moveTo>
                    <a:pt x="548" y="0"/>
                  </a:moveTo>
                  <a:cubicBezTo>
                    <a:pt x="191" y="0"/>
                    <a:pt x="0" y="441"/>
                    <a:pt x="262" y="703"/>
                  </a:cubicBezTo>
                  <a:cubicBezTo>
                    <a:pt x="344" y="789"/>
                    <a:pt x="446" y="827"/>
                    <a:pt x="548" y="827"/>
                  </a:cubicBezTo>
                  <a:cubicBezTo>
                    <a:pt x="755" y="827"/>
                    <a:pt x="957" y="665"/>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4" name="Google Shape;92024;p76"/>
            <p:cNvSpPr/>
            <p:nvPr/>
          </p:nvSpPr>
          <p:spPr>
            <a:xfrm>
              <a:off x="6376075" y="4469425"/>
              <a:ext cx="24150" cy="20800"/>
            </a:xfrm>
            <a:custGeom>
              <a:avLst/>
              <a:gdLst/>
              <a:ahLst/>
              <a:cxnLst/>
              <a:rect l="l" t="t" r="r" b="b"/>
              <a:pathLst>
                <a:path w="966" h="832" extrusionOk="0">
                  <a:moveTo>
                    <a:pt x="537" y="1"/>
                  </a:moveTo>
                  <a:lnTo>
                    <a:pt x="548" y="13"/>
                  </a:lnTo>
                  <a:cubicBezTo>
                    <a:pt x="179" y="13"/>
                    <a:pt x="1" y="453"/>
                    <a:pt x="251" y="715"/>
                  </a:cubicBezTo>
                  <a:cubicBezTo>
                    <a:pt x="335" y="795"/>
                    <a:pt x="437" y="831"/>
                    <a:pt x="537" y="831"/>
                  </a:cubicBezTo>
                  <a:cubicBezTo>
                    <a:pt x="750" y="831"/>
                    <a:pt x="953" y="668"/>
                    <a:pt x="953" y="417"/>
                  </a:cubicBezTo>
                  <a:cubicBezTo>
                    <a:pt x="965" y="191"/>
                    <a:pt x="787"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5" name="Google Shape;92025;p76"/>
            <p:cNvSpPr/>
            <p:nvPr/>
          </p:nvSpPr>
          <p:spPr>
            <a:xfrm>
              <a:off x="6406750" y="4500100"/>
              <a:ext cx="24125" cy="20925"/>
            </a:xfrm>
            <a:custGeom>
              <a:avLst/>
              <a:gdLst/>
              <a:ahLst/>
              <a:cxnLst/>
              <a:rect l="l" t="t" r="r" b="b"/>
              <a:pathLst>
                <a:path w="965" h="837" extrusionOk="0">
                  <a:moveTo>
                    <a:pt x="548" y="0"/>
                  </a:moveTo>
                  <a:lnTo>
                    <a:pt x="548" y="12"/>
                  </a:lnTo>
                  <a:cubicBezTo>
                    <a:pt x="191" y="12"/>
                    <a:pt x="0" y="452"/>
                    <a:pt x="262" y="714"/>
                  </a:cubicBezTo>
                  <a:cubicBezTo>
                    <a:pt x="343" y="799"/>
                    <a:pt x="443" y="836"/>
                    <a:pt x="542" y="836"/>
                  </a:cubicBezTo>
                  <a:cubicBezTo>
                    <a:pt x="752" y="836"/>
                    <a:pt x="956" y="671"/>
                    <a:pt x="965" y="429"/>
                  </a:cubicBezTo>
                  <a:cubicBezTo>
                    <a:pt x="965" y="202"/>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6" name="Google Shape;92026;p76"/>
            <p:cNvSpPr/>
            <p:nvPr/>
          </p:nvSpPr>
          <p:spPr>
            <a:xfrm>
              <a:off x="6382475" y="4529825"/>
              <a:ext cx="21875" cy="15100"/>
            </a:xfrm>
            <a:custGeom>
              <a:avLst/>
              <a:gdLst/>
              <a:ahLst/>
              <a:cxnLst/>
              <a:rect l="l" t="t" r="r" b="b"/>
              <a:pathLst>
                <a:path w="875" h="604" extrusionOk="0">
                  <a:moveTo>
                    <a:pt x="450" y="1"/>
                  </a:moveTo>
                  <a:cubicBezTo>
                    <a:pt x="404" y="1"/>
                    <a:pt x="355" y="12"/>
                    <a:pt x="304" y="37"/>
                  </a:cubicBezTo>
                  <a:lnTo>
                    <a:pt x="281" y="37"/>
                  </a:lnTo>
                  <a:lnTo>
                    <a:pt x="292" y="49"/>
                  </a:lnTo>
                  <a:cubicBezTo>
                    <a:pt x="1" y="220"/>
                    <a:pt x="168" y="604"/>
                    <a:pt x="428" y="604"/>
                  </a:cubicBezTo>
                  <a:cubicBezTo>
                    <a:pt x="476" y="604"/>
                    <a:pt x="527" y="591"/>
                    <a:pt x="578" y="561"/>
                  </a:cubicBezTo>
                  <a:cubicBezTo>
                    <a:pt x="874" y="408"/>
                    <a:pt x="724" y="1"/>
                    <a:pt x="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7" name="Google Shape;92027;p76"/>
            <p:cNvSpPr/>
            <p:nvPr/>
          </p:nvSpPr>
          <p:spPr>
            <a:xfrm>
              <a:off x="6406750" y="4561400"/>
              <a:ext cx="17575" cy="20875"/>
            </a:xfrm>
            <a:custGeom>
              <a:avLst/>
              <a:gdLst/>
              <a:ahLst/>
              <a:cxnLst/>
              <a:rect l="l" t="t" r="r" b="b"/>
              <a:pathLst>
                <a:path w="703" h="835" extrusionOk="0">
                  <a:moveTo>
                    <a:pt x="548" y="1"/>
                  </a:moveTo>
                  <a:lnTo>
                    <a:pt x="548" y="13"/>
                  </a:lnTo>
                  <a:cubicBezTo>
                    <a:pt x="0" y="13"/>
                    <a:pt x="0" y="834"/>
                    <a:pt x="548" y="834"/>
                  </a:cubicBezTo>
                  <a:lnTo>
                    <a:pt x="584" y="834"/>
                  </a:lnTo>
                  <a:lnTo>
                    <a:pt x="703" y="60"/>
                  </a:lnTo>
                  <a:cubicBezTo>
                    <a:pt x="655" y="25"/>
                    <a:pt x="607" y="13"/>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8" name="Google Shape;92028;p76"/>
            <p:cNvSpPr/>
            <p:nvPr/>
          </p:nvSpPr>
          <p:spPr>
            <a:xfrm>
              <a:off x="6353175" y="3207375"/>
              <a:ext cx="21500" cy="15125"/>
            </a:xfrm>
            <a:custGeom>
              <a:avLst/>
              <a:gdLst/>
              <a:ahLst/>
              <a:cxnLst/>
              <a:rect l="l" t="t" r="r" b="b"/>
              <a:pathLst>
                <a:path w="860" h="605" extrusionOk="0">
                  <a:moveTo>
                    <a:pt x="436" y="0"/>
                  </a:moveTo>
                  <a:cubicBezTo>
                    <a:pt x="381" y="0"/>
                    <a:pt x="321" y="18"/>
                    <a:pt x="262" y="60"/>
                  </a:cubicBezTo>
                  <a:lnTo>
                    <a:pt x="226" y="60"/>
                  </a:lnTo>
                  <a:lnTo>
                    <a:pt x="238" y="84"/>
                  </a:lnTo>
                  <a:cubicBezTo>
                    <a:pt x="0" y="283"/>
                    <a:pt x="188" y="604"/>
                    <a:pt x="425" y="604"/>
                  </a:cubicBezTo>
                  <a:cubicBezTo>
                    <a:pt x="484" y="604"/>
                    <a:pt x="547" y="584"/>
                    <a:pt x="607" y="536"/>
                  </a:cubicBezTo>
                  <a:cubicBezTo>
                    <a:pt x="860" y="351"/>
                    <a:pt x="684" y="0"/>
                    <a:pt x="4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9" name="Google Shape;92029;p76"/>
            <p:cNvSpPr/>
            <p:nvPr/>
          </p:nvSpPr>
          <p:spPr>
            <a:xfrm>
              <a:off x="6323125" y="3237650"/>
              <a:ext cx="21200" cy="15050"/>
            </a:xfrm>
            <a:custGeom>
              <a:avLst/>
              <a:gdLst/>
              <a:ahLst/>
              <a:cxnLst/>
              <a:rect l="l" t="t" r="r" b="b"/>
              <a:pathLst>
                <a:path w="848" h="602" extrusionOk="0">
                  <a:moveTo>
                    <a:pt x="427" y="1"/>
                  </a:moveTo>
                  <a:cubicBezTo>
                    <a:pt x="365" y="1"/>
                    <a:pt x="300" y="23"/>
                    <a:pt x="238" y="75"/>
                  </a:cubicBezTo>
                  <a:lnTo>
                    <a:pt x="202" y="75"/>
                  </a:lnTo>
                  <a:lnTo>
                    <a:pt x="202" y="99"/>
                  </a:lnTo>
                  <a:cubicBezTo>
                    <a:pt x="0" y="319"/>
                    <a:pt x="193" y="602"/>
                    <a:pt x="423" y="602"/>
                  </a:cubicBezTo>
                  <a:cubicBezTo>
                    <a:pt x="492" y="602"/>
                    <a:pt x="564" y="576"/>
                    <a:pt x="631" y="516"/>
                  </a:cubicBezTo>
                  <a:cubicBezTo>
                    <a:pt x="847" y="318"/>
                    <a:pt x="661" y="1"/>
                    <a:pt x="4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0" name="Google Shape;92030;p76"/>
            <p:cNvSpPr/>
            <p:nvPr/>
          </p:nvSpPr>
          <p:spPr>
            <a:xfrm>
              <a:off x="6379650" y="3183850"/>
              <a:ext cx="20575" cy="15650"/>
            </a:xfrm>
            <a:custGeom>
              <a:avLst/>
              <a:gdLst/>
              <a:ahLst/>
              <a:cxnLst/>
              <a:rect l="l" t="t" r="r" b="b"/>
              <a:pathLst>
                <a:path w="823" h="626" extrusionOk="0">
                  <a:moveTo>
                    <a:pt x="751" y="1"/>
                  </a:moveTo>
                  <a:lnTo>
                    <a:pt x="1" y="227"/>
                  </a:lnTo>
                  <a:cubicBezTo>
                    <a:pt x="6" y="495"/>
                    <a:pt x="206" y="626"/>
                    <a:pt x="406" y="626"/>
                  </a:cubicBezTo>
                  <a:cubicBezTo>
                    <a:pt x="614" y="626"/>
                    <a:pt x="822" y="483"/>
                    <a:pt x="810" y="203"/>
                  </a:cubicBezTo>
                  <a:cubicBezTo>
                    <a:pt x="810" y="132"/>
                    <a:pt x="786" y="60"/>
                    <a:pt x="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1" name="Google Shape;92031;p76"/>
            <p:cNvSpPr/>
            <p:nvPr/>
          </p:nvSpPr>
          <p:spPr>
            <a:xfrm>
              <a:off x="6353050" y="3268975"/>
              <a:ext cx="21475" cy="15150"/>
            </a:xfrm>
            <a:custGeom>
              <a:avLst/>
              <a:gdLst/>
              <a:ahLst/>
              <a:cxnLst/>
              <a:rect l="l" t="t" r="r" b="b"/>
              <a:pathLst>
                <a:path w="859" h="606" extrusionOk="0">
                  <a:moveTo>
                    <a:pt x="435" y="0"/>
                  </a:moveTo>
                  <a:cubicBezTo>
                    <a:pt x="385" y="0"/>
                    <a:pt x="332" y="15"/>
                    <a:pt x="279" y="48"/>
                  </a:cubicBezTo>
                  <a:lnTo>
                    <a:pt x="231" y="48"/>
                  </a:lnTo>
                  <a:lnTo>
                    <a:pt x="243" y="72"/>
                  </a:lnTo>
                  <a:cubicBezTo>
                    <a:pt x="1" y="276"/>
                    <a:pt x="185" y="606"/>
                    <a:pt x="428" y="606"/>
                  </a:cubicBezTo>
                  <a:cubicBezTo>
                    <a:pt x="484" y="606"/>
                    <a:pt x="543" y="588"/>
                    <a:pt x="600" y="549"/>
                  </a:cubicBezTo>
                  <a:cubicBezTo>
                    <a:pt x="859" y="370"/>
                    <a:pt x="686" y="0"/>
                    <a:pt x="4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2" name="Google Shape;92032;p76"/>
            <p:cNvSpPr/>
            <p:nvPr/>
          </p:nvSpPr>
          <p:spPr>
            <a:xfrm>
              <a:off x="6314475" y="3301125"/>
              <a:ext cx="24425" cy="21225"/>
            </a:xfrm>
            <a:custGeom>
              <a:avLst/>
              <a:gdLst/>
              <a:ahLst/>
              <a:cxnLst/>
              <a:rect l="l" t="t" r="r" b="b"/>
              <a:pathLst>
                <a:path w="977" h="849" extrusionOk="0">
                  <a:moveTo>
                    <a:pt x="548" y="1"/>
                  </a:moveTo>
                  <a:lnTo>
                    <a:pt x="548" y="25"/>
                  </a:lnTo>
                  <a:cubicBezTo>
                    <a:pt x="191" y="25"/>
                    <a:pt x="0" y="465"/>
                    <a:pt x="262" y="727"/>
                  </a:cubicBezTo>
                  <a:cubicBezTo>
                    <a:pt x="346" y="811"/>
                    <a:pt x="448" y="848"/>
                    <a:pt x="549" y="848"/>
                  </a:cubicBezTo>
                  <a:cubicBezTo>
                    <a:pt x="761" y="848"/>
                    <a:pt x="965" y="680"/>
                    <a:pt x="965" y="429"/>
                  </a:cubicBezTo>
                  <a:cubicBezTo>
                    <a:pt x="977" y="215"/>
                    <a:pt x="810"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3" name="Google Shape;92033;p76"/>
            <p:cNvSpPr/>
            <p:nvPr/>
          </p:nvSpPr>
          <p:spPr>
            <a:xfrm>
              <a:off x="6345125" y="3331800"/>
              <a:ext cx="24425" cy="21225"/>
            </a:xfrm>
            <a:custGeom>
              <a:avLst/>
              <a:gdLst/>
              <a:ahLst/>
              <a:cxnLst/>
              <a:rect l="l" t="t" r="r" b="b"/>
              <a:pathLst>
                <a:path w="977" h="849" extrusionOk="0">
                  <a:moveTo>
                    <a:pt x="548" y="0"/>
                  </a:moveTo>
                  <a:lnTo>
                    <a:pt x="560" y="24"/>
                  </a:lnTo>
                  <a:cubicBezTo>
                    <a:pt x="191" y="24"/>
                    <a:pt x="1" y="464"/>
                    <a:pt x="262" y="726"/>
                  </a:cubicBezTo>
                  <a:cubicBezTo>
                    <a:pt x="347" y="811"/>
                    <a:pt x="450" y="848"/>
                    <a:pt x="551" y="848"/>
                  </a:cubicBezTo>
                  <a:cubicBezTo>
                    <a:pt x="763" y="848"/>
                    <a:pt x="965" y="683"/>
                    <a:pt x="965" y="441"/>
                  </a:cubicBezTo>
                  <a:cubicBezTo>
                    <a:pt x="977" y="214"/>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4" name="Google Shape;92034;p76"/>
            <p:cNvSpPr/>
            <p:nvPr/>
          </p:nvSpPr>
          <p:spPr>
            <a:xfrm>
              <a:off x="6322800" y="3360775"/>
              <a:ext cx="21225" cy="15225"/>
            </a:xfrm>
            <a:custGeom>
              <a:avLst/>
              <a:gdLst/>
              <a:ahLst/>
              <a:cxnLst/>
              <a:rect l="l" t="t" r="r" b="b"/>
              <a:pathLst>
                <a:path w="849" h="609" extrusionOk="0">
                  <a:moveTo>
                    <a:pt x="429" y="0"/>
                  </a:moveTo>
                  <a:cubicBezTo>
                    <a:pt x="371" y="0"/>
                    <a:pt x="309" y="20"/>
                    <a:pt x="251" y="67"/>
                  </a:cubicBezTo>
                  <a:lnTo>
                    <a:pt x="215" y="67"/>
                  </a:lnTo>
                  <a:lnTo>
                    <a:pt x="215" y="91"/>
                  </a:lnTo>
                  <a:cubicBezTo>
                    <a:pt x="0" y="306"/>
                    <a:pt x="203" y="609"/>
                    <a:pt x="432" y="609"/>
                  </a:cubicBezTo>
                  <a:cubicBezTo>
                    <a:pt x="495" y="609"/>
                    <a:pt x="561" y="586"/>
                    <a:pt x="620" y="532"/>
                  </a:cubicBezTo>
                  <a:cubicBezTo>
                    <a:pt x="849" y="331"/>
                    <a:pt x="664" y="0"/>
                    <a:pt x="4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5" name="Google Shape;92035;p76"/>
            <p:cNvSpPr/>
            <p:nvPr/>
          </p:nvSpPr>
          <p:spPr>
            <a:xfrm>
              <a:off x="6352850" y="3392075"/>
              <a:ext cx="21625" cy="15100"/>
            </a:xfrm>
            <a:custGeom>
              <a:avLst/>
              <a:gdLst/>
              <a:ahLst/>
              <a:cxnLst/>
              <a:rect l="l" t="t" r="r" b="b"/>
              <a:pathLst>
                <a:path w="865" h="604" extrusionOk="0">
                  <a:moveTo>
                    <a:pt x="443" y="0"/>
                  </a:moveTo>
                  <a:cubicBezTo>
                    <a:pt x="390" y="0"/>
                    <a:pt x="333" y="16"/>
                    <a:pt x="275" y="54"/>
                  </a:cubicBezTo>
                  <a:lnTo>
                    <a:pt x="239" y="54"/>
                  </a:lnTo>
                  <a:lnTo>
                    <a:pt x="251" y="77"/>
                  </a:lnTo>
                  <a:cubicBezTo>
                    <a:pt x="1" y="270"/>
                    <a:pt x="187" y="603"/>
                    <a:pt x="431" y="603"/>
                  </a:cubicBezTo>
                  <a:cubicBezTo>
                    <a:pt x="489" y="603"/>
                    <a:pt x="549" y="585"/>
                    <a:pt x="608" y="542"/>
                  </a:cubicBezTo>
                  <a:cubicBezTo>
                    <a:pt x="864" y="365"/>
                    <a:pt x="697" y="0"/>
                    <a:pt x="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6" name="Google Shape;92036;p76"/>
            <p:cNvSpPr/>
            <p:nvPr/>
          </p:nvSpPr>
          <p:spPr>
            <a:xfrm>
              <a:off x="6314475"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7" name="Google Shape;92037;p76"/>
            <p:cNvSpPr/>
            <p:nvPr/>
          </p:nvSpPr>
          <p:spPr>
            <a:xfrm>
              <a:off x="6345425" y="345502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8" name="Google Shape;92038;p76"/>
            <p:cNvSpPr/>
            <p:nvPr/>
          </p:nvSpPr>
          <p:spPr>
            <a:xfrm>
              <a:off x="6314475" y="3485675"/>
              <a:ext cx="24125" cy="20700"/>
            </a:xfrm>
            <a:custGeom>
              <a:avLst/>
              <a:gdLst/>
              <a:ahLst/>
              <a:cxnLst/>
              <a:rect l="l" t="t" r="r" b="b"/>
              <a:pathLst>
                <a:path w="965" h="828" extrusionOk="0">
                  <a:moveTo>
                    <a:pt x="548" y="1"/>
                  </a:moveTo>
                  <a:cubicBezTo>
                    <a:pt x="179" y="1"/>
                    <a:pt x="0" y="453"/>
                    <a:pt x="250" y="703"/>
                  </a:cubicBezTo>
                  <a:cubicBezTo>
                    <a:pt x="336" y="789"/>
                    <a:pt x="441" y="827"/>
                    <a:pt x="544" y="827"/>
                  </a:cubicBezTo>
                  <a:cubicBezTo>
                    <a:pt x="754" y="827"/>
                    <a:pt x="953" y="665"/>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9" name="Google Shape;92039;p76"/>
            <p:cNvSpPr/>
            <p:nvPr/>
          </p:nvSpPr>
          <p:spPr>
            <a:xfrm>
              <a:off x="6351575" y="3515300"/>
              <a:ext cx="21775" cy="14950"/>
            </a:xfrm>
            <a:custGeom>
              <a:avLst/>
              <a:gdLst/>
              <a:ahLst/>
              <a:cxnLst/>
              <a:rect l="l" t="t" r="r" b="b"/>
              <a:pathLst>
                <a:path w="871" h="598" extrusionOk="0">
                  <a:moveTo>
                    <a:pt x="457" y="0"/>
                  </a:moveTo>
                  <a:cubicBezTo>
                    <a:pt x="409" y="0"/>
                    <a:pt x="357" y="13"/>
                    <a:pt x="302" y="42"/>
                  </a:cubicBezTo>
                  <a:lnTo>
                    <a:pt x="290" y="42"/>
                  </a:lnTo>
                  <a:lnTo>
                    <a:pt x="290" y="54"/>
                  </a:lnTo>
                  <a:cubicBezTo>
                    <a:pt x="0" y="234"/>
                    <a:pt x="180" y="598"/>
                    <a:pt x="436" y="598"/>
                  </a:cubicBezTo>
                  <a:cubicBezTo>
                    <a:pt x="484" y="598"/>
                    <a:pt x="536" y="585"/>
                    <a:pt x="588" y="554"/>
                  </a:cubicBezTo>
                  <a:cubicBezTo>
                    <a:pt x="870" y="392"/>
                    <a:pt x="725" y="0"/>
                    <a:pt x="4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0" name="Google Shape;92040;p76"/>
            <p:cNvSpPr/>
            <p:nvPr/>
          </p:nvSpPr>
          <p:spPr>
            <a:xfrm>
              <a:off x="6322700"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1" name="Google Shape;92041;p76"/>
            <p:cNvSpPr/>
            <p:nvPr/>
          </p:nvSpPr>
          <p:spPr>
            <a:xfrm>
              <a:off x="6344825" y="3577650"/>
              <a:ext cx="24425" cy="20925"/>
            </a:xfrm>
            <a:custGeom>
              <a:avLst/>
              <a:gdLst/>
              <a:ahLst/>
              <a:cxnLst/>
              <a:rect l="l" t="t" r="r" b="b"/>
              <a:pathLst>
                <a:path w="977" h="837" extrusionOk="0">
                  <a:moveTo>
                    <a:pt x="560" y="1"/>
                  </a:moveTo>
                  <a:lnTo>
                    <a:pt x="560" y="13"/>
                  </a:lnTo>
                  <a:cubicBezTo>
                    <a:pt x="191" y="13"/>
                    <a:pt x="1" y="453"/>
                    <a:pt x="263" y="715"/>
                  </a:cubicBezTo>
                  <a:cubicBezTo>
                    <a:pt x="347" y="799"/>
                    <a:pt x="450" y="837"/>
                    <a:pt x="551" y="837"/>
                  </a:cubicBezTo>
                  <a:cubicBezTo>
                    <a:pt x="763"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2" name="Google Shape;92042;p76"/>
            <p:cNvSpPr/>
            <p:nvPr/>
          </p:nvSpPr>
          <p:spPr>
            <a:xfrm>
              <a:off x="6314475"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3" name="Google Shape;92043;p76"/>
            <p:cNvSpPr/>
            <p:nvPr/>
          </p:nvSpPr>
          <p:spPr>
            <a:xfrm>
              <a:off x="6345425" y="36395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4" name="Google Shape;92044;p76"/>
            <p:cNvSpPr/>
            <p:nvPr/>
          </p:nvSpPr>
          <p:spPr>
            <a:xfrm>
              <a:off x="6322025"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5" name="Google Shape;92045;p76"/>
            <p:cNvSpPr/>
            <p:nvPr/>
          </p:nvSpPr>
          <p:spPr>
            <a:xfrm>
              <a:off x="6344825" y="3700875"/>
              <a:ext cx="24425" cy="20650"/>
            </a:xfrm>
            <a:custGeom>
              <a:avLst/>
              <a:gdLst/>
              <a:ahLst/>
              <a:cxnLst/>
              <a:rect l="l" t="t" r="r" b="b"/>
              <a:pathLst>
                <a:path w="977" h="826" extrusionOk="0">
                  <a:moveTo>
                    <a:pt x="560" y="1"/>
                  </a:moveTo>
                  <a:cubicBezTo>
                    <a:pt x="191" y="1"/>
                    <a:pt x="1" y="441"/>
                    <a:pt x="263" y="703"/>
                  </a:cubicBezTo>
                  <a:cubicBezTo>
                    <a:pt x="347" y="788"/>
                    <a:pt x="450" y="825"/>
                    <a:pt x="551" y="825"/>
                  </a:cubicBezTo>
                  <a:cubicBezTo>
                    <a:pt x="763" y="825"/>
                    <a:pt x="965" y="660"/>
                    <a:pt x="965" y="418"/>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6" name="Google Shape;92046;p76"/>
            <p:cNvSpPr/>
            <p:nvPr/>
          </p:nvSpPr>
          <p:spPr>
            <a:xfrm>
              <a:off x="6322725" y="3729225"/>
              <a:ext cx="21225" cy="15075"/>
            </a:xfrm>
            <a:custGeom>
              <a:avLst/>
              <a:gdLst/>
              <a:ahLst/>
              <a:cxnLst/>
              <a:rect l="l" t="t" r="r" b="b"/>
              <a:pathLst>
                <a:path w="849" h="603" extrusionOk="0">
                  <a:moveTo>
                    <a:pt x="434" y="0"/>
                  </a:moveTo>
                  <a:cubicBezTo>
                    <a:pt x="367" y="0"/>
                    <a:pt x="295" y="28"/>
                    <a:pt x="230" y="93"/>
                  </a:cubicBezTo>
                  <a:lnTo>
                    <a:pt x="218" y="93"/>
                  </a:lnTo>
                  <a:lnTo>
                    <a:pt x="218" y="105"/>
                  </a:lnTo>
                  <a:cubicBezTo>
                    <a:pt x="0" y="323"/>
                    <a:pt x="204" y="603"/>
                    <a:pt x="434" y="603"/>
                  </a:cubicBezTo>
                  <a:cubicBezTo>
                    <a:pt x="507" y="603"/>
                    <a:pt x="581" y="575"/>
                    <a:pt x="647"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7" name="Google Shape;92047;p76"/>
            <p:cNvSpPr/>
            <p:nvPr/>
          </p:nvSpPr>
          <p:spPr>
            <a:xfrm>
              <a:off x="6344825" y="3762200"/>
              <a:ext cx="24425" cy="20775"/>
            </a:xfrm>
            <a:custGeom>
              <a:avLst/>
              <a:gdLst/>
              <a:ahLst/>
              <a:cxnLst/>
              <a:rect l="l" t="t" r="r" b="b"/>
              <a:pathLst>
                <a:path w="977" h="831" extrusionOk="0">
                  <a:moveTo>
                    <a:pt x="560" y="0"/>
                  </a:moveTo>
                  <a:lnTo>
                    <a:pt x="560" y="12"/>
                  </a:lnTo>
                  <a:cubicBezTo>
                    <a:pt x="191" y="12"/>
                    <a:pt x="1" y="453"/>
                    <a:pt x="263" y="715"/>
                  </a:cubicBezTo>
                  <a:cubicBezTo>
                    <a:pt x="346" y="795"/>
                    <a:pt x="449" y="831"/>
                    <a:pt x="549" y="831"/>
                  </a:cubicBezTo>
                  <a:cubicBezTo>
                    <a:pt x="761" y="831"/>
                    <a:pt x="965" y="668"/>
                    <a:pt x="965" y="417"/>
                  </a:cubicBezTo>
                  <a:cubicBezTo>
                    <a:pt x="977"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8" name="Google Shape;92048;p76"/>
            <p:cNvSpPr/>
            <p:nvPr/>
          </p:nvSpPr>
          <p:spPr>
            <a:xfrm>
              <a:off x="6314475" y="3793150"/>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9" name="Google Shape;92049;p76"/>
            <p:cNvSpPr/>
            <p:nvPr/>
          </p:nvSpPr>
          <p:spPr>
            <a:xfrm>
              <a:off x="6344825" y="3823825"/>
              <a:ext cx="24150" cy="20675"/>
            </a:xfrm>
            <a:custGeom>
              <a:avLst/>
              <a:gdLst/>
              <a:ahLst/>
              <a:cxnLst/>
              <a:rect l="l" t="t" r="r" b="b"/>
              <a:pathLst>
                <a:path w="966" h="827" extrusionOk="0">
                  <a:moveTo>
                    <a:pt x="560" y="0"/>
                  </a:moveTo>
                  <a:lnTo>
                    <a:pt x="560" y="12"/>
                  </a:lnTo>
                  <a:cubicBezTo>
                    <a:pt x="191" y="12"/>
                    <a:pt x="1" y="453"/>
                    <a:pt x="263" y="703"/>
                  </a:cubicBezTo>
                  <a:cubicBezTo>
                    <a:pt x="348" y="788"/>
                    <a:pt x="453" y="827"/>
                    <a:pt x="556" y="827"/>
                  </a:cubicBezTo>
                  <a:cubicBezTo>
                    <a:pt x="766" y="827"/>
                    <a:pt x="965" y="665"/>
                    <a:pt x="965" y="417"/>
                  </a:cubicBezTo>
                  <a:cubicBezTo>
                    <a:pt x="965"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0" name="Google Shape;92050;p76"/>
            <p:cNvSpPr/>
            <p:nvPr/>
          </p:nvSpPr>
          <p:spPr>
            <a:xfrm>
              <a:off x="6322675"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9" y="522"/>
                  </a:cubicBezTo>
                  <a:cubicBezTo>
                    <a:pt x="850" y="311"/>
                    <a:pt x="663" y="1"/>
                    <a:pt x="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1" name="Google Shape;92051;p76"/>
            <p:cNvSpPr/>
            <p:nvPr/>
          </p:nvSpPr>
          <p:spPr>
            <a:xfrm>
              <a:off x="6351550" y="3884100"/>
              <a:ext cx="21825" cy="15225"/>
            </a:xfrm>
            <a:custGeom>
              <a:avLst/>
              <a:gdLst/>
              <a:ahLst/>
              <a:cxnLst/>
              <a:rect l="l" t="t" r="r" b="b"/>
              <a:pathLst>
                <a:path w="873" h="609" extrusionOk="0">
                  <a:moveTo>
                    <a:pt x="456" y="1"/>
                  </a:moveTo>
                  <a:cubicBezTo>
                    <a:pt x="408" y="1"/>
                    <a:pt x="357" y="13"/>
                    <a:pt x="303" y="42"/>
                  </a:cubicBezTo>
                  <a:lnTo>
                    <a:pt x="291" y="42"/>
                  </a:lnTo>
                  <a:lnTo>
                    <a:pt x="291" y="54"/>
                  </a:lnTo>
                  <a:cubicBezTo>
                    <a:pt x="0" y="234"/>
                    <a:pt x="183" y="609"/>
                    <a:pt x="439" y="609"/>
                  </a:cubicBezTo>
                  <a:cubicBezTo>
                    <a:pt x="487" y="609"/>
                    <a:pt x="538" y="596"/>
                    <a:pt x="589" y="566"/>
                  </a:cubicBezTo>
                  <a:cubicBezTo>
                    <a:pt x="872" y="404"/>
                    <a:pt x="725" y="1"/>
                    <a:pt x="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2" name="Google Shape;92052;p76"/>
            <p:cNvSpPr/>
            <p:nvPr/>
          </p:nvSpPr>
          <p:spPr>
            <a:xfrm>
              <a:off x="6322725" y="3913775"/>
              <a:ext cx="21225" cy="15075"/>
            </a:xfrm>
            <a:custGeom>
              <a:avLst/>
              <a:gdLst/>
              <a:ahLst/>
              <a:cxnLst/>
              <a:rect l="l" t="t" r="r" b="b"/>
              <a:pathLst>
                <a:path w="849" h="603" extrusionOk="0">
                  <a:moveTo>
                    <a:pt x="434" y="0"/>
                  </a:moveTo>
                  <a:cubicBezTo>
                    <a:pt x="367" y="0"/>
                    <a:pt x="295" y="27"/>
                    <a:pt x="230" y="93"/>
                  </a:cubicBezTo>
                  <a:lnTo>
                    <a:pt x="218" y="93"/>
                  </a:lnTo>
                  <a:lnTo>
                    <a:pt x="218" y="105"/>
                  </a:lnTo>
                  <a:cubicBezTo>
                    <a:pt x="0" y="323"/>
                    <a:pt x="204" y="602"/>
                    <a:pt x="434" y="602"/>
                  </a:cubicBezTo>
                  <a:cubicBezTo>
                    <a:pt x="507" y="602"/>
                    <a:pt x="581" y="575"/>
                    <a:pt x="647"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3" name="Google Shape;92053;p76"/>
            <p:cNvSpPr/>
            <p:nvPr/>
          </p:nvSpPr>
          <p:spPr>
            <a:xfrm>
              <a:off x="6345425" y="3946825"/>
              <a:ext cx="28300" cy="20775"/>
            </a:xfrm>
            <a:custGeom>
              <a:avLst/>
              <a:gdLst/>
              <a:ahLst/>
              <a:cxnLst/>
              <a:rect l="l" t="t" r="r" b="b"/>
              <a:pathLst>
                <a:path w="1132" h="831" extrusionOk="0">
                  <a:moveTo>
                    <a:pt x="572" y="0"/>
                  </a:moveTo>
                  <a:cubicBezTo>
                    <a:pt x="560" y="0"/>
                    <a:pt x="548" y="3"/>
                    <a:pt x="536" y="9"/>
                  </a:cubicBezTo>
                  <a:cubicBezTo>
                    <a:pt x="0" y="57"/>
                    <a:pt x="48" y="831"/>
                    <a:pt x="572" y="831"/>
                  </a:cubicBezTo>
                  <a:cubicBezTo>
                    <a:pt x="1084" y="831"/>
                    <a:pt x="1132" y="57"/>
                    <a:pt x="608" y="9"/>
                  </a:cubicBezTo>
                  <a:cubicBezTo>
                    <a:pt x="596" y="3"/>
                    <a:pt x="584"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4" name="Google Shape;92054;p76"/>
            <p:cNvSpPr/>
            <p:nvPr/>
          </p:nvSpPr>
          <p:spPr>
            <a:xfrm>
              <a:off x="6314475" y="3977400"/>
              <a:ext cx="24125" cy="20925"/>
            </a:xfrm>
            <a:custGeom>
              <a:avLst/>
              <a:gdLst/>
              <a:ahLst/>
              <a:cxnLst/>
              <a:rect l="l" t="t" r="r" b="b"/>
              <a:pathLst>
                <a:path w="965" h="837" extrusionOk="0">
                  <a:moveTo>
                    <a:pt x="548" y="1"/>
                  </a:moveTo>
                  <a:lnTo>
                    <a:pt x="548" y="13"/>
                  </a:lnTo>
                  <a:cubicBezTo>
                    <a:pt x="179" y="13"/>
                    <a:pt x="0" y="453"/>
                    <a:pt x="250" y="715"/>
                  </a:cubicBezTo>
                  <a:cubicBezTo>
                    <a:pt x="335" y="799"/>
                    <a:pt x="438" y="837"/>
                    <a:pt x="538" y="837"/>
                  </a:cubicBezTo>
                  <a:cubicBezTo>
                    <a:pt x="750" y="837"/>
                    <a:pt x="953" y="671"/>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5" name="Google Shape;92055;p76"/>
            <p:cNvSpPr/>
            <p:nvPr/>
          </p:nvSpPr>
          <p:spPr>
            <a:xfrm>
              <a:off x="6351550" y="4007125"/>
              <a:ext cx="21875" cy="15150"/>
            </a:xfrm>
            <a:custGeom>
              <a:avLst/>
              <a:gdLst/>
              <a:ahLst/>
              <a:cxnLst/>
              <a:rect l="l" t="t" r="r" b="b"/>
              <a:pathLst>
                <a:path w="875" h="606" extrusionOk="0">
                  <a:moveTo>
                    <a:pt x="451" y="1"/>
                  </a:moveTo>
                  <a:cubicBezTo>
                    <a:pt x="404" y="1"/>
                    <a:pt x="355" y="12"/>
                    <a:pt x="303" y="38"/>
                  </a:cubicBezTo>
                  <a:lnTo>
                    <a:pt x="291" y="38"/>
                  </a:lnTo>
                  <a:lnTo>
                    <a:pt x="291" y="50"/>
                  </a:lnTo>
                  <a:cubicBezTo>
                    <a:pt x="0" y="230"/>
                    <a:pt x="183" y="605"/>
                    <a:pt x="439" y="605"/>
                  </a:cubicBezTo>
                  <a:cubicBezTo>
                    <a:pt x="487" y="605"/>
                    <a:pt x="538" y="592"/>
                    <a:pt x="589" y="562"/>
                  </a:cubicBezTo>
                  <a:cubicBezTo>
                    <a:pt x="874" y="399"/>
                    <a:pt x="724"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6" name="Google Shape;92056;p76"/>
            <p:cNvSpPr/>
            <p:nvPr/>
          </p:nvSpPr>
          <p:spPr>
            <a:xfrm>
              <a:off x="6322700"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9" y="605"/>
                  </a:cubicBezTo>
                  <a:cubicBezTo>
                    <a:pt x="510" y="605"/>
                    <a:pt x="583" y="579"/>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7" name="Google Shape;92057;p76"/>
            <p:cNvSpPr/>
            <p:nvPr/>
          </p:nvSpPr>
          <p:spPr>
            <a:xfrm>
              <a:off x="6344825" y="4069675"/>
              <a:ext cx="24425" cy="20925"/>
            </a:xfrm>
            <a:custGeom>
              <a:avLst/>
              <a:gdLst/>
              <a:ahLst/>
              <a:cxnLst/>
              <a:rect l="l" t="t" r="r" b="b"/>
              <a:pathLst>
                <a:path w="977" h="837" extrusionOk="0">
                  <a:moveTo>
                    <a:pt x="560" y="1"/>
                  </a:moveTo>
                  <a:lnTo>
                    <a:pt x="560" y="13"/>
                  </a:lnTo>
                  <a:cubicBezTo>
                    <a:pt x="191" y="13"/>
                    <a:pt x="1" y="453"/>
                    <a:pt x="263" y="715"/>
                  </a:cubicBezTo>
                  <a:cubicBezTo>
                    <a:pt x="347" y="799"/>
                    <a:pt x="449" y="836"/>
                    <a:pt x="549" y="836"/>
                  </a:cubicBezTo>
                  <a:cubicBezTo>
                    <a:pt x="762" y="836"/>
                    <a:pt x="965" y="668"/>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8" name="Google Shape;92058;p76"/>
            <p:cNvSpPr/>
            <p:nvPr/>
          </p:nvSpPr>
          <p:spPr>
            <a:xfrm>
              <a:off x="6314475" y="4100625"/>
              <a:ext cx="24125" cy="20650"/>
            </a:xfrm>
            <a:custGeom>
              <a:avLst/>
              <a:gdLst/>
              <a:ahLst/>
              <a:cxnLst/>
              <a:rect l="l" t="t" r="r" b="b"/>
              <a:pathLst>
                <a:path w="965" h="826" extrusionOk="0">
                  <a:moveTo>
                    <a:pt x="548" y="1"/>
                  </a:moveTo>
                  <a:cubicBezTo>
                    <a:pt x="179" y="1"/>
                    <a:pt x="0" y="441"/>
                    <a:pt x="250" y="703"/>
                  </a:cubicBezTo>
                  <a:cubicBezTo>
                    <a:pt x="335" y="788"/>
                    <a:pt x="438" y="825"/>
                    <a:pt x="538" y="825"/>
                  </a:cubicBezTo>
                  <a:cubicBezTo>
                    <a:pt x="750" y="825"/>
                    <a:pt x="953" y="660"/>
                    <a:pt x="953"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9" name="Google Shape;92059;p76"/>
            <p:cNvSpPr/>
            <p:nvPr/>
          </p:nvSpPr>
          <p:spPr>
            <a:xfrm>
              <a:off x="6345425" y="4131300"/>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0" name="Google Shape;92060;p76"/>
            <p:cNvSpPr/>
            <p:nvPr/>
          </p:nvSpPr>
          <p:spPr>
            <a:xfrm>
              <a:off x="6322075" y="4160050"/>
              <a:ext cx="21600" cy="15125"/>
            </a:xfrm>
            <a:custGeom>
              <a:avLst/>
              <a:gdLst/>
              <a:ahLst/>
              <a:cxnLst/>
              <a:rect l="l" t="t" r="r" b="b"/>
              <a:pathLst>
                <a:path w="864" h="605" extrusionOk="0">
                  <a:moveTo>
                    <a:pt x="446" y="0"/>
                  </a:moveTo>
                  <a:cubicBezTo>
                    <a:pt x="385" y="0"/>
                    <a:pt x="319" y="23"/>
                    <a:pt x="256" y="77"/>
                  </a:cubicBezTo>
                  <a:lnTo>
                    <a:pt x="244" y="77"/>
                  </a:lnTo>
                  <a:lnTo>
                    <a:pt x="244" y="88"/>
                  </a:lnTo>
                  <a:cubicBezTo>
                    <a:pt x="0" y="295"/>
                    <a:pt x="207" y="605"/>
                    <a:pt x="445" y="605"/>
                  </a:cubicBezTo>
                  <a:cubicBezTo>
                    <a:pt x="510" y="605"/>
                    <a:pt x="576" y="582"/>
                    <a:pt x="637" y="529"/>
                  </a:cubicBezTo>
                  <a:cubicBezTo>
                    <a:pt x="864" y="340"/>
                    <a:pt x="685"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1" name="Google Shape;92061;p76"/>
            <p:cNvSpPr/>
            <p:nvPr/>
          </p:nvSpPr>
          <p:spPr>
            <a:xfrm>
              <a:off x="6351550" y="4191575"/>
              <a:ext cx="21800" cy="15225"/>
            </a:xfrm>
            <a:custGeom>
              <a:avLst/>
              <a:gdLst/>
              <a:ahLst/>
              <a:cxnLst/>
              <a:rect l="l" t="t" r="r" b="b"/>
              <a:pathLst>
                <a:path w="872" h="609" extrusionOk="0">
                  <a:moveTo>
                    <a:pt x="458" y="0"/>
                  </a:moveTo>
                  <a:cubicBezTo>
                    <a:pt x="410" y="0"/>
                    <a:pt x="358" y="13"/>
                    <a:pt x="303" y="42"/>
                  </a:cubicBezTo>
                  <a:lnTo>
                    <a:pt x="291" y="42"/>
                  </a:lnTo>
                  <a:lnTo>
                    <a:pt x="291" y="54"/>
                  </a:lnTo>
                  <a:cubicBezTo>
                    <a:pt x="0" y="234"/>
                    <a:pt x="183" y="609"/>
                    <a:pt x="439" y="609"/>
                  </a:cubicBezTo>
                  <a:cubicBezTo>
                    <a:pt x="487" y="609"/>
                    <a:pt x="538" y="596"/>
                    <a:pt x="589" y="566"/>
                  </a:cubicBezTo>
                  <a:cubicBezTo>
                    <a:pt x="871" y="394"/>
                    <a:pt x="726" y="0"/>
                    <a:pt x="4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2" name="Google Shape;92062;p76"/>
            <p:cNvSpPr/>
            <p:nvPr/>
          </p:nvSpPr>
          <p:spPr>
            <a:xfrm>
              <a:off x="6322725" y="4221100"/>
              <a:ext cx="21275" cy="15225"/>
            </a:xfrm>
            <a:custGeom>
              <a:avLst/>
              <a:gdLst/>
              <a:ahLst/>
              <a:cxnLst/>
              <a:rect l="l" t="t" r="r" b="b"/>
              <a:pathLst>
                <a:path w="851" h="609" extrusionOk="0">
                  <a:moveTo>
                    <a:pt x="428" y="1"/>
                  </a:moveTo>
                  <a:cubicBezTo>
                    <a:pt x="362" y="1"/>
                    <a:pt x="293" y="26"/>
                    <a:pt x="230" y="87"/>
                  </a:cubicBezTo>
                  <a:lnTo>
                    <a:pt x="218" y="87"/>
                  </a:lnTo>
                  <a:lnTo>
                    <a:pt x="218" y="99"/>
                  </a:lnTo>
                  <a:cubicBezTo>
                    <a:pt x="0" y="326"/>
                    <a:pt x="204" y="608"/>
                    <a:pt x="435" y="608"/>
                  </a:cubicBezTo>
                  <a:cubicBezTo>
                    <a:pt x="507" y="608"/>
                    <a:pt x="581" y="581"/>
                    <a:pt x="647" y="516"/>
                  </a:cubicBezTo>
                  <a:cubicBezTo>
                    <a:pt x="850" y="312"/>
                    <a:pt x="658" y="1"/>
                    <a:pt x="4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3" name="Google Shape;92063;p76"/>
            <p:cNvSpPr/>
            <p:nvPr/>
          </p:nvSpPr>
          <p:spPr>
            <a:xfrm>
              <a:off x="6345425" y="4254525"/>
              <a:ext cx="28300" cy="20250"/>
            </a:xfrm>
            <a:custGeom>
              <a:avLst/>
              <a:gdLst/>
              <a:ahLst/>
              <a:cxnLst/>
              <a:rect l="l" t="t" r="r" b="b"/>
              <a:pathLst>
                <a:path w="1132" h="810" extrusionOk="0">
                  <a:moveTo>
                    <a:pt x="536" y="0"/>
                  </a:moveTo>
                  <a:cubicBezTo>
                    <a:pt x="0" y="48"/>
                    <a:pt x="48" y="810"/>
                    <a:pt x="572" y="810"/>
                  </a:cubicBezTo>
                  <a:cubicBezTo>
                    <a:pt x="1084" y="810"/>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4" name="Google Shape;92064;p76"/>
            <p:cNvSpPr/>
            <p:nvPr/>
          </p:nvSpPr>
          <p:spPr>
            <a:xfrm>
              <a:off x="6314475"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7" y="837"/>
                  </a:cubicBezTo>
                  <a:cubicBezTo>
                    <a:pt x="749" y="837"/>
                    <a:pt x="953" y="668"/>
                    <a:pt x="953" y="418"/>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5" name="Google Shape;92065;p76"/>
            <p:cNvSpPr/>
            <p:nvPr/>
          </p:nvSpPr>
          <p:spPr>
            <a:xfrm>
              <a:off x="6344825" y="4315550"/>
              <a:ext cx="24425" cy="20925"/>
            </a:xfrm>
            <a:custGeom>
              <a:avLst/>
              <a:gdLst/>
              <a:ahLst/>
              <a:cxnLst/>
              <a:rect l="l" t="t" r="r" b="b"/>
              <a:pathLst>
                <a:path w="977" h="837" extrusionOk="0">
                  <a:moveTo>
                    <a:pt x="560" y="0"/>
                  </a:moveTo>
                  <a:lnTo>
                    <a:pt x="560" y="12"/>
                  </a:lnTo>
                  <a:cubicBezTo>
                    <a:pt x="191" y="12"/>
                    <a:pt x="1" y="453"/>
                    <a:pt x="263" y="715"/>
                  </a:cubicBezTo>
                  <a:cubicBezTo>
                    <a:pt x="347" y="799"/>
                    <a:pt x="450" y="836"/>
                    <a:pt x="551" y="836"/>
                  </a:cubicBezTo>
                  <a:cubicBezTo>
                    <a:pt x="763" y="836"/>
                    <a:pt x="965" y="671"/>
                    <a:pt x="965" y="429"/>
                  </a:cubicBezTo>
                  <a:cubicBezTo>
                    <a:pt x="977"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6" name="Google Shape;92066;p76"/>
            <p:cNvSpPr/>
            <p:nvPr/>
          </p:nvSpPr>
          <p:spPr>
            <a:xfrm>
              <a:off x="6322725" y="4344025"/>
              <a:ext cx="21275" cy="15225"/>
            </a:xfrm>
            <a:custGeom>
              <a:avLst/>
              <a:gdLst/>
              <a:ahLst/>
              <a:cxnLst/>
              <a:rect l="l" t="t" r="r" b="b"/>
              <a:pathLst>
                <a:path w="851" h="609" extrusionOk="0">
                  <a:moveTo>
                    <a:pt x="428" y="1"/>
                  </a:moveTo>
                  <a:cubicBezTo>
                    <a:pt x="362" y="1"/>
                    <a:pt x="293" y="27"/>
                    <a:pt x="230" y="87"/>
                  </a:cubicBezTo>
                  <a:lnTo>
                    <a:pt x="218" y="87"/>
                  </a:lnTo>
                  <a:lnTo>
                    <a:pt x="218" y="99"/>
                  </a:lnTo>
                  <a:cubicBezTo>
                    <a:pt x="0" y="326"/>
                    <a:pt x="204" y="609"/>
                    <a:pt x="435" y="609"/>
                  </a:cubicBezTo>
                  <a:cubicBezTo>
                    <a:pt x="507" y="609"/>
                    <a:pt x="581" y="581"/>
                    <a:pt x="647" y="516"/>
                  </a:cubicBezTo>
                  <a:cubicBezTo>
                    <a:pt x="850" y="312"/>
                    <a:pt x="658" y="1"/>
                    <a:pt x="4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7" name="Google Shape;92067;p76"/>
            <p:cNvSpPr/>
            <p:nvPr/>
          </p:nvSpPr>
          <p:spPr>
            <a:xfrm>
              <a:off x="6351575" y="4376100"/>
              <a:ext cx="21775" cy="14975"/>
            </a:xfrm>
            <a:custGeom>
              <a:avLst/>
              <a:gdLst/>
              <a:ahLst/>
              <a:cxnLst/>
              <a:rect l="l" t="t" r="r" b="b"/>
              <a:pathLst>
                <a:path w="871" h="599" extrusionOk="0">
                  <a:moveTo>
                    <a:pt x="457" y="1"/>
                  </a:moveTo>
                  <a:cubicBezTo>
                    <a:pt x="409" y="1"/>
                    <a:pt x="357" y="14"/>
                    <a:pt x="302" y="43"/>
                  </a:cubicBezTo>
                  <a:lnTo>
                    <a:pt x="290" y="43"/>
                  </a:lnTo>
                  <a:lnTo>
                    <a:pt x="290" y="55"/>
                  </a:lnTo>
                  <a:cubicBezTo>
                    <a:pt x="0" y="234"/>
                    <a:pt x="180" y="599"/>
                    <a:pt x="436" y="599"/>
                  </a:cubicBezTo>
                  <a:cubicBezTo>
                    <a:pt x="484" y="599"/>
                    <a:pt x="536" y="585"/>
                    <a:pt x="588" y="555"/>
                  </a:cubicBezTo>
                  <a:cubicBezTo>
                    <a:pt x="870" y="393"/>
                    <a:pt x="725" y="1"/>
                    <a:pt x="4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8" name="Google Shape;92068;p76"/>
            <p:cNvSpPr/>
            <p:nvPr/>
          </p:nvSpPr>
          <p:spPr>
            <a:xfrm>
              <a:off x="6322700"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9" y="604"/>
                  </a:cubicBezTo>
                  <a:cubicBezTo>
                    <a:pt x="510" y="604"/>
                    <a:pt x="583" y="578"/>
                    <a:pt x="648"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9" name="Google Shape;92069;p76"/>
            <p:cNvSpPr/>
            <p:nvPr/>
          </p:nvSpPr>
          <p:spPr>
            <a:xfrm>
              <a:off x="6345425" y="4438775"/>
              <a:ext cx="28300" cy="20550"/>
            </a:xfrm>
            <a:custGeom>
              <a:avLst/>
              <a:gdLst/>
              <a:ahLst/>
              <a:cxnLst/>
              <a:rect l="l" t="t" r="r" b="b"/>
              <a:pathLst>
                <a:path w="1132" h="822" extrusionOk="0">
                  <a:moveTo>
                    <a:pt x="536" y="0"/>
                  </a:moveTo>
                  <a:cubicBezTo>
                    <a:pt x="0" y="48"/>
                    <a:pt x="48"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0" name="Google Shape;92070;p76"/>
            <p:cNvSpPr/>
            <p:nvPr/>
          </p:nvSpPr>
          <p:spPr>
            <a:xfrm>
              <a:off x="6314475" y="4469425"/>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8"/>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1" name="Google Shape;92071;p76"/>
            <p:cNvSpPr/>
            <p:nvPr/>
          </p:nvSpPr>
          <p:spPr>
            <a:xfrm>
              <a:off x="6344825" y="4500100"/>
              <a:ext cx="24425" cy="20925"/>
            </a:xfrm>
            <a:custGeom>
              <a:avLst/>
              <a:gdLst/>
              <a:ahLst/>
              <a:cxnLst/>
              <a:rect l="l" t="t" r="r" b="b"/>
              <a:pathLst>
                <a:path w="977" h="837" extrusionOk="0">
                  <a:moveTo>
                    <a:pt x="560" y="0"/>
                  </a:moveTo>
                  <a:lnTo>
                    <a:pt x="560" y="12"/>
                  </a:lnTo>
                  <a:cubicBezTo>
                    <a:pt x="191" y="12"/>
                    <a:pt x="1" y="452"/>
                    <a:pt x="263" y="714"/>
                  </a:cubicBezTo>
                  <a:cubicBezTo>
                    <a:pt x="347" y="799"/>
                    <a:pt x="450" y="836"/>
                    <a:pt x="551" y="836"/>
                  </a:cubicBezTo>
                  <a:cubicBezTo>
                    <a:pt x="763" y="836"/>
                    <a:pt x="965" y="671"/>
                    <a:pt x="965" y="429"/>
                  </a:cubicBezTo>
                  <a:cubicBezTo>
                    <a:pt x="977" y="202"/>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2" name="Google Shape;92072;p76"/>
            <p:cNvSpPr/>
            <p:nvPr/>
          </p:nvSpPr>
          <p:spPr>
            <a:xfrm>
              <a:off x="6322025" y="4528950"/>
              <a:ext cx="21675" cy="15200"/>
            </a:xfrm>
            <a:custGeom>
              <a:avLst/>
              <a:gdLst/>
              <a:ahLst/>
              <a:cxnLst/>
              <a:rect l="l" t="t" r="r" b="b"/>
              <a:pathLst>
                <a:path w="867" h="608" extrusionOk="0">
                  <a:moveTo>
                    <a:pt x="445" y="1"/>
                  </a:moveTo>
                  <a:cubicBezTo>
                    <a:pt x="384" y="1"/>
                    <a:pt x="320" y="22"/>
                    <a:pt x="258" y="72"/>
                  </a:cubicBezTo>
                  <a:lnTo>
                    <a:pt x="246" y="72"/>
                  </a:lnTo>
                  <a:lnTo>
                    <a:pt x="246" y="84"/>
                  </a:lnTo>
                  <a:cubicBezTo>
                    <a:pt x="1" y="301"/>
                    <a:pt x="211" y="607"/>
                    <a:pt x="451" y="607"/>
                  </a:cubicBezTo>
                  <a:cubicBezTo>
                    <a:pt x="514" y="607"/>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3" name="Google Shape;92073;p76"/>
            <p:cNvSpPr/>
            <p:nvPr/>
          </p:nvSpPr>
          <p:spPr>
            <a:xfrm>
              <a:off x="6351375" y="4561400"/>
              <a:ext cx="17000" cy="9250"/>
            </a:xfrm>
            <a:custGeom>
              <a:avLst/>
              <a:gdLst/>
              <a:ahLst/>
              <a:cxnLst/>
              <a:rect l="l" t="t" r="r" b="b"/>
              <a:pathLst>
                <a:path w="680" h="370" extrusionOk="0">
                  <a:moveTo>
                    <a:pt x="286" y="1"/>
                  </a:moveTo>
                  <a:lnTo>
                    <a:pt x="298" y="13"/>
                  </a:lnTo>
                  <a:cubicBezTo>
                    <a:pt x="179" y="13"/>
                    <a:pt x="72" y="60"/>
                    <a:pt x="1" y="144"/>
                  </a:cubicBezTo>
                  <a:lnTo>
                    <a:pt x="679" y="370"/>
                  </a:lnTo>
                  <a:cubicBezTo>
                    <a:pt x="655" y="167"/>
                    <a:pt x="489" y="13"/>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4" name="Google Shape;92074;p76"/>
            <p:cNvSpPr/>
            <p:nvPr/>
          </p:nvSpPr>
          <p:spPr>
            <a:xfrm>
              <a:off x="6287075" y="3211825"/>
              <a:ext cx="20575" cy="17600"/>
            </a:xfrm>
            <a:custGeom>
              <a:avLst/>
              <a:gdLst/>
              <a:ahLst/>
              <a:cxnLst/>
              <a:rect l="l" t="t" r="r" b="b"/>
              <a:pathLst>
                <a:path w="823" h="704" extrusionOk="0">
                  <a:moveTo>
                    <a:pt x="691" y="1"/>
                  </a:moveTo>
                  <a:lnTo>
                    <a:pt x="13" y="203"/>
                  </a:lnTo>
                  <a:cubicBezTo>
                    <a:pt x="1" y="239"/>
                    <a:pt x="1" y="263"/>
                    <a:pt x="13" y="299"/>
                  </a:cubicBezTo>
                  <a:cubicBezTo>
                    <a:pt x="13" y="513"/>
                    <a:pt x="191" y="691"/>
                    <a:pt x="418" y="691"/>
                  </a:cubicBezTo>
                  <a:lnTo>
                    <a:pt x="418" y="703"/>
                  </a:lnTo>
                  <a:cubicBezTo>
                    <a:pt x="632" y="703"/>
                    <a:pt x="822" y="525"/>
                    <a:pt x="822" y="299"/>
                  </a:cubicBezTo>
                  <a:cubicBezTo>
                    <a:pt x="822" y="191"/>
                    <a:pt x="775" y="84"/>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5" name="Google Shape;92075;p76"/>
            <p:cNvSpPr/>
            <p:nvPr/>
          </p:nvSpPr>
          <p:spPr>
            <a:xfrm>
              <a:off x="6252850" y="3239825"/>
              <a:ext cx="24125" cy="20475"/>
            </a:xfrm>
            <a:custGeom>
              <a:avLst/>
              <a:gdLst/>
              <a:ahLst/>
              <a:cxnLst/>
              <a:rect l="l" t="t" r="r" b="b"/>
              <a:pathLst>
                <a:path w="965" h="819" extrusionOk="0">
                  <a:moveTo>
                    <a:pt x="548" y="0"/>
                  </a:moveTo>
                  <a:cubicBezTo>
                    <a:pt x="191" y="0"/>
                    <a:pt x="1" y="429"/>
                    <a:pt x="251" y="691"/>
                  </a:cubicBezTo>
                  <a:cubicBezTo>
                    <a:pt x="338" y="778"/>
                    <a:pt x="446" y="818"/>
                    <a:pt x="551" y="818"/>
                  </a:cubicBezTo>
                  <a:cubicBezTo>
                    <a:pt x="760" y="818"/>
                    <a:pt x="957" y="662"/>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6" name="Google Shape;92076;p76"/>
            <p:cNvSpPr/>
            <p:nvPr/>
          </p:nvSpPr>
          <p:spPr>
            <a:xfrm>
              <a:off x="6283500" y="3270175"/>
              <a:ext cx="24150" cy="21000"/>
            </a:xfrm>
            <a:custGeom>
              <a:avLst/>
              <a:gdLst/>
              <a:ahLst/>
              <a:cxnLst/>
              <a:rect l="l" t="t" r="r" b="b"/>
              <a:pathLst>
                <a:path w="966" h="840" extrusionOk="0">
                  <a:moveTo>
                    <a:pt x="561" y="0"/>
                  </a:moveTo>
                  <a:lnTo>
                    <a:pt x="561" y="12"/>
                  </a:lnTo>
                  <a:cubicBezTo>
                    <a:pt x="191" y="12"/>
                    <a:pt x="1" y="453"/>
                    <a:pt x="263" y="715"/>
                  </a:cubicBezTo>
                  <a:cubicBezTo>
                    <a:pt x="345" y="801"/>
                    <a:pt x="447" y="839"/>
                    <a:pt x="548" y="839"/>
                  </a:cubicBezTo>
                  <a:cubicBezTo>
                    <a:pt x="756" y="839"/>
                    <a:pt x="957" y="677"/>
                    <a:pt x="965" y="429"/>
                  </a:cubicBezTo>
                  <a:cubicBezTo>
                    <a:pt x="965" y="203"/>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7" name="Google Shape;92077;p76"/>
            <p:cNvSpPr/>
            <p:nvPr/>
          </p:nvSpPr>
          <p:spPr>
            <a:xfrm>
              <a:off x="6252925" y="3301425"/>
              <a:ext cx="24050" cy="20400"/>
            </a:xfrm>
            <a:custGeom>
              <a:avLst/>
              <a:gdLst/>
              <a:ahLst/>
              <a:cxnLst/>
              <a:rect l="l" t="t" r="r" b="b"/>
              <a:pathLst>
                <a:path w="962" h="816" extrusionOk="0">
                  <a:moveTo>
                    <a:pt x="531" y="0"/>
                  </a:moveTo>
                  <a:cubicBezTo>
                    <a:pt x="183" y="0"/>
                    <a:pt x="1" y="433"/>
                    <a:pt x="248" y="691"/>
                  </a:cubicBezTo>
                  <a:cubicBezTo>
                    <a:pt x="334" y="778"/>
                    <a:pt x="440" y="816"/>
                    <a:pt x="543" y="816"/>
                  </a:cubicBezTo>
                  <a:cubicBezTo>
                    <a:pt x="753" y="816"/>
                    <a:pt x="954" y="657"/>
                    <a:pt x="962" y="417"/>
                  </a:cubicBezTo>
                  <a:cubicBezTo>
                    <a:pt x="962" y="191"/>
                    <a:pt x="783" y="1"/>
                    <a:pt x="557" y="1"/>
                  </a:cubicBezTo>
                  <a:lnTo>
                    <a:pt x="545" y="1"/>
                  </a:ln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8" name="Google Shape;92078;p76"/>
            <p:cNvSpPr/>
            <p:nvPr/>
          </p:nvSpPr>
          <p:spPr>
            <a:xfrm>
              <a:off x="6283500" y="3332075"/>
              <a:ext cx="24150" cy="20700"/>
            </a:xfrm>
            <a:custGeom>
              <a:avLst/>
              <a:gdLst/>
              <a:ahLst/>
              <a:cxnLst/>
              <a:rect l="l" t="t" r="r" b="b"/>
              <a:pathLst>
                <a:path w="966" h="828" extrusionOk="0">
                  <a:moveTo>
                    <a:pt x="561" y="1"/>
                  </a:moveTo>
                  <a:cubicBezTo>
                    <a:pt x="191" y="1"/>
                    <a:pt x="1" y="442"/>
                    <a:pt x="263" y="703"/>
                  </a:cubicBezTo>
                  <a:cubicBezTo>
                    <a:pt x="345" y="789"/>
                    <a:pt x="447" y="828"/>
                    <a:pt x="548" y="828"/>
                  </a:cubicBezTo>
                  <a:cubicBezTo>
                    <a:pt x="756" y="828"/>
                    <a:pt x="957" y="666"/>
                    <a:pt x="965" y="418"/>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9" name="Google Shape;92079;p76"/>
            <p:cNvSpPr/>
            <p:nvPr/>
          </p:nvSpPr>
          <p:spPr>
            <a:xfrm>
              <a:off x="6252850" y="3362450"/>
              <a:ext cx="24125" cy="20925"/>
            </a:xfrm>
            <a:custGeom>
              <a:avLst/>
              <a:gdLst/>
              <a:ahLst/>
              <a:cxnLst/>
              <a:rect l="l" t="t" r="r" b="b"/>
              <a:pathLst>
                <a:path w="965" h="837" extrusionOk="0">
                  <a:moveTo>
                    <a:pt x="560" y="0"/>
                  </a:moveTo>
                  <a:lnTo>
                    <a:pt x="548" y="12"/>
                  </a:lnTo>
                  <a:cubicBezTo>
                    <a:pt x="191" y="12"/>
                    <a:pt x="1" y="453"/>
                    <a:pt x="263" y="715"/>
                  </a:cubicBezTo>
                  <a:cubicBezTo>
                    <a:pt x="343" y="799"/>
                    <a:pt x="445" y="837"/>
                    <a:pt x="545" y="837"/>
                  </a:cubicBezTo>
                  <a:cubicBezTo>
                    <a:pt x="757" y="837"/>
                    <a:pt x="965" y="671"/>
                    <a:pt x="965" y="429"/>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0" name="Google Shape;92080;p76"/>
            <p:cNvSpPr/>
            <p:nvPr/>
          </p:nvSpPr>
          <p:spPr>
            <a:xfrm>
              <a:off x="6282100" y="3393350"/>
              <a:ext cx="27925" cy="20625"/>
            </a:xfrm>
            <a:custGeom>
              <a:avLst/>
              <a:gdLst/>
              <a:ahLst/>
              <a:cxnLst/>
              <a:rect l="l" t="t" r="r" b="b"/>
              <a:pathLst>
                <a:path w="1117" h="825" extrusionOk="0">
                  <a:moveTo>
                    <a:pt x="571" y="1"/>
                  </a:moveTo>
                  <a:cubicBezTo>
                    <a:pt x="65" y="1"/>
                    <a:pt x="1" y="778"/>
                    <a:pt x="533" y="824"/>
                  </a:cubicBezTo>
                  <a:lnTo>
                    <a:pt x="617" y="824"/>
                  </a:lnTo>
                  <a:cubicBezTo>
                    <a:pt x="1117" y="788"/>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1" name="Google Shape;92081;p76"/>
            <p:cNvSpPr/>
            <p:nvPr/>
          </p:nvSpPr>
          <p:spPr>
            <a:xfrm>
              <a:off x="6252925" y="3424350"/>
              <a:ext cx="24050" cy="20400"/>
            </a:xfrm>
            <a:custGeom>
              <a:avLst/>
              <a:gdLst/>
              <a:ahLst/>
              <a:cxnLst/>
              <a:rect l="l" t="t" r="r" b="b"/>
              <a:pathLst>
                <a:path w="962" h="816" extrusionOk="0">
                  <a:moveTo>
                    <a:pt x="531" y="1"/>
                  </a:moveTo>
                  <a:cubicBezTo>
                    <a:pt x="183" y="1"/>
                    <a:pt x="1" y="433"/>
                    <a:pt x="248" y="691"/>
                  </a:cubicBezTo>
                  <a:cubicBezTo>
                    <a:pt x="333" y="777"/>
                    <a:pt x="439" y="816"/>
                    <a:pt x="541" y="816"/>
                  </a:cubicBezTo>
                  <a:cubicBezTo>
                    <a:pt x="752" y="816"/>
                    <a:pt x="954" y="654"/>
                    <a:pt x="962" y="406"/>
                  </a:cubicBezTo>
                  <a:cubicBezTo>
                    <a:pt x="962" y="180"/>
                    <a:pt x="772" y="1"/>
                    <a:pt x="545" y="1"/>
                  </a:cubicBezTo>
                  <a:cubicBezTo>
                    <a:pt x="541"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2" name="Google Shape;92082;p76"/>
            <p:cNvSpPr/>
            <p:nvPr/>
          </p:nvSpPr>
          <p:spPr>
            <a:xfrm>
              <a:off x="6283500" y="345502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3" name="Google Shape;92083;p76"/>
            <p:cNvSpPr/>
            <p:nvPr/>
          </p:nvSpPr>
          <p:spPr>
            <a:xfrm>
              <a:off x="6252850" y="3485675"/>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4" name="Google Shape;92084;p76"/>
            <p:cNvSpPr/>
            <p:nvPr/>
          </p:nvSpPr>
          <p:spPr>
            <a:xfrm>
              <a:off x="6282200" y="3516550"/>
              <a:ext cx="27825" cy="20350"/>
            </a:xfrm>
            <a:custGeom>
              <a:avLst/>
              <a:gdLst/>
              <a:ahLst/>
              <a:cxnLst/>
              <a:rect l="l" t="t" r="r" b="b"/>
              <a:pathLst>
                <a:path w="1113" h="814" extrusionOk="0">
                  <a:moveTo>
                    <a:pt x="557" y="1"/>
                  </a:moveTo>
                  <a:cubicBezTo>
                    <a:pt x="60" y="1"/>
                    <a:pt x="1" y="768"/>
                    <a:pt x="529" y="813"/>
                  </a:cubicBezTo>
                  <a:lnTo>
                    <a:pt x="613" y="813"/>
                  </a:lnTo>
                  <a:cubicBezTo>
                    <a:pt x="1113" y="778"/>
                    <a:pt x="1113" y="40"/>
                    <a:pt x="613" y="4"/>
                  </a:cubicBezTo>
                  <a:cubicBezTo>
                    <a:pt x="593" y="2"/>
                    <a:pt x="575"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5" name="Google Shape;92085;p76"/>
            <p:cNvSpPr/>
            <p:nvPr/>
          </p:nvSpPr>
          <p:spPr>
            <a:xfrm>
              <a:off x="6252850" y="3547000"/>
              <a:ext cx="24125" cy="20800"/>
            </a:xfrm>
            <a:custGeom>
              <a:avLst/>
              <a:gdLst/>
              <a:ahLst/>
              <a:cxnLst/>
              <a:rect l="l" t="t" r="r" b="b"/>
              <a:pathLst>
                <a:path w="965" h="832" extrusionOk="0">
                  <a:moveTo>
                    <a:pt x="560" y="0"/>
                  </a:moveTo>
                  <a:lnTo>
                    <a:pt x="548" y="12"/>
                  </a:lnTo>
                  <a:cubicBezTo>
                    <a:pt x="191" y="12"/>
                    <a:pt x="1" y="453"/>
                    <a:pt x="251" y="715"/>
                  </a:cubicBezTo>
                  <a:cubicBezTo>
                    <a:pt x="335" y="795"/>
                    <a:pt x="438" y="831"/>
                    <a:pt x="539" y="831"/>
                  </a:cubicBezTo>
                  <a:cubicBezTo>
                    <a:pt x="752" y="831"/>
                    <a:pt x="957" y="671"/>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6" name="Google Shape;92086;p76"/>
            <p:cNvSpPr/>
            <p:nvPr/>
          </p:nvSpPr>
          <p:spPr>
            <a:xfrm>
              <a:off x="6283500" y="3577950"/>
              <a:ext cx="24150" cy="20700"/>
            </a:xfrm>
            <a:custGeom>
              <a:avLst/>
              <a:gdLst/>
              <a:ahLst/>
              <a:cxnLst/>
              <a:rect l="l" t="t" r="r" b="b"/>
              <a:pathLst>
                <a:path w="966" h="828" extrusionOk="0">
                  <a:moveTo>
                    <a:pt x="561" y="1"/>
                  </a:moveTo>
                  <a:cubicBezTo>
                    <a:pt x="191" y="1"/>
                    <a:pt x="1" y="441"/>
                    <a:pt x="263" y="703"/>
                  </a:cubicBezTo>
                  <a:cubicBezTo>
                    <a:pt x="345" y="789"/>
                    <a:pt x="449" y="827"/>
                    <a:pt x="551" y="827"/>
                  </a:cubicBezTo>
                  <a:cubicBezTo>
                    <a:pt x="761" y="827"/>
                    <a:pt x="965" y="665"/>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7" name="Google Shape;92087;p76"/>
            <p:cNvSpPr/>
            <p:nvPr/>
          </p:nvSpPr>
          <p:spPr>
            <a:xfrm>
              <a:off x="6252925" y="3608600"/>
              <a:ext cx="24050" cy="20700"/>
            </a:xfrm>
            <a:custGeom>
              <a:avLst/>
              <a:gdLst/>
              <a:ahLst/>
              <a:cxnLst/>
              <a:rect l="l" t="t" r="r" b="b"/>
              <a:pathLst>
                <a:path w="962" h="828" extrusionOk="0">
                  <a:moveTo>
                    <a:pt x="545"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8" name="Google Shape;92088;p76"/>
            <p:cNvSpPr/>
            <p:nvPr/>
          </p:nvSpPr>
          <p:spPr>
            <a:xfrm>
              <a:off x="6283500" y="3639575"/>
              <a:ext cx="24150" cy="20500"/>
            </a:xfrm>
            <a:custGeom>
              <a:avLst/>
              <a:gdLst/>
              <a:ahLst/>
              <a:cxnLst/>
              <a:rect l="l" t="t" r="r" b="b"/>
              <a:pathLst>
                <a:path w="966" h="820" extrusionOk="0">
                  <a:moveTo>
                    <a:pt x="561" y="0"/>
                  </a:moveTo>
                  <a:cubicBezTo>
                    <a:pt x="191" y="0"/>
                    <a:pt x="1" y="441"/>
                    <a:pt x="263" y="703"/>
                  </a:cubicBezTo>
                  <a:cubicBezTo>
                    <a:pt x="343" y="783"/>
                    <a:pt x="445" y="819"/>
                    <a:pt x="545" y="819"/>
                  </a:cubicBezTo>
                  <a:cubicBezTo>
                    <a:pt x="757" y="819"/>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9" name="Google Shape;92089;p76"/>
            <p:cNvSpPr/>
            <p:nvPr/>
          </p:nvSpPr>
          <p:spPr>
            <a:xfrm>
              <a:off x="6252850" y="3669925"/>
              <a:ext cx="24125" cy="21000"/>
            </a:xfrm>
            <a:custGeom>
              <a:avLst/>
              <a:gdLst/>
              <a:ahLst/>
              <a:cxnLst/>
              <a:rect l="l" t="t" r="r" b="b"/>
              <a:pathLst>
                <a:path w="965" h="840" extrusionOk="0">
                  <a:moveTo>
                    <a:pt x="548" y="1"/>
                  </a:moveTo>
                  <a:lnTo>
                    <a:pt x="548" y="12"/>
                  </a:lnTo>
                  <a:cubicBezTo>
                    <a:pt x="179" y="12"/>
                    <a:pt x="1" y="453"/>
                    <a:pt x="251" y="715"/>
                  </a:cubicBezTo>
                  <a:cubicBezTo>
                    <a:pt x="336" y="801"/>
                    <a:pt x="442" y="839"/>
                    <a:pt x="544" y="839"/>
                  </a:cubicBezTo>
                  <a:cubicBezTo>
                    <a:pt x="755" y="839"/>
                    <a:pt x="957" y="677"/>
                    <a:pt x="965" y="429"/>
                  </a:cubicBezTo>
                  <a:cubicBezTo>
                    <a:pt x="965" y="203"/>
                    <a:pt x="786"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0" name="Google Shape;92090;p76"/>
            <p:cNvSpPr/>
            <p:nvPr/>
          </p:nvSpPr>
          <p:spPr>
            <a:xfrm>
              <a:off x="6282100" y="37008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1" name="Google Shape;92091;p76"/>
            <p:cNvSpPr/>
            <p:nvPr/>
          </p:nvSpPr>
          <p:spPr>
            <a:xfrm>
              <a:off x="6252925" y="3731550"/>
              <a:ext cx="24050" cy="20675"/>
            </a:xfrm>
            <a:custGeom>
              <a:avLst/>
              <a:gdLst/>
              <a:ahLst/>
              <a:cxnLst/>
              <a:rect l="l" t="t" r="r" b="b"/>
              <a:pathLst>
                <a:path w="962" h="827" extrusionOk="0">
                  <a:moveTo>
                    <a:pt x="557" y="0"/>
                  </a:moveTo>
                  <a:lnTo>
                    <a:pt x="545" y="12"/>
                  </a:lnTo>
                  <a:cubicBezTo>
                    <a:pt x="541" y="12"/>
                    <a:pt x="536" y="12"/>
                    <a:pt x="531" y="12"/>
                  </a:cubicBezTo>
                  <a:cubicBezTo>
                    <a:pt x="183" y="12"/>
                    <a:pt x="1" y="444"/>
                    <a:pt x="248" y="703"/>
                  </a:cubicBezTo>
                  <a:cubicBezTo>
                    <a:pt x="333" y="788"/>
                    <a:pt x="439" y="827"/>
                    <a:pt x="541" y="827"/>
                  </a:cubicBezTo>
                  <a:cubicBezTo>
                    <a:pt x="752" y="827"/>
                    <a:pt x="954" y="665"/>
                    <a:pt x="962" y="417"/>
                  </a:cubicBezTo>
                  <a:cubicBezTo>
                    <a:pt x="962" y="191"/>
                    <a:pt x="783"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2" name="Google Shape;92092;p76"/>
            <p:cNvSpPr/>
            <p:nvPr/>
          </p:nvSpPr>
          <p:spPr>
            <a:xfrm>
              <a:off x="6283500" y="3762200"/>
              <a:ext cx="24150" cy="20700"/>
            </a:xfrm>
            <a:custGeom>
              <a:avLst/>
              <a:gdLst/>
              <a:ahLst/>
              <a:cxnLst/>
              <a:rect l="l" t="t" r="r" b="b"/>
              <a:pathLst>
                <a:path w="966" h="828" extrusionOk="0">
                  <a:moveTo>
                    <a:pt x="561" y="0"/>
                  </a:moveTo>
                  <a:lnTo>
                    <a:pt x="561" y="12"/>
                  </a:lnTo>
                  <a:cubicBezTo>
                    <a:pt x="191" y="12"/>
                    <a:pt x="1" y="453"/>
                    <a:pt x="263" y="703"/>
                  </a:cubicBezTo>
                  <a:cubicBezTo>
                    <a:pt x="345" y="789"/>
                    <a:pt x="450" y="828"/>
                    <a:pt x="553" y="828"/>
                  </a:cubicBezTo>
                  <a:cubicBezTo>
                    <a:pt x="762" y="828"/>
                    <a:pt x="965" y="669"/>
                    <a:pt x="965" y="429"/>
                  </a:cubicBezTo>
                  <a:cubicBezTo>
                    <a:pt x="965" y="191"/>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3" name="Google Shape;92093;p76"/>
            <p:cNvSpPr/>
            <p:nvPr/>
          </p:nvSpPr>
          <p:spPr>
            <a:xfrm>
              <a:off x="6252850" y="3792850"/>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4" name="Google Shape;92094;p76"/>
            <p:cNvSpPr/>
            <p:nvPr/>
          </p:nvSpPr>
          <p:spPr>
            <a:xfrm>
              <a:off x="6283600" y="3823825"/>
              <a:ext cx="24050" cy="20675"/>
            </a:xfrm>
            <a:custGeom>
              <a:avLst/>
              <a:gdLst/>
              <a:ahLst/>
              <a:cxnLst/>
              <a:rect l="l" t="t" r="r" b="b"/>
              <a:pathLst>
                <a:path w="962" h="827" extrusionOk="0">
                  <a:moveTo>
                    <a:pt x="557" y="0"/>
                  </a:moveTo>
                  <a:lnTo>
                    <a:pt x="557" y="12"/>
                  </a:lnTo>
                  <a:cubicBezTo>
                    <a:pt x="552" y="12"/>
                    <a:pt x="547" y="12"/>
                    <a:pt x="542" y="12"/>
                  </a:cubicBezTo>
                  <a:cubicBezTo>
                    <a:pt x="182" y="12"/>
                    <a:pt x="0" y="444"/>
                    <a:pt x="259" y="703"/>
                  </a:cubicBezTo>
                  <a:cubicBezTo>
                    <a:pt x="341" y="788"/>
                    <a:pt x="445" y="827"/>
                    <a:pt x="547" y="827"/>
                  </a:cubicBezTo>
                  <a:cubicBezTo>
                    <a:pt x="757" y="827"/>
                    <a:pt x="961" y="665"/>
                    <a:pt x="961" y="417"/>
                  </a:cubicBezTo>
                  <a:cubicBezTo>
                    <a:pt x="961"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5" name="Google Shape;92095;p76"/>
            <p:cNvSpPr/>
            <p:nvPr/>
          </p:nvSpPr>
          <p:spPr>
            <a:xfrm>
              <a:off x="6252925" y="3854475"/>
              <a:ext cx="24050" cy="20700"/>
            </a:xfrm>
            <a:custGeom>
              <a:avLst/>
              <a:gdLst/>
              <a:ahLst/>
              <a:cxnLst/>
              <a:rect l="l" t="t" r="r" b="b"/>
              <a:pathLst>
                <a:path w="962" h="828" extrusionOk="0">
                  <a:moveTo>
                    <a:pt x="557" y="0"/>
                  </a:moveTo>
                  <a:lnTo>
                    <a:pt x="545" y="12"/>
                  </a:lnTo>
                  <a:cubicBezTo>
                    <a:pt x="541" y="12"/>
                    <a:pt x="536" y="12"/>
                    <a:pt x="531" y="12"/>
                  </a:cubicBezTo>
                  <a:cubicBezTo>
                    <a:pt x="183" y="12"/>
                    <a:pt x="1" y="444"/>
                    <a:pt x="248" y="703"/>
                  </a:cubicBezTo>
                  <a:cubicBezTo>
                    <a:pt x="334" y="789"/>
                    <a:pt x="440" y="828"/>
                    <a:pt x="543" y="828"/>
                  </a:cubicBezTo>
                  <a:cubicBezTo>
                    <a:pt x="753" y="828"/>
                    <a:pt x="954" y="668"/>
                    <a:pt x="962" y="429"/>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6" name="Google Shape;92096;p76"/>
            <p:cNvSpPr/>
            <p:nvPr/>
          </p:nvSpPr>
          <p:spPr>
            <a:xfrm>
              <a:off x="6282100" y="3885375"/>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7" name="Google Shape;92097;p76"/>
            <p:cNvSpPr/>
            <p:nvPr/>
          </p:nvSpPr>
          <p:spPr>
            <a:xfrm>
              <a:off x="6252925" y="3916075"/>
              <a:ext cx="24050" cy="20700"/>
            </a:xfrm>
            <a:custGeom>
              <a:avLst/>
              <a:gdLst/>
              <a:ahLst/>
              <a:cxnLst/>
              <a:rect l="l" t="t" r="r" b="b"/>
              <a:pathLst>
                <a:path w="962" h="828" extrusionOk="0">
                  <a:moveTo>
                    <a:pt x="557" y="1"/>
                  </a:moveTo>
                  <a:lnTo>
                    <a:pt x="545" y="13"/>
                  </a:lnTo>
                  <a:cubicBezTo>
                    <a:pt x="541" y="13"/>
                    <a:pt x="536" y="13"/>
                    <a:pt x="531" y="13"/>
                  </a:cubicBezTo>
                  <a:cubicBezTo>
                    <a:pt x="183" y="13"/>
                    <a:pt x="1" y="445"/>
                    <a:pt x="248" y="703"/>
                  </a:cubicBezTo>
                  <a:cubicBezTo>
                    <a:pt x="333" y="789"/>
                    <a:pt x="439" y="828"/>
                    <a:pt x="541" y="828"/>
                  </a:cubicBezTo>
                  <a:cubicBezTo>
                    <a:pt x="752" y="828"/>
                    <a:pt x="954" y="666"/>
                    <a:pt x="962"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8" name="Google Shape;92098;p76"/>
            <p:cNvSpPr/>
            <p:nvPr/>
          </p:nvSpPr>
          <p:spPr>
            <a:xfrm>
              <a:off x="6283500" y="3946450"/>
              <a:ext cx="24450" cy="21000"/>
            </a:xfrm>
            <a:custGeom>
              <a:avLst/>
              <a:gdLst/>
              <a:ahLst/>
              <a:cxnLst/>
              <a:rect l="l" t="t" r="r" b="b"/>
              <a:pathLst>
                <a:path w="978" h="840" extrusionOk="0">
                  <a:moveTo>
                    <a:pt x="561" y="0"/>
                  </a:moveTo>
                  <a:lnTo>
                    <a:pt x="561" y="24"/>
                  </a:lnTo>
                  <a:cubicBezTo>
                    <a:pt x="191" y="24"/>
                    <a:pt x="1" y="465"/>
                    <a:pt x="263" y="715"/>
                  </a:cubicBezTo>
                  <a:cubicBezTo>
                    <a:pt x="345" y="801"/>
                    <a:pt x="450" y="840"/>
                    <a:pt x="553" y="840"/>
                  </a:cubicBezTo>
                  <a:cubicBezTo>
                    <a:pt x="762" y="840"/>
                    <a:pt x="965" y="680"/>
                    <a:pt x="965" y="441"/>
                  </a:cubicBezTo>
                  <a:cubicBezTo>
                    <a:pt x="977" y="215"/>
                    <a:pt x="811"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9" name="Google Shape;92099;p76"/>
            <p:cNvSpPr/>
            <p:nvPr/>
          </p:nvSpPr>
          <p:spPr>
            <a:xfrm>
              <a:off x="6252850" y="3977700"/>
              <a:ext cx="24125" cy="20700"/>
            </a:xfrm>
            <a:custGeom>
              <a:avLst/>
              <a:gdLst/>
              <a:ahLst/>
              <a:cxnLst/>
              <a:rect l="l" t="t" r="r" b="b"/>
              <a:pathLst>
                <a:path w="965" h="828" extrusionOk="0">
                  <a:moveTo>
                    <a:pt x="548" y="1"/>
                  </a:moveTo>
                  <a:cubicBezTo>
                    <a:pt x="191" y="1"/>
                    <a:pt x="1" y="441"/>
                    <a:pt x="251" y="703"/>
                  </a:cubicBezTo>
                  <a:cubicBezTo>
                    <a:pt x="336" y="789"/>
                    <a:pt x="442" y="827"/>
                    <a:pt x="544" y="827"/>
                  </a:cubicBezTo>
                  <a:cubicBezTo>
                    <a:pt x="755" y="827"/>
                    <a:pt x="957" y="665"/>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0" name="Google Shape;92100;p76"/>
            <p:cNvSpPr/>
            <p:nvPr/>
          </p:nvSpPr>
          <p:spPr>
            <a:xfrm>
              <a:off x="6281775" y="4008225"/>
              <a:ext cx="27950" cy="20700"/>
            </a:xfrm>
            <a:custGeom>
              <a:avLst/>
              <a:gdLst/>
              <a:ahLst/>
              <a:cxnLst/>
              <a:rect l="l" t="t" r="r" b="b"/>
              <a:pathLst>
                <a:path w="1118" h="828" extrusionOk="0">
                  <a:moveTo>
                    <a:pt x="555" y="0"/>
                  </a:moveTo>
                  <a:cubicBezTo>
                    <a:pt x="52" y="0"/>
                    <a:pt x="0" y="805"/>
                    <a:pt x="546" y="827"/>
                  </a:cubicBezTo>
                  <a:lnTo>
                    <a:pt x="630" y="827"/>
                  </a:lnTo>
                  <a:cubicBezTo>
                    <a:pt x="1118" y="780"/>
                    <a:pt x="1118" y="65"/>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1" name="Google Shape;92101;p76"/>
            <p:cNvSpPr/>
            <p:nvPr/>
          </p:nvSpPr>
          <p:spPr>
            <a:xfrm>
              <a:off x="6252850" y="4038725"/>
              <a:ext cx="24125" cy="21000"/>
            </a:xfrm>
            <a:custGeom>
              <a:avLst/>
              <a:gdLst/>
              <a:ahLst/>
              <a:cxnLst/>
              <a:rect l="l" t="t" r="r" b="b"/>
              <a:pathLst>
                <a:path w="965" h="840" extrusionOk="0">
                  <a:moveTo>
                    <a:pt x="560" y="0"/>
                  </a:moveTo>
                  <a:lnTo>
                    <a:pt x="548" y="12"/>
                  </a:lnTo>
                  <a:cubicBezTo>
                    <a:pt x="191" y="12"/>
                    <a:pt x="1" y="453"/>
                    <a:pt x="251" y="715"/>
                  </a:cubicBezTo>
                  <a:cubicBezTo>
                    <a:pt x="336" y="801"/>
                    <a:pt x="442" y="839"/>
                    <a:pt x="544" y="839"/>
                  </a:cubicBezTo>
                  <a:cubicBezTo>
                    <a:pt x="755" y="839"/>
                    <a:pt x="957" y="677"/>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2" name="Google Shape;92102;p76"/>
            <p:cNvSpPr/>
            <p:nvPr/>
          </p:nvSpPr>
          <p:spPr>
            <a:xfrm>
              <a:off x="6283600" y="4069675"/>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4" y="828"/>
                    <a:pt x="546" y="828"/>
                  </a:cubicBezTo>
                  <a:cubicBezTo>
                    <a:pt x="753" y="828"/>
                    <a:pt x="953" y="669"/>
                    <a:pt x="961" y="429"/>
                  </a:cubicBezTo>
                  <a:cubicBezTo>
                    <a:pt x="961" y="191"/>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3" name="Google Shape;92103;p76"/>
            <p:cNvSpPr/>
            <p:nvPr/>
          </p:nvSpPr>
          <p:spPr>
            <a:xfrm>
              <a:off x="6252850" y="4100325"/>
              <a:ext cx="24125" cy="21000"/>
            </a:xfrm>
            <a:custGeom>
              <a:avLst/>
              <a:gdLst/>
              <a:ahLst/>
              <a:cxnLst/>
              <a:rect l="l" t="t" r="r" b="b"/>
              <a:pathLst>
                <a:path w="965" h="840" extrusionOk="0">
                  <a:moveTo>
                    <a:pt x="548" y="1"/>
                  </a:moveTo>
                  <a:lnTo>
                    <a:pt x="548" y="13"/>
                  </a:lnTo>
                  <a:cubicBezTo>
                    <a:pt x="191" y="13"/>
                    <a:pt x="1" y="453"/>
                    <a:pt x="251" y="715"/>
                  </a:cubicBezTo>
                  <a:cubicBezTo>
                    <a:pt x="336" y="801"/>
                    <a:pt x="442" y="840"/>
                    <a:pt x="544" y="840"/>
                  </a:cubicBezTo>
                  <a:cubicBezTo>
                    <a:pt x="755" y="840"/>
                    <a:pt x="957" y="678"/>
                    <a:pt x="965" y="430"/>
                  </a:cubicBezTo>
                  <a:lnTo>
                    <a:pt x="965"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4" name="Google Shape;92104;p76"/>
            <p:cNvSpPr/>
            <p:nvPr/>
          </p:nvSpPr>
          <p:spPr>
            <a:xfrm>
              <a:off x="6283500" y="4131300"/>
              <a:ext cx="24150" cy="20700"/>
            </a:xfrm>
            <a:custGeom>
              <a:avLst/>
              <a:gdLst/>
              <a:ahLst/>
              <a:cxnLst/>
              <a:rect l="l" t="t" r="r" b="b"/>
              <a:pathLst>
                <a:path w="966" h="828" extrusionOk="0">
                  <a:moveTo>
                    <a:pt x="561" y="0"/>
                  </a:moveTo>
                  <a:cubicBezTo>
                    <a:pt x="191" y="0"/>
                    <a:pt x="1" y="441"/>
                    <a:pt x="251" y="703"/>
                  </a:cubicBezTo>
                  <a:cubicBezTo>
                    <a:pt x="337" y="789"/>
                    <a:pt x="443" y="827"/>
                    <a:pt x="547" y="827"/>
                  </a:cubicBezTo>
                  <a:cubicBezTo>
                    <a:pt x="761" y="827"/>
                    <a:pt x="965" y="665"/>
                    <a:pt x="965" y="417"/>
                  </a:cubicBezTo>
                  <a:cubicBezTo>
                    <a:pt x="965" y="191"/>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5" name="Google Shape;92105;p76"/>
            <p:cNvSpPr/>
            <p:nvPr/>
          </p:nvSpPr>
          <p:spPr>
            <a:xfrm>
              <a:off x="6252925" y="4161950"/>
              <a:ext cx="24050" cy="20700"/>
            </a:xfrm>
            <a:custGeom>
              <a:avLst/>
              <a:gdLst/>
              <a:ahLst/>
              <a:cxnLst/>
              <a:rect l="l" t="t" r="r" b="b"/>
              <a:pathLst>
                <a:path w="962" h="828" extrusionOk="0">
                  <a:moveTo>
                    <a:pt x="557" y="1"/>
                  </a:moveTo>
                  <a:lnTo>
                    <a:pt x="545" y="12"/>
                  </a:lnTo>
                  <a:cubicBezTo>
                    <a:pt x="541" y="12"/>
                    <a:pt x="536" y="12"/>
                    <a:pt x="531" y="12"/>
                  </a:cubicBezTo>
                  <a:cubicBezTo>
                    <a:pt x="183" y="12"/>
                    <a:pt x="1" y="445"/>
                    <a:pt x="248" y="703"/>
                  </a:cubicBezTo>
                  <a:cubicBezTo>
                    <a:pt x="334" y="789"/>
                    <a:pt x="440" y="828"/>
                    <a:pt x="543" y="828"/>
                  </a:cubicBezTo>
                  <a:cubicBezTo>
                    <a:pt x="753" y="828"/>
                    <a:pt x="954" y="669"/>
                    <a:pt x="962" y="429"/>
                  </a:cubicBezTo>
                  <a:cubicBezTo>
                    <a:pt x="962" y="191"/>
                    <a:pt x="783" y="12"/>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6" name="Google Shape;92106;p76"/>
            <p:cNvSpPr/>
            <p:nvPr/>
          </p:nvSpPr>
          <p:spPr>
            <a:xfrm>
              <a:off x="6282125" y="4192850"/>
              <a:ext cx="27900" cy="20625"/>
            </a:xfrm>
            <a:custGeom>
              <a:avLst/>
              <a:gdLst/>
              <a:ahLst/>
              <a:cxnLst/>
              <a:rect l="l" t="t" r="r" b="b"/>
              <a:pathLst>
                <a:path w="1116" h="825" extrusionOk="0">
                  <a:moveTo>
                    <a:pt x="570" y="1"/>
                  </a:moveTo>
                  <a:cubicBezTo>
                    <a:pt x="64" y="1"/>
                    <a:pt x="0" y="766"/>
                    <a:pt x="532" y="824"/>
                  </a:cubicBezTo>
                  <a:lnTo>
                    <a:pt x="616" y="824"/>
                  </a:lnTo>
                  <a:cubicBezTo>
                    <a:pt x="1116" y="777"/>
                    <a:pt x="1116" y="39"/>
                    <a:pt x="616" y="3"/>
                  </a:cubicBezTo>
                  <a:cubicBezTo>
                    <a:pt x="600" y="1"/>
                    <a:pt x="585"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7" name="Google Shape;92107;p76"/>
            <p:cNvSpPr/>
            <p:nvPr/>
          </p:nvSpPr>
          <p:spPr>
            <a:xfrm>
              <a:off x="6252850" y="4223575"/>
              <a:ext cx="24125" cy="20675"/>
            </a:xfrm>
            <a:custGeom>
              <a:avLst/>
              <a:gdLst/>
              <a:ahLst/>
              <a:cxnLst/>
              <a:rect l="l" t="t" r="r" b="b"/>
              <a:pathLst>
                <a:path w="965" h="827" extrusionOk="0">
                  <a:moveTo>
                    <a:pt x="548" y="0"/>
                  </a:moveTo>
                  <a:cubicBezTo>
                    <a:pt x="191" y="0"/>
                    <a:pt x="1" y="441"/>
                    <a:pt x="251" y="703"/>
                  </a:cubicBezTo>
                  <a:cubicBezTo>
                    <a:pt x="336" y="788"/>
                    <a:pt x="442" y="827"/>
                    <a:pt x="544"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8" name="Google Shape;92108;p76"/>
            <p:cNvSpPr/>
            <p:nvPr/>
          </p:nvSpPr>
          <p:spPr>
            <a:xfrm>
              <a:off x="6283600" y="4254525"/>
              <a:ext cx="24050" cy="20400"/>
            </a:xfrm>
            <a:custGeom>
              <a:avLst/>
              <a:gdLst/>
              <a:ahLst/>
              <a:cxnLst/>
              <a:rect l="l" t="t" r="r" b="b"/>
              <a:pathLst>
                <a:path w="962" h="816" extrusionOk="0">
                  <a:moveTo>
                    <a:pt x="542" y="0"/>
                  </a:moveTo>
                  <a:cubicBezTo>
                    <a:pt x="182" y="0"/>
                    <a:pt x="0" y="432"/>
                    <a:pt x="259" y="691"/>
                  </a:cubicBezTo>
                  <a:cubicBezTo>
                    <a:pt x="341" y="777"/>
                    <a:pt x="444" y="816"/>
                    <a:pt x="546" y="816"/>
                  </a:cubicBezTo>
                  <a:cubicBezTo>
                    <a:pt x="753" y="816"/>
                    <a:pt x="953" y="657"/>
                    <a:pt x="961" y="417"/>
                  </a:cubicBezTo>
                  <a:cubicBezTo>
                    <a:pt x="961" y="191"/>
                    <a:pt x="771"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9" name="Google Shape;92109;p76"/>
            <p:cNvSpPr/>
            <p:nvPr/>
          </p:nvSpPr>
          <p:spPr>
            <a:xfrm>
              <a:off x="6252850" y="4285175"/>
              <a:ext cx="24125" cy="20500"/>
            </a:xfrm>
            <a:custGeom>
              <a:avLst/>
              <a:gdLst/>
              <a:ahLst/>
              <a:cxnLst/>
              <a:rect l="l" t="t" r="r" b="b"/>
              <a:pathLst>
                <a:path w="965" h="820" extrusionOk="0">
                  <a:moveTo>
                    <a:pt x="548" y="1"/>
                  </a:moveTo>
                  <a:cubicBezTo>
                    <a:pt x="191" y="1"/>
                    <a:pt x="1" y="441"/>
                    <a:pt x="251" y="703"/>
                  </a:cubicBezTo>
                  <a:cubicBezTo>
                    <a:pt x="335" y="784"/>
                    <a:pt x="438" y="820"/>
                    <a:pt x="539" y="820"/>
                  </a:cubicBezTo>
                  <a:cubicBezTo>
                    <a:pt x="752" y="820"/>
                    <a:pt x="957"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0" name="Google Shape;92110;p76"/>
            <p:cNvSpPr/>
            <p:nvPr/>
          </p:nvSpPr>
          <p:spPr>
            <a:xfrm>
              <a:off x="6283500" y="4315550"/>
              <a:ext cx="24150" cy="20975"/>
            </a:xfrm>
            <a:custGeom>
              <a:avLst/>
              <a:gdLst/>
              <a:ahLst/>
              <a:cxnLst/>
              <a:rect l="l" t="t" r="r" b="b"/>
              <a:pathLst>
                <a:path w="966" h="839" extrusionOk="0">
                  <a:moveTo>
                    <a:pt x="561" y="0"/>
                  </a:moveTo>
                  <a:lnTo>
                    <a:pt x="561" y="12"/>
                  </a:lnTo>
                  <a:cubicBezTo>
                    <a:pt x="191" y="12"/>
                    <a:pt x="1" y="453"/>
                    <a:pt x="263" y="715"/>
                  </a:cubicBezTo>
                  <a:cubicBezTo>
                    <a:pt x="345" y="800"/>
                    <a:pt x="449" y="839"/>
                    <a:pt x="551" y="839"/>
                  </a:cubicBezTo>
                  <a:cubicBezTo>
                    <a:pt x="761" y="839"/>
                    <a:pt x="965" y="677"/>
                    <a:pt x="965" y="429"/>
                  </a:cubicBezTo>
                  <a:cubicBezTo>
                    <a:pt x="965" y="203"/>
                    <a:pt x="787"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1" name="Google Shape;92111;p76"/>
            <p:cNvSpPr/>
            <p:nvPr/>
          </p:nvSpPr>
          <p:spPr>
            <a:xfrm>
              <a:off x="6252850" y="4346500"/>
              <a:ext cx="24125" cy="20700"/>
            </a:xfrm>
            <a:custGeom>
              <a:avLst/>
              <a:gdLst/>
              <a:ahLst/>
              <a:cxnLst/>
              <a:rect l="l" t="t" r="r" b="b"/>
              <a:pathLst>
                <a:path w="965" h="828" extrusionOk="0">
                  <a:moveTo>
                    <a:pt x="548" y="0"/>
                  </a:moveTo>
                  <a:cubicBezTo>
                    <a:pt x="191" y="0"/>
                    <a:pt x="1" y="441"/>
                    <a:pt x="251" y="703"/>
                  </a:cubicBezTo>
                  <a:cubicBezTo>
                    <a:pt x="336" y="789"/>
                    <a:pt x="442" y="827"/>
                    <a:pt x="544"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2" name="Google Shape;92112;p76"/>
            <p:cNvSpPr/>
            <p:nvPr/>
          </p:nvSpPr>
          <p:spPr>
            <a:xfrm>
              <a:off x="6283600" y="4377150"/>
              <a:ext cx="24050" cy="20700"/>
            </a:xfrm>
            <a:custGeom>
              <a:avLst/>
              <a:gdLst/>
              <a:ahLst/>
              <a:cxnLst/>
              <a:rect l="l" t="t" r="r" b="b"/>
              <a:pathLst>
                <a:path w="962" h="828" extrusionOk="0">
                  <a:moveTo>
                    <a:pt x="557" y="1"/>
                  </a:moveTo>
                  <a:lnTo>
                    <a:pt x="557" y="13"/>
                  </a:lnTo>
                  <a:cubicBezTo>
                    <a:pt x="552" y="12"/>
                    <a:pt x="547" y="12"/>
                    <a:pt x="542" y="12"/>
                  </a:cubicBezTo>
                  <a:cubicBezTo>
                    <a:pt x="182" y="12"/>
                    <a:pt x="0" y="445"/>
                    <a:pt x="259" y="703"/>
                  </a:cubicBezTo>
                  <a:cubicBezTo>
                    <a:pt x="341" y="789"/>
                    <a:pt x="445" y="828"/>
                    <a:pt x="547" y="828"/>
                  </a:cubicBezTo>
                  <a:cubicBezTo>
                    <a:pt x="757" y="828"/>
                    <a:pt x="961" y="666"/>
                    <a:pt x="961" y="417"/>
                  </a:cubicBezTo>
                  <a:cubicBezTo>
                    <a:pt x="961"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3" name="Google Shape;92113;p76"/>
            <p:cNvSpPr/>
            <p:nvPr/>
          </p:nvSpPr>
          <p:spPr>
            <a:xfrm>
              <a:off x="6252850" y="4408100"/>
              <a:ext cx="24125" cy="20475"/>
            </a:xfrm>
            <a:custGeom>
              <a:avLst/>
              <a:gdLst/>
              <a:ahLst/>
              <a:cxnLst/>
              <a:rect l="l" t="t" r="r" b="b"/>
              <a:pathLst>
                <a:path w="965" h="819" extrusionOk="0">
                  <a:moveTo>
                    <a:pt x="548" y="1"/>
                  </a:moveTo>
                  <a:cubicBezTo>
                    <a:pt x="191" y="1"/>
                    <a:pt x="1" y="430"/>
                    <a:pt x="251" y="692"/>
                  </a:cubicBezTo>
                  <a:cubicBezTo>
                    <a:pt x="338" y="779"/>
                    <a:pt x="446" y="819"/>
                    <a:pt x="551" y="819"/>
                  </a:cubicBezTo>
                  <a:cubicBezTo>
                    <a:pt x="760" y="819"/>
                    <a:pt x="957" y="663"/>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4" name="Google Shape;92114;p76"/>
            <p:cNvSpPr/>
            <p:nvPr/>
          </p:nvSpPr>
          <p:spPr>
            <a:xfrm>
              <a:off x="6283500" y="4438775"/>
              <a:ext cx="24150" cy="20700"/>
            </a:xfrm>
            <a:custGeom>
              <a:avLst/>
              <a:gdLst/>
              <a:ahLst/>
              <a:cxnLst/>
              <a:rect l="l" t="t" r="r" b="b"/>
              <a:pathLst>
                <a:path w="966" h="828" extrusionOk="0">
                  <a:moveTo>
                    <a:pt x="561" y="0"/>
                  </a:moveTo>
                  <a:cubicBezTo>
                    <a:pt x="191" y="0"/>
                    <a:pt x="1" y="441"/>
                    <a:pt x="263" y="703"/>
                  </a:cubicBezTo>
                  <a:cubicBezTo>
                    <a:pt x="345" y="789"/>
                    <a:pt x="449" y="827"/>
                    <a:pt x="551" y="827"/>
                  </a:cubicBezTo>
                  <a:cubicBezTo>
                    <a:pt x="761"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5" name="Google Shape;92115;p76"/>
            <p:cNvSpPr/>
            <p:nvPr/>
          </p:nvSpPr>
          <p:spPr>
            <a:xfrm>
              <a:off x="6252925" y="4469425"/>
              <a:ext cx="24050" cy="20700"/>
            </a:xfrm>
            <a:custGeom>
              <a:avLst/>
              <a:gdLst/>
              <a:ahLst/>
              <a:cxnLst/>
              <a:rect l="l" t="t" r="r" b="b"/>
              <a:pathLst>
                <a:path w="962" h="828" extrusionOk="0">
                  <a:moveTo>
                    <a:pt x="545" y="1"/>
                  </a:moveTo>
                  <a:lnTo>
                    <a:pt x="545" y="13"/>
                  </a:lnTo>
                  <a:cubicBezTo>
                    <a:pt x="541" y="12"/>
                    <a:pt x="536" y="12"/>
                    <a:pt x="531" y="12"/>
                  </a:cubicBezTo>
                  <a:cubicBezTo>
                    <a:pt x="183" y="12"/>
                    <a:pt x="1" y="445"/>
                    <a:pt x="248" y="703"/>
                  </a:cubicBezTo>
                  <a:cubicBezTo>
                    <a:pt x="333" y="789"/>
                    <a:pt x="439" y="828"/>
                    <a:pt x="541" y="828"/>
                  </a:cubicBezTo>
                  <a:cubicBezTo>
                    <a:pt x="752" y="828"/>
                    <a:pt x="954" y="665"/>
                    <a:pt x="962" y="417"/>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6" name="Google Shape;92116;p76"/>
            <p:cNvSpPr/>
            <p:nvPr/>
          </p:nvSpPr>
          <p:spPr>
            <a:xfrm>
              <a:off x="6281775" y="4500250"/>
              <a:ext cx="27950" cy="20700"/>
            </a:xfrm>
            <a:custGeom>
              <a:avLst/>
              <a:gdLst/>
              <a:ahLst/>
              <a:cxnLst/>
              <a:rect l="l" t="t" r="r" b="b"/>
              <a:pathLst>
                <a:path w="1118" h="828" extrusionOk="0">
                  <a:moveTo>
                    <a:pt x="555" y="0"/>
                  </a:moveTo>
                  <a:cubicBezTo>
                    <a:pt x="52" y="0"/>
                    <a:pt x="0" y="805"/>
                    <a:pt x="546" y="827"/>
                  </a:cubicBezTo>
                  <a:lnTo>
                    <a:pt x="630" y="827"/>
                  </a:lnTo>
                  <a:cubicBezTo>
                    <a:pt x="1118" y="768"/>
                    <a:pt x="1118" y="54"/>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7" name="Google Shape;92117;p76"/>
            <p:cNvSpPr/>
            <p:nvPr/>
          </p:nvSpPr>
          <p:spPr>
            <a:xfrm>
              <a:off x="6259400" y="4530750"/>
              <a:ext cx="17300" cy="8950"/>
            </a:xfrm>
            <a:custGeom>
              <a:avLst/>
              <a:gdLst/>
              <a:ahLst/>
              <a:cxnLst/>
              <a:rect l="l" t="t" r="r" b="b"/>
              <a:pathLst>
                <a:path w="692" h="358" extrusionOk="0">
                  <a:moveTo>
                    <a:pt x="286" y="0"/>
                  </a:moveTo>
                  <a:lnTo>
                    <a:pt x="286" y="12"/>
                  </a:lnTo>
                  <a:cubicBezTo>
                    <a:pt x="179" y="12"/>
                    <a:pt x="84" y="60"/>
                    <a:pt x="1" y="131"/>
                  </a:cubicBezTo>
                  <a:lnTo>
                    <a:pt x="691" y="358"/>
                  </a:lnTo>
                  <a:cubicBezTo>
                    <a:pt x="667" y="155"/>
                    <a:pt x="489"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8" name="Google Shape;92118;p76"/>
            <p:cNvSpPr/>
            <p:nvPr/>
          </p:nvSpPr>
          <p:spPr>
            <a:xfrm>
              <a:off x="6222200" y="32701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9" name="Google Shape;92119;p76"/>
            <p:cNvSpPr/>
            <p:nvPr/>
          </p:nvSpPr>
          <p:spPr>
            <a:xfrm>
              <a:off x="6192125" y="3301125"/>
              <a:ext cx="28000" cy="20275"/>
            </a:xfrm>
            <a:custGeom>
              <a:avLst/>
              <a:gdLst/>
              <a:ahLst/>
              <a:cxnLst/>
              <a:rect l="l" t="t" r="r" b="b"/>
              <a:pathLst>
                <a:path w="1120" h="811" extrusionOk="0">
                  <a:moveTo>
                    <a:pt x="525" y="1"/>
                  </a:moveTo>
                  <a:cubicBezTo>
                    <a:pt x="1" y="48"/>
                    <a:pt x="36" y="810"/>
                    <a:pt x="560" y="810"/>
                  </a:cubicBezTo>
                  <a:cubicBezTo>
                    <a:pt x="1072" y="810"/>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0" name="Google Shape;92120;p76"/>
            <p:cNvSpPr/>
            <p:nvPr/>
          </p:nvSpPr>
          <p:spPr>
            <a:xfrm>
              <a:off x="6222200" y="3331800"/>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1" name="Google Shape;92121;p76"/>
            <p:cNvSpPr/>
            <p:nvPr/>
          </p:nvSpPr>
          <p:spPr>
            <a:xfrm>
              <a:off x="6191250" y="3362450"/>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2" name="Google Shape;92122;p76"/>
            <p:cNvSpPr/>
            <p:nvPr/>
          </p:nvSpPr>
          <p:spPr>
            <a:xfrm>
              <a:off x="6222200" y="33931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3" name="Google Shape;92123;p76"/>
            <p:cNvSpPr/>
            <p:nvPr/>
          </p:nvSpPr>
          <p:spPr>
            <a:xfrm>
              <a:off x="6191250" y="3424350"/>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4" name="Google Shape;92124;p76"/>
            <p:cNvSpPr/>
            <p:nvPr/>
          </p:nvSpPr>
          <p:spPr>
            <a:xfrm>
              <a:off x="6222800" y="34550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5" name="Google Shape;92125;p76"/>
            <p:cNvSpPr/>
            <p:nvPr/>
          </p:nvSpPr>
          <p:spPr>
            <a:xfrm>
              <a:off x="6192125" y="34856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6" name="Google Shape;92126;p76"/>
            <p:cNvSpPr/>
            <p:nvPr/>
          </p:nvSpPr>
          <p:spPr>
            <a:xfrm>
              <a:off x="6222200" y="3516325"/>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6" y="831"/>
                    <a:pt x="965" y="669"/>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7" name="Google Shape;92127;p76"/>
            <p:cNvSpPr/>
            <p:nvPr/>
          </p:nvSpPr>
          <p:spPr>
            <a:xfrm>
              <a:off x="6198300" y="3545825"/>
              <a:ext cx="21725" cy="15225"/>
            </a:xfrm>
            <a:custGeom>
              <a:avLst/>
              <a:gdLst/>
              <a:ahLst/>
              <a:cxnLst/>
              <a:rect l="l" t="t" r="r" b="b"/>
              <a:pathLst>
                <a:path w="869" h="609" extrusionOk="0">
                  <a:moveTo>
                    <a:pt x="451" y="0"/>
                  </a:moveTo>
                  <a:cubicBezTo>
                    <a:pt x="400" y="0"/>
                    <a:pt x="346" y="14"/>
                    <a:pt x="290" y="47"/>
                  </a:cubicBezTo>
                  <a:lnTo>
                    <a:pt x="278" y="47"/>
                  </a:lnTo>
                  <a:lnTo>
                    <a:pt x="278" y="59"/>
                  </a:lnTo>
                  <a:cubicBezTo>
                    <a:pt x="0" y="247"/>
                    <a:pt x="184" y="608"/>
                    <a:pt x="439" y="608"/>
                  </a:cubicBezTo>
                  <a:cubicBezTo>
                    <a:pt x="490" y="608"/>
                    <a:pt x="545" y="593"/>
                    <a:pt x="599" y="559"/>
                  </a:cubicBezTo>
                  <a:cubicBezTo>
                    <a:pt x="868" y="380"/>
                    <a:pt x="712"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8" name="Google Shape;92128;p76"/>
            <p:cNvSpPr/>
            <p:nvPr/>
          </p:nvSpPr>
          <p:spPr>
            <a:xfrm>
              <a:off x="6222200" y="357765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9" name="Google Shape;92129;p76"/>
            <p:cNvSpPr/>
            <p:nvPr/>
          </p:nvSpPr>
          <p:spPr>
            <a:xfrm>
              <a:off x="6192125" y="3608675"/>
              <a:ext cx="28000" cy="20500"/>
            </a:xfrm>
            <a:custGeom>
              <a:avLst/>
              <a:gdLst/>
              <a:ahLst/>
              <a:cxnLst/>
              <a:rect l="l" t="t" r="r" b="b"/>
              <a:pathLst>
                <a:path w="1120" h="820" extrusionOk="0">
                  <a:moveTo>
                    <a:pt x="560" y="1"/>
                  </a:moveTo>
                  <a:cubicBezTo>
                    <a:pt x="548" y="1"/>
                    <a:pt x="537" y="4"/>
                    <a:pt x="525" y="10"/>
                  </a:cubicBezTo>
                  <a:cubicBezTo>
                    <a:pt x="1" y="57"/>
                    <a:pt x="36" y="819"/>
                    <a:pt x="560" y="819"/>
                  </a:cubicBezTo>
                  <a:cubicBezTo>
                    <a:pt x="1072"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0" name="Google Shape;92130;p76"/>
            <p:cNvSpPr/>
            <p:nvPr/>
          </p:nvSpPr>
          <p:spPr>
            <a:xfrm>
              <a:off x="6222800" y="363957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1" name="Google Shape;92131;p76"/>
            <p:cNvSpPr/>
            <p:nvPr/>
          </p:nvSpPr>
          <p:spPr>
            <a:xfrm>
              <a:off x="61912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5" y="839"/>
                  </a:cubicBezTo>
                  <a:cubicBezTo>
                    <a:pt x="765" y="839"/>
                    <a:pt x="964" y="677"/>
                    <a:pt x="964" y="429"/>
                  </a:cubicBezTo>
                  <a:cubicBezTo>
                    <a:pt x="976"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2" name="Google Shape;92132;p76"/>
            <p:cNvSpPr/>
            <p:nvPr/>
          </p:nvSpPr>
          <p:spPr>
            <a:xfrm>
              <a:off x="622220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3" name="Google Shape;92133;p76"/>
            <p:cNvSpPr/>
            <p:nvPr/>
          </p:nvSpPr>
          <p:spPr>
            <a:xfrm>
              <a:off x="6198300" y="373035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4" name="Google Shape;92134;p76"/>
            <p:cNvSpPr/>
            <p:nvPr/>
          </p:nvSpPr>
          <p:spPr>
            <a:xfrm>
              <a:off x="6222200" y="3762200"/>
              <a:ext cx="24125" cy="20775"/>
            </a:xfrm>
            <a:custGeom>
              <a:avLst/>
              <a:gdLst/>
              <a:ahLst/>
              <a:cxnLst/>
              <a:rect l="l" t="t" r="r" b="b"/>
              <a:pathLst>
                <a:path w="965" h="831" extrusionOk="0">
                  <a:moveTo>
                    <a:pt x="548" y="0"/>
                  </a:moveTo>
                  <a:lnTo>
                    <a:pt x="548" y="12"/>
                  </a:lnTo>
                  <a:cubicBezTo>
                    <a:pt x="179" y="12"/>
                    <a:pt x="0" y="453"/>
                    <a:pt x="262" y="715"/>
                  </a:cubicBezTo>
                  <a:cubicBezTo>
                    <a:pt x="342" y="795"/>
                    <a:pt x="443" y="831"/>
                    <a:pt x="543" y="831"/>
                  </a:cubicBezTo>
                  <a:cubicBezTo>
                    <a:pt x="756" y="831"/>
                    <a:pt x="965" y="668"/>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5" name="Google Shape;92135;p76"/>
            <p:cNvSpPr/>
            <p:nvPr/>
          </p:nvSpPr>
          <p:spPr>
            <a:xfrm>
              <a:off x="6192125" y="379315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6" name="Google Shape;92136;p76"/>
            <p:cNvSpPr/>
            <p:nvPr/>
          </p:nvSpPr>
          <p:spPr>
            <a:xfrm>
              <a:off x="622220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7" name="Google Shape;92137;p76"/>
            <p:cNvSpPr/>
            <p:nvPr/>
          </p:nvSpPr>
          <p:spPr>
            <a:xfrm>
              <a:off x="6198375" y="3853300"/>
              <a:ext cx="21650" cy="15050"/>
            </a:xfrm>
            <a:custGeom>
              <a:avLst/>
              <a:gdLst/>
              <a:ahLst/>
              <a:cxnLst/>
              <a:rect l="l" t="t" r="r" b="b"/>
              <a:pathLst>
                <a:path w="866" h="602" extrusionOk="0">
                  <a:moveTo>
                    <a:pt x="448" y="0"/>
                  </a:moveTo>
                  <a:cubicBezTo>
                    <a:pt x="397" y="0"/>
                    <a:pt x="343" y="14"/>
                    <a:pt x="287" y="47"/>
                  </a:cubicBezTo>
                  <a:lnTo>
                    <a:pt x="275" y="47"/>
                  </a:lnTo>
                  <a:lnTo>
                    <a:pt x="275" y="59"/>
                  </a:lnTo>
                  <a:cubicBezTo>
                    <a:pt x="0" y="246"/>
                    <a:pt x="178" y="602"/>
                    <a:pt x="429" y="602"/>
                  </a:cubicBezTo>
                  <a:cubicBezTo>
                    <a:pt x="482" y="602"/>
                    <a:pt x="539" y="585"/>
                    <a:pt x="596" y="547"/>
                  </a:cubicBezTo>
                  <a:cubicBezTo>
                    <a:pt x="865" y="378"/>
                    <a:pt x="709" y="0"/>
                    <a:pt x="4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8" name="Google Shape;92138;p76"/>
            <p:cNvSpPr/>
            <p:nvPr/>
          </p:nvSpPr>
          <p:spPr>
            <a:xfrm>
              <a:off x="6222200" y="3885125"/>
              <a:ext cx="24125" cy="20925"/>
            </a:xfrm>
            <a:custGeom>
              <a:avLst/>
              <a:gdLst/>
              <a:ahLst/>
              <a:cxnLst/>
              <a:rect l="l" t="t" r="r" b="b"/>
              <a:pathLst>
                <a:path w="965" h="837" extrusionOk="0">
                  <a:moveTo>
                    <a:pt x="548" y="1"/>
                  </a:moveTo>
                  <a:lnTo>
                    <a:pt x="548" y="13"/>
                  </a:lnTo>
                  <a:cubicBezTo>
                    <a:pt x="179" y="13"/>
                    <a:pt x="0" y="453"/>
                    <a:pt x="262" y="715"/>
                  </a:cubicBezTo>
                  <a:cubicBezTo>
                    <a:pt x="343" y="800"/>
                    <a:pt x="444" y="837"/>
                    <a:pt x="545" y="837"/>
                  </a:cubicBezTo>
                  <a:cubicBezTo>
                    <a:pt x="757" y="837"/>
                    <a:pt x="965" y="671"/>
                    <a:pt x="965" y="429"/>
                  </a:cubicBez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9" name="Google Shape;92139;p76"/>
            <p:cNvSpPr/>
            <p:nvPr/>
          </p:nvSpPr>
          <p:spPr>
            <a:xfrm>
              <a:off x="6198300" y="3914900"/>
              <a:ext cx="21725" cy="14950"/>
            </a:xfrm>
            <a:custGeom>
              <a:avLst/>
              <a:gdLst/>
              <a:ahLst/>
              <a:cxnLst/>
              <a:rect l="l" t="t" r="r" b="b"/>
              <a:pathLst>
                <a:path w="869" h="598" extrusionOk="0">
                  <a:moveTo>
                    <a:pt x="451" y="1"/>
                  </a:moveTo>
                  <a:cubicBezTo>
                    <a:pt x="400" y="1"/>
                    <a:pt x="346" y="15"/>
                    <a:pt x="290" y="48"/>
                  </a:cubicBezTo>
                  <a:lnTo>
                    <a:pt x="278" y="48"/>
                  </a:lnTo>
                  <a:lnTo>
                    <a:pt x="278" y="60"/>
                  </a:lnTo>
                  <a:cubicBezTo>
                    <a:pt x="1" y="238"/>
                    <a:pt x="184" y="597"/>
                    <a:pt x="438" y="597"/>
                  </a:cubicBezTo>
                  <a:cubicBezTo>
                    <a:pt x="490" y="597"/>
                    <a:pt x="545" y="582"/>
                    <a:pt x="599" y="548"/>
                  </a:cubicBezTo>
                  <a:cubicBezTo>
                    <a:pt x="868" y="379"/>
                    <a:pt x="712"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0" name="Google Shape;92140;p76"/>
            <p:cNvSpPr/>
            <p:nvPr/>
          </p:nvSpPr>
          <p:spPr>
            <a:xfrm>
              <a:off x="622280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1" name="Google Shape;92141;p76"/>
            <p:cNvSpPr/>
            <p:nvPr/>
          </p:nvSpPr>
          <p:spPr>
            <a:xfrm>
              <a:off x="6192125" y="3977700"/>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2" name="Google Shape;92142;p76"/>
            <p:cNvSpPr/>
            <p:nvPr/>
          </p:nvSpPr>
          <p:spPr>
            <a:xfrm>
              <a:off x="6222200" y="4008075"/>
              <a:ext cx="24125" cy="20925"/>
            </a:xfrm>
            <a:custGeom>
              <a:avLst/>
              <a:gdLst/>
              <a:ahLst/>
              <a:cxnLst/>
              <a:rect l="l" t="t" r="r" b="b"/>
              <a:pathLst>
                <a:path w="965" h="837" extrusionOk="0">
                  <a:moveTo>
                    <a:pt x="548" y="0"/>
                  </a:moveTo>
                  <a:lnTo>
                    <a:pt x="548" y="12"/>
                  </a:lnTo>
                  <a:cubicBezTo>
                    <a:pt x="179" y="12"/>
                    <a:pt x="0" y="452"/>
                    <a:pt x="262" y="714"/>
                  </a:cubicBezTo>
                  <a:cubicBezTo>
                    <a:pt x="343" y="799"/>
                    <a:pt x="444" y="836"/>
                    <a:pt x="545" y="836"/>
                  </a:cubicBezTo>
                  <a:cubicBezTo>
                    <a:pt x="757" y="836"/>
                    <a:pt x="965" y="671"/>
                    <a:pt x="965" y="429"/>
                  </a:cubicBezTo>
                  <a:cubicBezTo>
                    <a:pt x="965" y="202"/>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3" name="Google Shape;92143;p76"/>
            <p:cNvSpPr/>
            <p:nvPr/>
          </p:nvSpPr>
          <p:spPr>
            <a:xfrm>
              <a:off x="6198300" y="4037550"/>
              <a:ext cx="21750" cy="15225"/>
            </a:xfrm>
            <a:custGeom>
              <a:avLst/>
              <a:gdLst/>
              <a:ahLst/>
              <a:cxnLst/>
              <a:rect l="l" t="t" r="r" b="b"/>
              <a:pathLst>
                <a:path w="870" h="609" extrusionOk="0">
                  <a:moveTo>
                    <a:pt x="448" y="1"/>
                  </a:moveTo>
                  <a:cubicBezTo>
                    <a:pt x="398" y="1"/>
                    <a:pt x="345" y="15"/>
                    <a:pt x="290" y="47"/>
                  </a:cubicBezTo>
                  <a:lnTo>
                    <a:pt x="278" y="47"/>
                  </a:lnTo>
                  <a:lnTo>
                    <a:pt x="278" y="59"/>
                  </a:lnTo>
                  <a:cubicBezTo>
                    <a:pt x="0" y="247"/>
                    <a:pt x="184" y="608"/>
                    <a:pt x="439" y="608"/>
                  </a:cubicBezTo>
                  <a:cubicBezTo>
                    <a:pt x="490" y="608"/>
                    <a:pt x="545" y="593"/>
                    <a:pt x="599" y="559"/>
                  </a:cubicBezTo>
                  <a:cubicBezTo>
                    <a:pt x="869" y="389"/>
                    <a:pt x="711"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4" name="Google Shape;92144;p76"/>
            <p:cNvSpPr/>
            <p:nvPr/>
          </p:nvSpPr>
          <p:spPr>
            <a:xfrm>
              <a:off x="6222200" y="4069675"/>
              <a:ext cx="24125" cy="20925"/>
            </a:xfrm>
            <a:custGeom>
              <a:avLst/>
              <a:gdLst/>
              <a:ahLst/>
              <a:cxnLst/>
              <a:rect l="l" t="t" r="r" b="b"/>
              <a:pathLst>
                <a:path w="965" h="837" extrusionOk="0">
                  <a:moveTo>
                    <a:pt x="548" y="1"/>
                  </a:moveTo>
                  <a:lnTo>
                    <a:pt x="548" y="13"/>
                  </a:lnTo>
                  <a:cubicBezTo>
                    <a:pt x="179" y="13"/>
                    <a:pt x="0" y="453"/>
                    <a:pt x="250" y="715"/>
                  </a:cubicBezTo>
                  <a:cubicBezTo>
                    <a:pt x="334" y="799"/>
                    <a:pt x="438" y="836"/>
                    <a:pt x="540" y="836"/>
                  </a:cubicBezTo>
                  <a:cubicBezTo>
                    <a:pt x="756" y="836"/>
                    <a:pt x="965" y="668"/>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5" name="Google Shape;92145;p76"/>
            <p:cNvSpPr/>
            <p:nvPr/>
          </p:nvSpPr>
          <p:spPr>
            <a:xfrm>
              <a:off x="6192125" y="4100325"/>
              <a:ext cx="28000" cy="20575"/>
            </a:xfrm>
            <a:custGeom>
              <a:avLst/>
              <a:gdLst/>
              <a:ahLst/>
              <a:cxnLst/>
              <a:rect l="l" t="t" r="r" b="b"/>
              <a:pathLst>
                <a:path w="1120" h="823" extrusionOk="0">
                  <a:moveTo>
                    <a:pt x="525" y="1"/>
                  </a:moveTo>
                  <a:cubicBezTo>
                    <a:pt x="1" y="49"/>
                    <a:pt x="36" y="822"/>
                    <a:pt x="560" y="822"/>
                  </a:cubicBezTo>
                  <a:cubicBezTo>
                    <a:pt x="1072" y="822"/>
                    <a:pt x="1120"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6" name="Google Shape;92146;p76"/>
            <p:cNvSpPr/>
            <p:nvPr/>
          </p:nvSpPr>
          <p:spPr>
            <a:xfrm>
              <a:off x="6222800" y="4131075"/>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7" name="Google Shape;92147;p76"/>
            <p:cNvSpPr/>
            <p:nvPr/>
          </p:nvSpPr>
          <p:spPr>
            <a:xfrm>
              <a:off x="6191325"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1" y="656"/>
                    <a:pt x="961" y="405"/>
                  </a:cubicBezTo>
                  <a:cubicBezTo>
                    <a:pt x="961" y="179"/>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8" name="Google Shape;92148;p76"/>
            <p:cNvSpPr/>
            <p:nvPr/>
          </p:nvSpPr>
          <p:spPr>
            <a:xfrm>
              <a:off x="6222200" y="419260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9" name="Google Shape;92149;p76"/>
            <p:cNvSpPr/>
            <p:nvPr/>
          </p:nvSpPr>
          <p:spPr>
            <a:xfrm>
              <a:off x="6191250" y="4223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4" y="659"/>
                    <a:pt x="964" y="417"/>
                  </a:cubicBezTo>
                  <a:cubicBezTo>
                    <a:pt x="964"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0" name="Google Shape;92150;p76"/>
            <p:cNvSpPr/>
            <p:nvPr/>
          </p:nvSpPr>
          <p:spPr>
            <a:xfrm>
              <a:off x="6222800" y="4254225"/>
              <a:ext cx="28000" cy="20550"/>
            </a:xfrm>
            <a:custGeom>
              <a:avLst/>
              <a:gdLst/>
              <a:ahLst/>
              <a:cxnLst/>
              <a:rect l="l" t="t" r="r" b="b"/>
              <a:pathLst>
                <a:path w="1120" h="822" extrusionOk="0">
                  <a:moveTo>
                    <a:pt x="524" y="0"/>
                  </a:moveTo>
                  <a:cubicBezTo>
                    <a:pt x="0" y="48"/>
                    <a:pt x="48"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1" name="Google Shape;92151;p76"/>
            <p:cNvSpPr/>
            <p:nvPr/>
          </p:nvSpPr>
          <p:spPr>
            <a:xfrm>
              <a:off x="6192125" y="4284875"/>
              <a:ext cx="28000" cy="20575"/>
            </a:xfrm>
            <a:custGeom>
              <a:avLst/>
              <a:gdLst/>
              <a:ahLst/>
              <a:cxnLst/>
              <a:rect l="l" t="t" r="r" b="b"/>
              <a:pathLst>
                <a:path w="1120" h="823" extrusionOk="0">
                  <a:moveTo>
                    <a:pt x="525" y="1"/>
                  </a:moveTo>
                  <a:cubicBezTo>
                    <a:pt x="1" y="48"/>
                    <a:pt x="36" y="822"/>
                    <a:pt x="560" y="822"/>
                  </a:cubicBezTo>
                  <a:cubicBezTo>
                    <a:pt x="1072"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2" name="Google Shape;92152;p76"/>
            <p:cNvSpPr/>
            <p:nvPr/>
          </p:nvSpPr>
          <p:spPr>
            <a:xfrm>
              <a:off x="6222200" y="4315550"/>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3" name="Google Shape;92153;p76"/>
            <p:cNvSpPr/>
            <p:nvPr/>
          </p:nvSpPr>
          <p:spPr>
            <a:xfrm>
              <a:off x="6191250" y="4346500"/>
              <a:ext cx="24125" cy="20400"/>
            </a:xfrm>
            <a:custGeom>
              <a:avLst/>
              <a:gdLst/>
              <a:ahLst/>
              <a:cxnLst/>
              <a:rect l="l" t="t" r="r" b="b"/>
              <a:pathLst>
                <a:path w="965" h="816" extrusionOk="0">
                  <a:moveTo>
                    <a:pt x="560" y="0"/>
                  </a:moveTo>
                  <a:cubicBezTo>
                    <a:pt x="191" y="0"/>
                    <a:pt x="0" y="441"/>
                    <a:pt x="262" y="691"/>
                  </a:cubicBezTo>
                  <a:cubicBezTo>
                    <a:pt x="348" y="777"/>
                    <a:pt x="453" y="815"/>
                    <a:pt x="555" y="815"/>
                  </a:cubicBezTo>
                  <a:cubicBezTo>
                    <a:pt x="765" y="815"/>
                    <a:pt x="964" y="653"/>
                    <a:pt x="964" y="405"/>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4" name="Google Shape;92154;p76"/>
            <p:cNvSpPr/>
            <p:nvPr/>
          </p:nvSpPr>
          <p:spPr>
            <a:xfrm>
              <a:off x="6222200" y="4377150"/>
              <a:ext cx="24125" cy="20500"/>
            </a:xfrm>
            <a:custGeom>
              <a:avLst/>
              <a:gdLst/>
              <a:ahLst/>
              <a:cxnLst/>
              <a:rect l="l" t="t" r="r" b="b"/>
              <a:pathLst>
                <a:path w="965" h="820" extrusionOk="0">
                  <a:moveTo>
                    <a:pt x="548" y="1"/>
                  </a:moveTo>
                  <a:cubicBezTo>
                    <a:pt x="179" y="1"/>
                    <a:pt x="0" y="441"/>
                    <a:pt x="262" y="703"/>
                  </a:cubicBezTo>
                  <a:cubicBezTo>
                    <a:pt x="342" y="783"/>
                    <a:pt x="443" y="819"/>
                    <a:pt x="543" y="819"/>
                  </a:cubicBezTo>
                  <a:cubicBezTo>
                    <a:pt x="756" y="819"/>
                    <a:pt x="965" y="656"/>
                    <a:pt x="965" y="406"/>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5" name="Google Shape;92155;p76"/>
            <p:cNvSpPr/>
            <p:nvPr/>
          </p:nvSpPr>
          <p:spPr>
            <a:xfrm>
              <a:off x="6191250" y="4407825"/>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4" y="659"/>
                    <a:pt x="964" y="417"/>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6" name="Google Shape;92156;p76"/>
            <p:cNvSpPr/>
            <p:nvPr/>
          </p:nvSpPr>
          <p:spPr>
            <a:xfrm>
              <a:off x="6222800" y="4438550"/>
              <a:ext cx="28000" cy="20475"/>
            </a:xfrm>
            <a:custGeom>
              <a:avLst/>
              <a:gdLst/>
              <a:ahLst/>
              <a:cxnLst/>
              <a:rect l="l" t="t" r="r" b="b"/>
              <a:pathLst>
                <a:path w="1120" h="819" extrusionOk="0">
                  <a:moveTo>
                    <a:pt x="560" y="0"/>
                  </a:moveTo>
                  <a:cubicBezTo>
                    <a:pt x="548" y="0"/>
                    <a:pt x="536" y="3"/>
                    <a:pt x="524" y="9"/>
                  </a:cubicBezTo>
                  <a:cubicBezTo>
                    <a:pt x="0" y="57"/>
                    <a:pt x="48" y="819"/>
                    <a:pt x="560" y="819"/>
                  </a:cubicBezTo>
                  <a:cubicBezTo>
                    <a:pt x="1084"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7" name="Google Shape;92157;p76"/>
            <p:cNvSpPr/>
            <p:nvPr/>
          </p:nvSpPr>
          <p:spPr>
            <a:xfrm>
              <a:off x="6191250" y="4469425"/>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4" y="656"/>
                    <a:pt x="964" y="405"/>
                  </a:cubicBezTo>
                  <a:cubicBezTo>
                    <a:pt x="964"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8" name="Google Shape;92158;p76"/>
            <p:cNvSpPr/>
            <p:nvPr/>
          </p:nvSpPr>
          <p:spPr>
            <a:xfrm>
              <a:off x="6222200" y="4500100"/>
              <a:ext cx="24125" cy="20625"/>
            </a:xfrm>
            <a:custGeom>
              <a:avLst/>
              <a:gdLst/>
              <a:ahLst/>
              <a:cxnLst/>
              <a:rect l="l" t="t" r="r" b="b"/>
              <a:pathLst>
                <a:path w="965" h="825" extrusionOk="0">
                  <a:moveTo>
                    <a:pt x="548" y="0"/>
                  </a:moveTo>
                  <a:cubicBezTo>
                    <a:pt x="179" y="0"/>
                    <a:pt x="0" y="441"/>
                    <a:pt x="262" y="702"/>
                  </a:cubicBezTo>
                  <a:cubicBezTo>
                    <a:pt x="343" y="787"/>
                    <a:pt x="444" y="824"/>
                    <a:pt x="545" y="824"/>
                  </a:cubicBezTo>
                  <a:cubicBezTo>
                    <a:pt x="757"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9" name="Google Shape;92159;p76"/>
            <p:cNvSpPr/>
            <p:nvPr/>
          </p:nvSpPr>
          <p:spPr>
            <a:xfrm>
              <a:off x="6160575" y="32701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0" name="Google Shape;92160;p76"/>
            <p:cNvSpPr/>
            <p:nvPr/>
          </p:nvSpPr>
          <p:spPr>
            <a:xfrm>
              <a:off x="6130000" y="3301125"/>
              <a:ext cx="23750" cy="20400"/>
            </a:xfrm>
            <a:custGeom>
              <a:avLst/>
              <a:gdLst/>
              <a:ahLst/>
              <a:cxnLst/>
              <a:rect l="l" t="t" r="r" b="b"/>
              <a:pathLst>
                <a:path w="950" h="816" extrusionOk="0">
                  <a:moveTo>
                    <a:pt x="530" y="0"/>
                  </a:moveTo>
                  <a:cubicBezTo>
                    <a:pt x="171" y="0"/>
                    <a:pt x="1" y="433"/>
                    <a:pt x="247" y="691"/>
                  </a:cubicBezTo>
                  <a:cubicBezTo>
                    <a:pt x="333" y="777"/>
                    <a:pt x="438" y="816"/>
                    <a:pt x="541" y="816"/>
                  </a:cubicBezTo>
                  <a:cubicBezTo>
                    <a:pt x="751" y="816"/>
                    <a:pt x="950" y="654"/>
                    <a:pt x="950" y="406"/>
                  </a:cubicBezTo>
                  <a:cubicBezTo>
                    <a:pt x="950" y="191"/>
                    <a:pt x="771" y="1"/>
                    <a:pt x="545" y="1"/>
                  </a:cubicBezTo>
                  <a:cubicBezTo>
                    <a:pt x="540" y="1"/>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1" name="Google Shape;92161;p76"/>
            <p:cNvSpPr/>
            <p:nvPr/>
          </p:nvSpPr>
          <p:spPr>
            <a:xfrm>
              <a:off x="6194800" y="3240400"/>
              <a:ext cx="24750" cy="19675"/>
            </a:xfrm>
            <a:custGeom>
              <a:avLst/>
              <a:gdLst/>
              <a:ahLst/>
              <a:cxnLst/>
              <a:rect l="l" t="t" r="r" b="b"/>
              <a:pathLst>
                <a:path w="990" h="787" extrusionOk="0">
                  <a:moveTo>
                    <a:pt x="584" y="1"/>
                  </a:moveTo>
                  <a:lnTo>
                    <a:pt x="72" y="144"/>
                  </a:lnTo>
                  <a:cubicBezTo>
                    <a:pt x="25" y="215"/>
                    <a:pt x="1" y="287"/>
                    <a:pt x="1" y="370"/>
                  </a:cubicBezTo>
                  <a:cubicBezTo>
                    <a:pt x="1" y="596"/>
                    <a:pt x="179" y="775"/>
                    <a:pt x="406" y="775"/>
                  </a:cubicBezTo>
                  <a:lnTo>
                    <a:pt x="418" y="787"/>
                  </a:lnTo>
                  <a:cubicBezTo>
                    <a:pt x="858" y="787"/>
                    <a:pt x="989" y="179"/>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2" name="Google Shape;92162;p76"/>
            <p:cNvSpPr/>
            <p:nvPr/>
          </p:nvSpPr>
          <p:spPr>
            <a:xfrm>
              <a:off x="6160575" y="3331800"/>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3" name="Google Shape;92163;p76"/>
            <p:cNvSpPr/>
            <p:nvPr/>
          </p:nvSpPr>
          <p:spPr>
            <a:xfrm>
              <a:off x="6128525" y="3362400"/>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4" name="Google Shape;92164;p76"/>
            <p:cNvSpPr/>
            <p:nvPr/>
          </p:nvSpPr>
          <p:spPr>
            <a:xfrm>
              <a:off x="6160575" y="3393100"/>
              <a:ext cx="24150" cy="20650"/>
            </a:xfrm>
            <a:custGeom>
              <a:avLst/>
              <a:gdLst/>
              <a:ahLst/>
              <a:cxnLst/>
              <a:rect l="l" t="t" r="r" b="b"/>
              <a:pathLst>
                <a:path w="966" h="826" extrusionOk="0">
                  <a:moveTo>
                    <a:pt x="548" y="1"/>
                  </a:moveTo>
                  <a:cubicBezTo>
                    <a:pt x="191" y="1"/>
                    <a:pt x="1" y="441"/>
                    <a:pt x="263" y="703"/>
                  </a:cubicBezTo>
                  <a:cubicBezTo>
                    <a:pt x="347" y="788"/>
                    <a:pt x="450" y="825"/>
                    <a:pt x="551" y="825"/>
                  </a:cubicBezTo>
                  <a:cubicBezTo>
                    <a:pt x="763" y="825"/>
                    <a:pt x="965" y="660"/>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5" name="Google Shape;92165;p76"/>
            <p:cNvSpPr/>
            <p:nvPr/>
          </p:nvSpPr>
          <p:spPr>
            <a:xfrm>
              <a:off x="6130000" y="3424350"/>
              <a:ext cx="24050" cy="20400"/>
            </a:xfrm>
            <a:custGeom>
              <a:avLst/>
              <a:gdLst/>
              <a:ahLst/>
              <a:cxnLst/>
              <a:rect l="l" t="t" r="r" b="b"/>
              <a:pathLst>
                <a:path w="962" h="816" extrusionOk="0">
                  <a:moveTo>
                    <a:pt x="530" y="1"/>
                  </a:moveTo>
                  <a:cubicBezTo>
                    <a:pt x="171" y="1"/>
                    <a:pt x="1" y="433"/>
                    <a:pt x="247" y="691"/>
                  </a:cubicBezTo>
                  <a:cubicBezTo>
                    <a:pt x="333" y="777"/>
                    <a:pt x="438" y="816"/>
                    <a:pt x="541" y="816"/>
                  </a:cubicBezTo>
                  <a:cubicBezTo>
                    <a:pt x="751" y="816"/>
                    <a:pt x="950" y="654"/>
                    <a:pt x="950" y="406"/>
                  </a:cubicBezTo>
                  <a:cubicBezTo>
                    <a:pt x="962" y="180"/>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6" name="Google Shape;92166;p76"/>
            <p:cNvSpPr/>
            <p:nvPr/>
          </p:nvSpPr>
          <p:spPr>
            <a:xfrm>
              <a:off x="6160575" y="3455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7" name="Google Shape;92167;p76"/>
            <p:cNvSpPr/>
            <p:nvPr/>
          </p:nvSpPr>
          <p:spPr>
            <a:xfrm>
              <a:off x="6129925" y="3485675"/>
              <a:ext cx="24125" cy="20700"/>
            </a:xfrm>
            <a:custGeom>
              <a:avLst/>
              <a:gdLst/>
              <a:ahLst/>
              <a:cxnLst/>
              <a:rect l="l" t="t" r="r" b="b"/>
              <a:pathLst>
                <a:path w="965" h="828" extrusionOk="0">
                  <a:moveTo>
                    <a:pt x="548" y="1"/>
                  </a:moveTo>
                  <a:cubicBezTo>
                    <a:pt x="179" y="1"/>
                    <a:pt x="0" y="441"/>
                    <a:pt x="250" y="703"/>
                  </a:cubicBezTo>
                  <a:cubicBezTo>
                    <a:pt x="336" y="789"/>
                    <a:pt x="441" y="827"/>
                    <a:pt x="544" y="827"/>
                  </a:cubicBezTo>
                  <a:cubicBezTo>
                    <a:pt x="754" y="827"/>
                    <a:pt x="953" y="665"/>
                    <a:pt x="953"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8" name="Google Shape;92168;p76"/>
            <p:cNvSpPr/>
            <p:nvPr/>
          </p:nvSpPr>
          <p:spPr>
            <a:xfrm>
              <a:off x="6169000" y="3514025"/>
              <a:ext cx="21300" cy="15200"/>
            </a:xfrm>
            <a:custGeom>
              <a:avLst/>
              <a:gdLst/>
              <a:ahLst/>
              <a:cxnLst/>
              <a:rect l="l" t="t" r="r" b="b"/>
              <a:pathLst>
                <a:path w="852" h="608" extrusionOk="0">
                  <a:moveTo>
                    <a:pt x="434" y="0"/>
                  </a:moveTo>
                  <a:cubicBezTo>
                    <a:pt x="365" y="0"/>
                    <a:pt x="291" y="28"/>
                    <a:pt x="223" y="93"/>
                  </a:cubicBezTo>
                  <a:lnTo>
                    <a:pt x="211" y="93"/>
                  </a:lnTo>
                  <a:lnTo>
                    <a:pt x="211" y="105"/>
                  </a:lnTo>
                  <a:cubicBezTo>
                    <a:pt x="1" y="325"/>
                    <a:pt x="213" y="608"/>
                    <a:pt x="441" y="608"/>
                  </a:cubicBezTo>
                  <a:cubicBezTo>
                    <a:pt x="509" y="608"/>
                    <a:pt x="579" y="582"/>
                    <a:pt x="640" y="522"/>
                  </a:cubicBezTo>
                  <a:cubicBezTo>
                    <a:pt x="851" y="310"/>
                    <a:pt x="666"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9" name="Google Shape;92169;p76"/>
            <p:cNvSpPr/>
            <p:nvPr/>
          </p:nvSpPr>
          <p:spPr>
            <a:xfrm>
              <a:off x="6128200" y="3547150"/>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0" name="Google Shape;92170;p76"/>
            <p:cNvSpPr/>
            <p:nvPr/>
          </p:nvSpPr>
          <p:spPr>
            <a:xfrm>
              <a:off x="6169050" y="3575500"/>
              <a:ext cx="21275" cy="15200"/>
            </a:xfrm>
            <a:custGeom>
              <a:avLst/>
              <a:gdLst/>
              <a:ahLst/>
              <a:cxnLst/>
              <a:rect l="l" t="t" r="r" b="b"/>
              <a:pathLst>
                <a:path w="851" h="608" extrusionOk="0">
                  <a:moveTo>
                    <a:pt x="426" y="0"/>
                  </a:moveTo>
                  <a:cubicBezTo>
                    <a:pt x="359" y="0"/>
                    <a:pt x="288" y="26"/>
                    <a:pt x="221" y="87"/>
                  </a:cubicBezTo>
                  <a:lnTo>
                    <a:pt x="209" y="87"/>
                  </a:lnTo>
                  <a:lnTo>
                    <a:pt x="209" y="99"/>
                  </a:lnTo>
                  <a:cubicBezTo>
                    <a:pt x="1" y="325"/>
                    <a:pt x="207" y="608"/>
                    <a:pt x="433" y="608"/>
                  </a:cubicBezTo>
                  <a:cubicBezTo>
                    <a:pt x="503" y="608"/>
                    <a:pt x="576" y="580"/>
                    <a:pt x="638" y="515"/>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1" name="Google Shape;92171;p76"/>
            <p:cNvSpPr/>
            <p:nvPr/>
          </p:nvSpPr>
          <p:spPr>
            <a:xfrm>
              <a:off x="6130000" y="3608600"/>
              <a:ext cx="24050" cy="20700"/>
            </a:xfrm>
            <a:custGeom>
              <a:avLst/>
              <a:gdLst/>
              <a:ahLst/>
              <a:cxnLst/>
              <a:rect l="l" t="t" r="r" b="b"/>
              <a:pathLst>
                <a:path w="962" h="828" extrusionOk="0">
                  <a:moveTo>
                    <a:pt x="545"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2" name="Google Shape;92172;p76"/>
            <p:cNvSpPr/>
            <p:nvPr/>
          </p:nvSpPr>
          <p:spPr>
            <a:xfrm>
              <a:off x="6160575" y="3639275"/>
              <a:ext cx="24150" cy="20925"/>
            </a:xfrm>
            <a:custGeom>
              <a:avLst/>
              <a:gdLst/>
              <a:ahLst/>
              <a:cxnLst/>
              <a:rect l="l" t="t" r="r" b="b"/>
              <a:pathLst>
                <a:path w="966" h="837" extrusionOk="0">
                  <a:moveTo>
                    <a:pt x="548" y="0"/>
                  </a:moveTo>
                  <a:lnTo>
                    <a:pt x="548" y="12"/>
                  </a:lnTo>
                  <a:cubicBezTo>
                    <a:pt x="191" y="12"/>
                    <a:pt x="1" y="453"/>
                    <a:pt x="263" y="715"/>
                  </a:cubicBezTo>
                  <a:cubicBezTo>
                    <a:pt x="347" y="799"/>
                    <a:pt x="449" y="836"/>
                    <a:pt x="549" y="836"/>
                  </a:cubicBezTo>
                  <a:cubicBezTo>
                    <a:pt x="762" y="836"/>
                    <a:pt x="965" y="668"/>
                    <a:pt x="965" y="417"/>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3" name="Google Shape;92173;p76"/>
            <p:cNvSpPr/>
            <p:nvPr/>
          </p:nvSpPr>
          <p:spPr>
            <a:xfrm>
              <a:off x="6129625" y="3669925"/>
              <a:ext cx="24425" cy="21000"/>
            </a:xfrm>
            <a:custGeom>
              <a:avLst/>
              <a:gdLst/>
              <a:ahLst/>
              <a:cxnLst/>
              <a:rect l="l" t="t" r="r" b="b"/>
              <a:pathLst>
                <a:path w="977" h="840" extrusionOk="0">
                  <a:moveTo>
                    <a:pt x="572"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4" name="Google Shape;92174;p76"/>
            <p:cNvSpPr/>
            <p:nvPr/>
          </p:nvSpPr>
          <p:spPr>
            <a:xfrm>
              <a:off x="6168375"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5" name="Google Shape;92175;p76"/>
            <p:cNvSpPr/>
            <p:nvPr/>
          </p:nvSpPr>
          <p:spPr>
            <a:xfrm>
              <a:off x="6130000" y="3731550"/>
              <a:ext cx="24050" cy="20675"/>
            </a:xfrm>
            <a:custGeom>
              <a:avLst/>
              <a:gdLst/>
              <a:ahLst/>
              <a:cxnLst/>
              <a:rect l="l" t="t" r="r" b="b"/>
              <a:pathLst>
                <a:path w="962" h="827" extrusionOk="0">
                  <a:moveTo>
                    <a:pt x="557" y="0"/>
                  </a:moveTo>
                  <a:lnTo>
                    <a:pt x="545" y="12"/>
                  </a:lnTo>
                  <a:cubicBezTo>
                    <a:pt x="540" y="12"/>
                    <a:pt x="535" y="12"/>
                    <a:pt x="530" y="12"/>
                  </a:cubicBezTo>
                  <a:cubicBezTo>
                    <a:pt x="171" y="12"/>
                    <a:pt x="1" y="444"/>
                    <a:pt x="247" y="703"/>
                  </a:cubicBezTo>
                  <a:cubicBezTo>
                    <a:pt x="333" y="788"/>
                    <a:pt x="438" y="827"/>
                    <a:pt x="541" y="827"/>
                  </a:cubicBezTo>
                  <a:cubicBezTo>
                    <a:pt x="751" y="827"/>
                    <a:pt x="950" y="665"/>
                    <a:pt x="950" y="417"/>
                  </a:cubicBezTo>
                  <a:cubicBezTo>
                    <a:pt x="962" y="191"/>
                    <a:pt x="783"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6" name="Google Shape;92176;p76"/>
            <p:cNvSpPr/>
            <p:nvPr/>
          </p:nvSpPr>
          <p:spPr>
            <a:xfrm>
              <a:off x="6169000" y="3759875"/>
              <a:ext cx="21300" cy="15225"/>
            </a:xfrm>
            <a:custGeom>
              <a:avLst/>
              <a:gdLst/>
              <a:ahLst/>
              <a:cxnLst/>
              <a:rect l="l" t="t" r="r" b="b"/>
              <a:pathLst>
                <a:path w="852" h="609" extrusionOk="0">
                  <a:moveTo>
                    <a:pt x="434" y="1"/>
                  </a:moveTo>
                  <a:cubicBezTo>
                    <a:pt x="365" y="1"/>
                    <a:pt x="291" y="28"/>
                    <a:pt x="223" y="93"/>
                  </a:cubicBezTo>
                  <a:lnTo>
                    <a:pt x="211" y="93"/>
                  </a:lnTo>
                  <a:lnTo>
                    <a:pt x="211" y="105"/>
                  </a:lnTo>
                  <a:cubicBezTo>
                    <a:pt x="1" y="325"/>
                    <a:pt x="213" y="608"/>
                    <a:pt x="441" y="608"/>
                  </a:cubicBezTo>
                  <a:cubicBezTo>
                    <a:pt x="509" y="608"/>
                    <a:pt x="579" y="583"/>
                    <a:pt x="640" y="522"/>
                  </a:cubicBezTo>
                  <a:cubicBezTo>
                    <a:pt x="851" y="311"/>
                    <a:pt x="666" y="1"/>
                    <a:pt x="4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7" name="Google Shape;92177;p76"/>
            <p:cNvSpPr/>
            <p:nvPr/>
          </p:nvSpPr>
          <p:spPr>
            <a:xfrm>
              <a:off x="6129925" y="3792850"/>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8" name="Google Shape;92178;p76"/>
            <p:cNvSpPr/>
            <p:nvPr/>
          </p:nvSpPr>
          <p:spPr>
            <a:xfrm>
              <a:off x="6160675" y="3823825"/>
              <a:ext cx="24050" cy="20675"/>
            </a:xfrm>
            <a:custGeom>
              <a:avLst/>
              <a:gdLst/>
              <a:ahLst/>
              <a:cxnLst/>
              <a:rect l="l" t="t" r="r" b="b"/>
              <a:pathLst>
                <a:path w="962" h="827" extrusionOk="0">
                  <a:moveTo>
                    <a:pt x="544" y="0"/>
                  </a:moveTo>
                  <a:lnTo>
                    <a:pt x="544" y="12"/>
                  </a:lnTo>
                  <a:cubicBezTo>
                    <a:pt x="540" y="12"/>
                    <a:pt x="535" y="12"/>
                    <a:pt x="531" y="12"/>
                  </a:cubicBezTo>
                  <a:cubicBezTo>
                    <a:pt x="182" y="12"/>
                    <a:pt x="0" y="456"/>
                    <a:pt x="259" y="703"/>
                  </a:cubicBezTo>
                  <a:cubicBezTo>
                    <a:pt x="344" y="788"/>
                    <a:pt x="450" y="827"/>
                    <a:pt x="552" y="827"/>
                  </a:cubicBezTo>
                  <a:cubicBezTo>
                    <a:pt x="762" y="827"/>
                    <a:pt x="961" y="665"/>
                    <a:pt x="961" y="417"/>
                  </a:cubicBezTo>
                  <a:cubicBezTo>
                    <a:pt x="961" y="191"/>
                    <a:pt x="782" y="0"/>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9" name="Google Shape;92179;p76"/>
            <p:cNvSpPr/>
            <p:nvPr/>
          </p:nvSpPr>
          <p:spPr>
            <a:xfrm>
              <a:off x="6128525" y="385472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0" name="Google Shape;92180;p76"/>
            <p:cNvSpPr/>
            <p:nvPr/>
          </p:nvSpPr>
          <p:spPr>
            <a:xfrm>
              <a:off x="6169025" y="3882925"/>
              <a:ext cx="21275" cy="15125"/>
            </a:xfrm>
            <a:custGeom>
              <a:avLst/>
              <a:gdLst/>
              <a:ahLst/>
              <a:cxnLst/>
              <a:rect l="l" t="t" r="r" b="b"/>
              <a:pathLst>
                <a:path w="851" h="605" extrusionOk="0">
                  <a:moveTo>
                    <a:pt x="430" y="1"/>
                  </a:moveTo>
                  <a:cubicBezTo>
                    <a:pt x="362" y="1"/>
                    <a:pt x="290" y="27"/>
                    <a:pt x="222" y="89"/>
                  </a:cubicBezTo>
                  <a:lnTo>
                    <a:pt x="210" y="89"/>
                  </a:lnTo>
                  <a:lnTo>
                    <a:pt x="210" y="101"/>
                  </a:lnTo>
                  <a:cubicBezTo>
                    <a:pt x="1" y="328"/>
                    <a:pt x="210" y="605"/>
                    <a:pt x="436" y="605"/>
                  </a:cubicBezTo>
                  <a:cubicBezTo>
                    <a:pt x="506" y="605"/>
                    <a:pt x="577" y="579"/>
                    <a:pt x="639" y="517"/>
                  </a:cubicBezTo>
                  <a:cubicBezTo>
                    <a:pt x="851" y="305"/>
                    <a:pt x="664"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1" name="Google Shape;92181;p76"/>
            <p:cNvSpPr/>
            <p:nvPr/>
          </p:nvSpPr>
          <p:spPr>
            <a:xfrm>
              <a:off x="6130000" y="3916075"/>
              <a:ext cx="24050" cy="20700"/>
            </a:xfrm>
            <a:custGeom>
              <a:avLst/>
              <a:gdLst/>
              <a:ahLst/>
              <a:cxnLst/>
              <a:rect l="l" t="t" r="r" b="b"/>
              <a:pathLst>
                <a:path w="962" h="828" extrusionOk="0">
                  <a:moveTo>
                    <a:pt x="557" y="1"/>
                  </a:moveTo>
                  <a:lnTo>
                    <a:pt x="545" y="13"/>
                  </a:lnTo>
                  <a:cubicBezTo>
                    <a:pt x="540" y="13"/>
                    <a:pt x="535" y="13"/>
                    <a:pt x="530" y="13"/>
                  </a:cubicBezTo>
                  <a:cubicBezTo>
                    <a:pt x="171" y="13"/>
                    <a:pt x="1" y="445"/>
                    <a:pt x="247" y="703"/>
                  </a:cubicBezTo>
                  <a:cubicBezTo>
                    <a:pt x="333" y="789"/>
                    <a:pt x="438" y="828"/>
                    <a:pt x="541" y="828"/>
                  </a:cubicBezTo>
                  <a:cubicBezTo>
                    <a:pt x="751" y="828"/>
                    <a:pt x="950" y="666"/>
                    <a:pt x="950"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2" name="Google Shape;92182;p76"/>
            <p:cNvSpPr/>
            <p:nvPr/>
          </p:nvSpPr>
          <p:spPr>
            <a:xfrm>
              <a:off x="6160575" y="3946450"/>
              <a:ext cx="24425" cy="21075"/>
            </a:xfrm>
            <a:custGeom>
              <a:avLst/>
              <a:gdLst/>
              <a:ahLst/>
              <a:cxnLst/>
              <a:rect l="l" t="t" r="r" b="b"/>
              <a:pathLst>
                <a:path w="977" h="843" extrusionOk="0">
                  <a:moveTo>
                    <a:pt x="548" y="0"/>
                  </a:moveTo>
                  <a:lnTo>
                    <a:pt x="548" y="24"/>
                  </a:lnTo>
                  <a:cubicBezTo>
                    <a:pt x="191" y="24"/>
                    <a:pt x="1" y="465"/>
                    <a:pt x="263" y="727"/>
                  </a:cubicBezTo>
                  <a:cubicBezTo>
                    <a:pt x="346" y="807"/>
                    <a:pt x="449" y="843"/>
                    <a:pt x="549" y="843"/>
                  </a:cubicBezTo>
                  <a:cubicBezTo>
                    <a:pt x="761" y="843"/>
                    <a:pt x="965" y="680"/>
                    <a:pt x="965" y="429"/>
                  </a:cubicBezTo>
                  <a:cubicBezTo>
                    <a:pt x="977" y="203"/>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3" name="Google Shape;92183;p76"/>
            <p:cNvSpPr/>
            <p:nvPr/>
          </p:nvSpPr>
          <p:spPr>
            <a:xfrm>
              <a:off x="6129925" y="3977700"/>
              <a:ext cx="24125" cy="20625"/>
            </a:xfrm>
            <a:custGeom>
              <a:avLst/>
              <a:gdLst/>
              <a:ahLst/>
              <a:cxnLst/>
              <a:rect l="l" t="t" r="r" b="b"/>
              <a:pathLst>
                <a:path w="965" h="825" extrusionOk="0">
                  <a:moveTo>
                    <a:pt x="548" y="1"/>
                  </a:moveTo>
                  <a:cubicBezTo>
                    <a:pt x="179" y="1"/>
                    <a:pt x="0" y="441"/>
                    <a:pt x="250" y="703"/>
                  </a:cubicBezTo>
                  <a:cubicBezTo>
                    <a:pt x="335" y="787"/>
                    <a:pt x="438" y="825"/>
                    <a:pt x="539" y="825"/>
                  </a:cubicBezTo>
                  <a:cubicBezTo>
                    <a:pt x="750" y="825"/>
                    <a:pt x="953" y="659"/>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4" name="Google Shape;92184;p76"/>
            <p:cNvSpPr/>
            <p:nvPr/>
          </p:nvSpPr>
          <p:spPr>
            <a:xfrm>
              <a:off x="6169050" y="4005900"/>
              <a:ext cx="21275" cy="15225"/>
            </a:xfrm>
            <a:custGeom>
              <a:avLst/>
              <a:gdLst/>
              <a:ahLst/>
              <a:cxnLst/>
              <a:rect l="l" t="t" r="r" b="b"/>
              <a:pathLst>
                <a:path w="851" h="609" extrusionOk="0">
                  <a:moveTo>
                    <a:pt x="426" y="0"/>
                  </a:moveTo>
                  <a:cubicBezTo>
                    <a:pt x="359" y="0"/>
                    <a:pt x="288" y="26"/>
                    <a:pt x="221" y="87"/>
                  </a:cubicBezTo>
                  <a:lnTo>
                    <a:pt x="209" y="87"/>
                  </a:lnTo>
                  <a:lnTo>
                    <a:pt x="209" y="99"/>
                  </a:lnTo>
                  <a:cubicBezTo>
                    <a:pt x="1" y="326"/>
                    <a:pt x="207" y="608"/>
                    <a:pt x="433" y="608"/>
                  </a:cubicBezTo>
                  <a:cubicBezTo>
                    <a:pt x="503" y="608"/>
                    <a:pt x="576" y="581"/>
                    <a:pt x="638" y="516"/>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5" name="Google Shape;92185;p76"/>
            <p:cNvSpPr/>
            <p:nvPr/>
          </p:nvSpPr>
          <p:spPr>
            <a:xfrm>
              <a:off x="6128200" y="4038875"/>
              <a:ext cx="27650" cy="20700"/>
            </a:xfrm>
            <a:custGeom>
              <a:avLst/>
              <a:gdLst/>
              <a:ahLst/>
              <a:cxnLst/>
              <a:rect l="l" t="t" r="r" b="b"/>
              <a:pathLst>
                <a:path w="1106" h="828" extrusionOk="0">
                  <a:moveTo>
                    <a:pt x="542" y="1"/>
                  </a:moveTo>
                  <a:cubicBezTo>
                    <a:pt x="40" y="1"/>
                    <a:pt x="0" y="794"/>
                    <a:pt x="546" y="828"/>
                  </a:cubicBezTo>
                  <a:lnTo>
                    <a:pt x="617" y="828"/>
                  </a:lnTo>
                  <a:cubicBezTo>
                    <a:pt x="1105" y="768"/>
                    <a:pt x="1105" y="54"/>
                    <a:pt x="617" y="6"/>
                  </a:cubicBezTo>
                  <a:cubicBezTo>
                    <a:pt x="591" y="2"/>
                    <a:pt x="56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6" name="Google Shape;92186;p76"/>
            <p:cNvSpPr/>
            <p:nvPr/>
          </p:nvSpPr>
          <p:spPr>
            <a:xfrm>
              <a:off x="6168400" y="4067775"/>
              <a:ext cx="21400" cy="15125"/>
            </a:xfrm>
            <a:custGeom>
              <a:avLst/>
              <a:gdLst/>
              <a:ahLst/>
              <a:cxnLst/>
              <a:rect l="l" t="t" r="r" b="b"/>
              <a:pathLst>
                <a:path w="856" h="605" extrusionOk="0">
                  <a:moveTo>
                    <a:pt x="443" y="0"/>
                  </a:moveTo>
                  <a:cubicBezTo>
                    <a:pt x="380" y="0"/>
                    <a:pt x="313" y="23"/>
                    <a:pt x="247" y="77"/>
                  </a:cubicBezTo>
                  <a:lnTo>
                    <a:pt x="235" y="77"/>
                  </a:lnTo>
                  <a:lnTo>
                    <a:pt x="235" y="89"/>
                  </a:lnTo>
                  <a:cubicBezTo>
                    <a:pt x="1" y="295"/>
                    <a:pt x="202" y="605"/>
                    <a:pt x="438" y="605"/>
                  </a:cubicBezTo>
                  <a:cubicBezTo>
                    <a:pt x="502" y="605"/>
                    <a:pt x="568" y="582"/>
                    <a:pt x="628" y="529"/>
                  </a:cubicBezTo>
                  <a:cubicBezTo>
                    <a:pt x="855" y="340"/>
                    <a:pt x="684" y="0"/>
                    <a:pt x="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7" name="Google Shape;92187;p76"/>
            <p:cNvSpPr/>
            <p:nvPr/>
          </p:nvSpPr>
          <p:spPr>
            <a:xfrm>
              <a:off x="6129925" y="4100325"/>
              <a:ext cx="24125" cy="21000"/>
            </a:xfrm>
            <a:custGeom>
              <a:avLst/>
              <a:gdLst/>
              <a:ahLst/>
              <a:cxnLst/>
              <a:rect l="l" t="t" r="r" b="b"/>
              <a:pathLst>
                <a:path w="965" h="840" extrusionOk="0">
                  <a:moveTo>
                    <a:pt x="548" y="1"/>
                  </a:moveTo>
                  <a:lnTo>
                    <a:pt x="548" y="13"/>
                  </a:lnTo>
                  <a:cubicBezTo>
                    <a:pt x="179" y="13"/>
                    <a:pt x="0" y="453"/>
                    <a:pt x="250" y="715"/>
                  </a:cubicBezTo>
                  <a:cubicBezTo>
                    <a:pt x="336" y="801"/>
                    <a:pt x="441" y="840"/>
                    <a:pt x="544" y="840"/>
                  </a:cubicBezTo>
                  <a:cubicBezTo>
                    <a:pt x="754" y="840"/>
                    <a:pt x="953" y="678"/>
                    <a:pt x="953" y="430"/>
                  </a:cubicBezTo>
                  <a:lnTo>
                    <a:pt x="953"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8" name="Google Shape;92188;p76"/>
            <p:cNvSpPr/>
            <p:nvPr/>
          </p:nvSpPr>
          <p:spPr>
            <a:xfrm>
              <a:off x="6160575" y="4131300"/>
              <a:ext cx="24150" cy="20700"/>
            </a:xfrm>
            <a:custGeom>
              <a:avLst/>
              <a:gdLst/>
              <a:ahLst/>
              <a:cxnLst/>
              <a:rect l="l" t="t" r="r" b="b"/>
              <a:pathLst>
                <a:path w="966" h="828" extrusionOk="0">
                  <a:moveTo>
                    <a:pt x="548" y="0"/>
                  </a:moveTo>
                  <a:cubicBezTo>
                    <a:pt x="179"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9" name="Google Shape;92189;p76"/>
            <p:cNvSpPr/>
            <p:nvPr/>
          </p:nvSpPr>
          <p:spPr>
            <a:xfrm>
              <a:off x="6128625" y="4162175"/>
              <a:ext cx="27525" cy="20550"/>
            </a:xfrm>
            <a:custGeom>
              <a:avLst/>
              <a:gdLst/>
              <a:ahLst/>
              <a:cxnLst/>
              <a:rect l="l" t="t" r="r" b="b"/>
              <a:pathLst>
                <a:path w="1101" h="822"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3"/>
                  </a:cubicBezTo>
                  <a:cubicBezTo>
                    <a:pt x="581" y="1"/>
                    <a:pt x="562" y="0"/>
                    <a:pt x="5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0" name="Google Shape;92190;p76"/>
            <p:cNvSpPr/>
            <p:nvPr/>
          </p:nvSpPr>
          <p:spPr>
            <a:xfrm>
              <a:off x="6169025" y="4190400"/>
              <a:ext cx="21275" cy="15150"/>
            </a:xfrm>
            <a:custGeom>
              <a:avLst/>
              <a:gdLst/>
              <a:ahLst/>
              <a:cxnLst/>
              <a:rect l="l" t="t" r="r" b="b"/>
              <a:pathLst>
                <a:path w="851" h="606" extrusionOk="0">
                  <a:moveTo>
                    <a:pt x="430" y="1"/>
                  </a:moveTo>
                  <a:cubicBezTo>
                    <a:pt x="362" y="1"/>
                    <a:pt x="290" y="27"/>
                    <a:pt x="222" y="89"/>
                  </a:cubicBezTo>
                  <a:lnTo>
                    <a:pt x="210" y="89"/>
                  </a:lnTo>
                  <a:lnTo>
                    <a:pt x="210" y="101"/>
                  </a:lnTo>
                  <a:cubicBezTo>
                    <a:pt x="1" y="329"/>
                    <a:pt x="210" y="605"/>
                    <a:pt x="436" y="605"/>
                  </a:cubicBezTo>
                  <a:cubicBezTo>
                    <a:pt x="506" y="605"/>
                    <a:pt x="577" y="579"/>
                    <a:pt x="639" y="518"/>
                  </a:cubicBezTo>
                  <a:cubicBezTo>
                    <a:pt x="851" y="306"/>
                    <a:pt x="664"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1" name="Google Shape;92191;p76"/>
            <p:cNvSpPr/>
            <p:nvPr/>
          </p:nvSpPr>
          <p:spPr>
            <a:xfrm>
              <a:off x="6129925" y="4223575"/>
              <a:ext cx="24125" cy="20675"/>
            </a:xfrm>
            <a:custGeom>
              <a:avLst/>
              <a:gdLst/>
              <a:ahLst/>
              <a:cxnLst/>
              <a:rect l="l" t="t" r="r" b="b"/>
              <a:pathLst>
                <a:path w="965" h="827" extrusionOk="0">
                  <a:moveTo>
                    <a:pt x="548" y="0"/>
                  </a:moveTo>
                  <a:cubicBezTo>
                    <a:pt x="179" y="0"/>
                    <a:pt x="0" y="441"/>
                    <a:pt x="250" y="703"/>
                  </a:cubicBezTo>
                  <a:cubicBezTo>
                    <a:pt x="336" y="788"/>
                    <a:pt x="441" y="827"/>
                    <a:pt x="544" y="827"/>
                  </a:cubicBezTo>
                  <a:cubicBezTo>
                    <a:pt x="754" y="827"/>
                    <a:pt x="953" y="665"/>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2" name="Google Shape;92192;p76"/>
            <p:cNvSpPr/>
            <p:nvPr/>
          </p:nvSpPr>
          <p:spPr>
            <a:xfrm>
              <a:off x="6160575" y="4254525"/>
              <a:ext cx="24150" cy="20475"/>
            </a:xfrm>
            <a:custGeom>
              <a:avLst/>
              <a:gdLst/>
              <a:ahLst/>
              <a:cxnLst/>
              <a:rect l="l" t="t" r="r" b="b"/>
              <a:pathLst>
                <a:path w="966" h="819" extrusionOk="0">
                  <a:moveTo>
                    <a:pt x="548" y="0"/>
                  </a:moveTo>
                  <a:cubicBezTo>
                    <a:pt x="191" y="0"/>
                    <a:pt x="1" y="441"/>
                    <a:pt x="263" y="703"/>
                  </a:cubicBezTo>
                  <a:cubicBezTo>
                    <a:pt x="346" y="783"/>
                    <a:pt x="449" y="819"/>
                    <a:pt x="549" y="819"/>
                  </a:cubicBezTo>
                  <a:cubicBezTo>
                    <a:pt x="761"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3" name="Google Shape;92193;p76"/>
            <p:cNvSpPr/>
            <p:nvPr/>
          </p:nvSpPr>
          <p:spPr>
            <a:xfrm>
              <a:off x="6129925" y="4285175"/>
              <a:ext cx="24125" cy="20500"/>
            </a:xfrm>
            <a:custGeom>
              <a:avLst/>
              <a:gdLst/>
              <a:ahLst/>
              <a:cxnLst/>
              <a:rect l="l" t="t" r="r" b="b"/>
              <a:pathLst>
                <a:path w="965" h="820" extrusionOk="0">
                  <a:moveTo>
                    <a:pt x="548" y="1"/>
                  </a:moveTo>
                  <a:cubicBezTo>
                    <a:pt x="179" y="1"/>
                    <a:pt x="0" y="441"/>
                    <a:pt x="250" y="703"/>
                  </a:cubicBezTo>
                  <a:cubicBezTo>
                    <a:pt x="335" y="784"/>
                    <a:pt x="437" y="820"/>
                    <a:pt x="538" y="820"/>
                  </a:cubicBezTo>
                  <a:cubicBezTo>
                    <a:pt x="750" y="820"/>
                    <a:pt x="953" y="660"/>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4" name="Google Shape;92194;p76"/>
            <p:cNvSpPr/>
            <p:nvPr/>
          </p:nvSpPr>
          <p:spPr>
            <a:xfrm>
              <a:off x="6169050" y="4313375"/>
              <a:ext cx="21275" cy="15225"/>
            </a:xfrm>
            <a:custGeom>
              <a:avLst/>
              <a:gdLst/>
              <a:ahLst/>
              <a:cxnLst/>
              <a:rect l="l" t="t" r="r" b="b"/>
              <a:pathLst>
                <a:path w="851" h="609" extrusionOk="0">
                  <a:moveTo>
                    <a:pt x="426" y="1"/>
                  </a:moveTo>
                  <a:cubicBezTo>
                    <a:pt x="359" y="1"/>
                    <a:pt x="288" y="26"/>
                    <a:pt x="221" y="87"/>
                  </a:cubicBezTo>
                  <a:lnTo>
                    <a:pt x="209" y="87"/>
                  </a:lnTo>
                  <a:lnTo>
                    <a:pt x="209" y="99"/>
                  </a:lnTo>
                  <a:cubicBezTo>
                    <a:pt x="1" y="326"/>
                    <a:pt x="207" y="608"/>
                    <a:pt x="433" y="608"/>
                  </a:cubicBezTo>
                  <a:cubicBezTo>
                    <a:pt x="503" y="608"/>
                    <a:pt x="576" y="581"/>
                    <a:pt x="638" y="516"/>
                  </a:cubicBezTo>
                  <a:cubicBezTo>
                    <a:pt x="851" y="312"/>
                    <a:pt x="661" y="1"/>
                    <a:pt x="4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5" name="Google Shape;92195;p76"/>
            <p:cNvSpPr/>
            <p:nvPr/>
          </p:nvSpPr>
          <p:spPr>
            <a:xfrm>
              <a:off x="6128525" y="4346450"/>
              <a:ext cx="27625" cy="20600"/>
            </a:xfrm>
            <a:custGeom>
              <a:avLst/>
              <a:gdLst/>
              <a:ahLst/>
              <a:cxnLst/>
              <a:rect l="l" t="t" r="r" b="b"/>
              <a:pathLst>
                <a:path w="1105" h="824" extrusionOk="0">
                  <a:moveTo>
                    <a:pt x="559" y="0"/>
                  </a:moveTo>
                  <a:cubicBezTo>
                    <a:pt x="53" y="0"/>
                    <a:pt x="0" y="778"/>
                    <a:pt x="533" y="824"/>
                  </a:cubicBezTo>
                  <a:lnTo>
                    <a:pt x="604" y="824"/>
                  </a:lnTo>
                  <a:cubicBezTo>
                    <a:pt x="1104" y="788"/>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6" name="Google Shape;92196;p76"/>
            <p:cNvSpPr/>
            <p:nvPr/>
          </p:nvSpPr>
          <p:spPr>
            <a:xfrm>
              <a:off x="6169000" y="4374825"/>
              <a:ext cx="21300" cy="15225"/>
            </a:xfrm>
            <a:custGeom>
              <a:avLst/>
              <a:gdLst/>
              <a:ahLst/>
              <a:cxnLst/>
              <a:rect l="l" t="t" r="r" b="b"/>
              <a:pathLst>
                <a:path w="852" h="609" extrusionOk="0">
                  <a:moveTo>
                    <a:pt x="434" y="1"/>
                  </a:moveTo>
                  <a:cubicBezTo>
                    <a:pt x="365" y="1"/>
                    <a:pt x="291" y="28"/>
                    <a:pt x="223" y="94"/>
                  </a:cubicBezTo>
                  <a:lnTo>
                    <a:pt x="211" y="94"/>
                  </a:lnTo>
                  <a:lnTo>
                    <a:pt x="211" y="106"/>
                  </a:lnTo>
                  <a:cubicBezTo>
                    <a:pt x="1" y="325"/>
                    <a:pt x="213" y="608"/>
                    <a:pt x="441" y="608"/>
                  </a:cubicBezTo>
                  <a:cubicBezTo>
                    <a:pt x="509" y="608"/>
                    <a:pt x="579" y="583"/>
                    <a:pt x="640" y="522"/>
                  </a:cubicBezTo>
                  <a:cubicBezTo>
                    <a:pt x="851" y="311"/>
                    <a:pt x="666" y="1"/>
                    <a:pt x="4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7" name="Google Shape;92197;p76"/>
            <p:cNvSpPr/>
            <p:nvPr/>
          </p:nvSpPr>
          <p:spPr>
            <a:xfrm>
              <a:off x="6130225" y="4408100"/>
              <a:ext cx="23825" cy="20500"/>
            </a:xfrm>
            <a:custGeom>
              <a:avLst/>
              <a:gdLst/>
              <a:ahLst/>
              <a:cxnLst/>
              <a:rect l="l" t="t" r="r" b="b"/>
              <a:pathLst>
                <a:path w="953" h="820" extrusionOk="0">
                  <a:moveTo>
                    <a:pt x="536" y="1"/>
                  </a:moveTo>
                  <a:cubicBezTo>
                    <a:pt x="179" y="1"/>
                    <a:pt x="0" y="442"/>
                    <a:pt x="250" y="703"/>
                  </a:cubicBezTo>
                  <a:cubicBezTo>
                    <a:pt x="335" y="784"/>
                    <a:pt x="436" y="820"/>
                    <a:pt x="536" y="820"/>
                  </a:cubicBezTo>
                  <a:cubicBezTo>
                    <a:pt x="745" y="820"/>
                    <a:pt x="945" y="660"/>
                    <a:pt x="953"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8" name="Google Shape;92198;p76"/>
            <p:cNvSpPr/>
            <p:nvPr/>
          </p:nvSpPr>
          <p:spPr>
            <a:xfrm>
              <a:off x="6160575" y="4438775"/>
              <a:ext cx="24150" cy="20700"/>
            </a:xfrm>
            <a:custGeom>
              <a:avLst/>
              <a:gdLst/>
              <a:ahLst/>
              <a:cxnLst/>
              <a:rect l="l" t="t" r="r" b="b"/>
              <a:pathLst>
                <a:path w="966" h="828" extrusionOk="0">
                  <a:moveTo>
                    <a:pt x="548" y="0"/>
                  </a:moveTo>
                  <a:cubicBezTo>
                    <a:pt x="191" y="0"/>
                    <a:pt x="1" y="453"/>
                    <a:pt x="263" y="703"/>
                  </a:cubicBezTo>
                  <a:cubicBezTo>
                    <a:pt x="348" y="789"/>
                    <a:pt x="454"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9" name="Google Shape;92199;p76"/>
            <p:cNvSpPr/>
            <p:nvPr/>
          </p:nvSpPr>
          <p:spPr>
            <a:xfrm>
              <a:off x="6130000" y="4469425"/>
              <a:ext cx="24050" cy="20700"/>
            </a:xfrm>
            <a:custGeom>
              <a:avLst/>
              <a:gdLst/>
              <a:ahLst/>
              <a:cxnLst/>
              <a:rect l="l" t="t" r="r" b="b"/>
              <a:pathLst>
                <a:path w="962" h="828" extrusionOk="0">
                  <a:moveTo>
                    <a:pt x="545" y="1"/>
                  </a:moveTo>
                  <a:lnTo>
                    <a:pt x="545" y="13"/>
                  </a:lnTo>
                  <a:cubicBezTo>
                    <a:pt x="540" y="12"/>
                    <a:pt x="535" y="12"/>
                    <a:pt x="530" y="12"/>
                  </a:cubicBezTo>
                  <a:cubicBezTo>
                    <a:pt x="171" y="12"/>
                    <a:pt x="1" y="445"/>
                    <a:pt x="247" y="703"/>
                  </a:cubicBezTo>
                  <a:cubicBezTo>
                    <a:pt x="333" y="789"/>
                    <a:pt x="438" y="828"/>
                    <a:pt x="541" y="828"/>
                  </a:cubicBezTo>
                  <a:cubicBezTo>
                    <a:pt x="751" y="828"/>
                    <a:pt x="950" y="665"/>
                    <a:pt x="950" y="417"/>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0" name="Google Shape;92200;p76"/>
            <p:cNvSpPr/>
            <p:nvPr/>
          </p:nvSpPr>
          <p:spPr>
            <a:xfrm>
              <a:off x="6167425" y="4500100"/>
              <a:ext cx="17000" cy="8950"/>
            </a:xfrm>
            <a:custGeom>
              <a:avLst/>
              <a:gdLst/>
              <a:ahLst/>
              <a:cxnLst/>
              <a:rect l="l" t="t" r="r" b="b"/>
              <a:pathLst>
                <a:path w="680" h="358" extrusionOk="0">
                  <a:moveTo>
                    <a:pt x="274" y="0"/>
                  </a:moveTo>
                  <a:lnTo>
                    <a:pt x="274" y="12"/>
                  </a:lnTo>
                  <a:cubicBezTo>
                    <a:pt x="179" y="12"/>
                    <a:pt x="72" y="48"/>
                    <a:pt x="1" y="131"/>
                  </a:cubicBezTo>
                  <a:lnTo>
                    <a:pt x="679" y="357"/>
                  </a:lnTo>
                  <a:cubicBezTo>
                    <a:pt x="655" y="155"/>
                    <a:pt x="48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1" name="Google Shape;92201;p76"/>
            <p:cNvSpPr/>
            <p:nvPr/>
          </p:nvSpPr>
          <p:spPr>
            <a:xfrm>
              <a:off x="6099250" y="3270175"/>
              <a:ext cx="24150" cy="20625"/>
            </a:xfrm>
            <a:custGeom>
              <a:avLst/>
              <a:gdLst/>
              <a:ahLst/>
              <a:cxnLst/>
              <a:rect l="l" t="t" r="r" b="b"/>
              <a:pathLst>
                <a:path w="966" h="825" extrusionOk="0">
                  <a:moveTo>
                    <a:pt x="561" y="0"/>
                  </a:moveTo>
                  <a:cubicBezTo>
                    <a:pt x="191" y="0"/>
                    <a:pt x="1" y="441"/>
                    <a:pt x="263" y="703"/>
                  </a:cubicBezTo>
                  <a:cubicBezTo>
                    <a:pt x="343" y="787"/>
                    <a:pt x="445" y="825"/>
                    <a:pt x="546" y="825"/>
                  </a:cubicBezTo>
                  <a:cubicBezTo>
                    <a:pt x="758" y="825"/>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2" name="Google Shape;92202;p76"/>
            <p:cNvSpPr/>
            <p:nvPr/>
          </p:nvSpPr>
          <p:spPr>
            <a:xfrm>
              <a:off x="6068900" y="3301125"/>
              <a:ext cx="28300" cy="20275"/>
            </a:xfrm>
            <a:custGeom>
              <a:avLst/>
              <a:gdLst/>
              <a:ahLst/>
              <a:cxnLst/>
              <a:rect l="l" t="t" r="r" b="b"/>
              <a:pathLst>
                <a:path w="1132" h="811" extrusionOk="0">
                  <a:moveTo>
                    <a:pt x="524" y="1"/>
                  </a:moveTo>
                  <a:cubicBezTo>
                    <a:pt x="1" y="48"/>
                    <a:pt x="48" y="810"/>
                    <a:pt x="572" y="810"/>
                  </a:cubicBezTo>
                  <a:cubicBezTo>
                    <a:pt x="1084" y="810"/>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3" name="Google Shape;92203;p76"/>
            <p:cNvSpPr/>
            <p:nvPr/>
          </p:nvSpPr>
          <p:spPr>
            <a:xfrm>
              <a:off x="6099250" y="3331800"/>
              <a:ext cx="24150" cy="20400"/>
            </a:xfrm>
            <a:custGeom>
              <a:avLst/>
              <a:gdLst/>
              <a:ahLst/>
              <a:cxnLst/>
              <a:rect l="l" t="t" r="r" b="b"/>
              <a:pathLst>
                <a:path w="966" h="816" extrusionOk="0">
                  <a:moveTo>
                    <a:pt x="561" y="0"/>
                  </a:moveTo>
                  <a:cubicBezTo>
                    <a:pt x="191" y="0"/>
                    <a:pt x="1" y="441"/>
                    <a:pt x="263" y="691"/>
                  </a:cubicBezTo>
                  <a:cubicBezTo>
                    <a:pt x="345" y="777"/>
                    <a:pt x="450" y="815"/>
                    <a:pt x="553" y="815"/>
                  </a:cubicBezTo>
                  <a:cubicBezTo>
                    <a:pt x="762" y="815"/>
                    <a:pt x="965" y="656"/>
                    <a:pt x="965" y="417"/>
                  </a:cubicBezTo>
                  <a:cubicBezTo>
                    <a:pt x="965" y="191"/>
                    <a:pt x="775" y="12"/>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4" name="Google Shape;92204;p76"/>
            <p:cNvSpPr/>
            <p:nvPr/>
          </p:nvSpPr>
          <p:spPr>
            <a:xfrm>
              <a:off x="606830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5" name="Google Shape;92205;p76"/>
            <p:cNvSpPr/>
            <p:nvPr/>
          </p:nvSpPr>
          <p:spPr>
            <a:xfrm>
              <a:off x="6097850" y="3393050"/>
              <a:ext cx="27925" cy="20625"/>
            </a:xfrm>
            <a:custGeom>
              <a:avLst/>
              <a:gdLst/>
              <a:ahLst/>
              <a:cxnLst/>
              <a:rect l="l" t="t" r="r" b="b"/>
              <a:pathLst>
                <a:path w="1117" h="825" extrusionOk="0">
                  <a:moveTo>
                    <a:pt x="571" y="1"/>
                  </a:moveTo>
                  <a:cubicBezTo>
                    <a:pt x="65" y="1"/>
                    <a:pt x="1" y="778"/>
                    <a:pt x="533" y="824"/>
                  </a:cubicBezTo>
                  <a:lnTo>
                    <a:pt x="617" y="824"/>
                  </a:lnTo>
                  <a:cubicBezTo>
                    <a:pt x="1117" y="777"/>
                    <a:pt x="1117" y="50"/>
                    <a:pt x="617"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6" name="Google Shape;92206;p76"/>
            <p:cNvSpPr/>
            <p:nvPr/>
          </p:nvSpPr>
          <p:spPr>
            <a:xfrm>
              <a:off x="6082000" y="3413900"/>
              <a:ext cx="20275" cy="20400"/>
            </a:xfrm>
            <a:custGeom>
              <a:avLst/>
              <a:gdLst/>
              <a:ahLst/>
              <a:cxnLst/>
              <a:rect l="l" t="t" r="r" b="b"/>
              <a:pathLst>
                <a:path w="811" h="816" extrusionOk="0">
                  <a:moveTo>
                    <a:pt x="393" y="0"/>
                  </a:moveTo>
                  <a:cubicBezTo>
                    <a:pt x="198" y="0"/>
                    <a:pt x="6" y="129"/>
                    <a:pt x="0" y="407"/>
                  </a:cubicBezTo>
                  <a:lnTo>
                    <a:pt x="0" y="419"/>
                  </a:lnTo>
                  <a:cubicBezTo>
                    <a:pt x="6" y="689"/>
                    <a:pt x="196" y="815"/>
                    <a:pt x="390" y="815"/>
                  </a:cubicBezTo>
                  <a:cubicBezTo>
                    <a:pt x="597" y="815"/>
                    <a:pt x="810" y="672"/>
                    <a:pt x="810" y="407"/>
                  </a:cubicBezTo>
                  <a:cubicBezTo>
                    <a:pt x="810" y="144"/>
                    <a:pt x="600" y="0"/>
                    <a:pt x="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7" name="Google Shape;92207;p76"/>
            <p:cNvSpPr/>
            <p:nvPr/>
          </p:nvSpPr>
          <p:spPr>
            <a:xfrm>
              <a:off x="6099350" y="3455025"/>
              <a:ext cx="24050" cy="20400"/>
            </a:xfrm>
            <a:custGeom>
              <a:avLst/>
              <a:gdLst/>
              <a:ahLst/>
              <a:cxnLst/>
              <a:rect l="l" t="t" r="r" b="b"/>
              <a:pathLst>
                <a:path w="962" h="816" extrusionOk="0">
                  <a:moveTo>
                    <a:pt x="542" y="0"/>
                  </a:moveTo>
                  <a:cubicBezTo>
                    <a:pt x="182" y="0"/>
                    <a:pt x="0" y="432"/>
                    <a:pt x="259" y="691"/>
                  </a:cubicBezTo>
                  <a:cubicBezTo>
                    <a:pt x="341" y="777"/>
                    <a:pt x="445" y="815"/>
                    <a:pt x="547" y="815"/>
                  </a:cubicBezTo>
                  <a:cubicBezTo>
                    <a:pt x="757" y="815"/>
                    <a:pt x="961" y="653"/>
                    <a:pt x="961" y="405"/>
                  </a:cubicBezTo>
                  <a:cubicBezTo>
                    <a:pt x="961" y="179"/>
                    <a:pt x="783"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8" name="Google Shape;92208;p76"/>
            <p:cNvSpPr/>
            <p:nvPr/>
          </p:nvSpPr>
          <p:spPr>
            <a:xfrm>
              <a:off x="6068900" y="3485375"/>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9" name="Google Shape;92209;p76"/>
            <p:cNvSpPr/>
            <p:nvPr/>
          </p:nvSpPr>
          <p:spPr>
            <a:xfrm>
              <a:off x="6097525" y="3516200"/>
              <a:ext cx="27950" cy="20400"/>
            </a:xfrm>
            <a:custGeom>
              <a:avLst/>
              <a:gdLst/>
              <a:ahLst/>
              <a:cxnLst/>
              <a:rect l="l" t="t" r="r" b="b"/>
              <a:pathLst>
                <a:path w="1118" h="816" extrusionOk="0">
                  <a:moveTo>
                    <a:pt x="554" y="0"/>
                  </a:moveTo>
                  <a:cubicBezTo>
                    <a:pt x="52" y="0"/>
                    <a:pt x="1" y="793"/>
                    <a:pt x="546" y="816"/>
                  </a:cubicBezTo>
                  <a:lnTo>
                    <a:pt x="630" y="816"/>
                  </a:lnTo>
                  <a:cubicBezTo>
                    <a:pt x="1118" y="768"/>
                    <a:pt x="1118" y="54"/>
                    <a:pt x="630" y="6"/>
                  </a:cubicBezTo>
                  <a:cubicBezTo>
                    <a:pt x="603" y="2"/>
                    <a:pt x="578" y="0"/>
                    <a:pt x="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0" name="Google Shape;92210;p76"/>
            <p:cNvSpPr/>
            <p:nvPr/>
          </p:nvSpPr>
          <p:spPr>
            <a:xfrm>
              <a:off x="6068300" y="3547000"/>
              <a:ext cx="24150" cy="20625"/>
            </a:xfrm>
            <a:custGeom>
              <a:avLst/>
              <a:gdLst/>
              <a:ahLst/>
              <a:cxnLst/>
              <a:rect l="l" t="t" r="r" b="b"/>
              <a:pathLst>
                <a:path w="966" h="825"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1" name="Google Shape;92211;p76"/>
            <p:cNvSpPr/>
            <p:nvPr/>
          </p:nvSpPr>
          <p:spPr>
            <a:xfrm>
              <a:off x="6099250" y="3577650"/>
              <a:ext cx="24150" cy="20700"/>
            </a:xfrm>
            <a:custGeom>
              <a:avLst/>
              <a:gdLst/>
              <a:ahLst/>
              <a:cxnLst/>
              <a:rect l="l" t="t" r="r" b="b"/>
              <a:pathLst>
                <a:path w="966" h="828" extrusionOk="0">
                  <a:moveTo>
                    <a:pt x="561" y="1"/>
                  </a:moveTo>
                  <a:cubicBezTo>
                    <a:pt x="191" y="1"/>
                    <a:pt x="1" y="441"/>
                    <a:pt x="263" y="703"/>
                  </a:cubicBezTo>
                  <a:cubicBezTo>
                    <a:pt x="345" y="789"/>
                    <a:pt x="447" y="827"/>
                    <a:pt x="548" y="827"/>
                  </a:cubicBezTo>
                  <a:cubicBezTo>
                    <a:pt x="756" y="827"/>
                    <a:pt x="957" y="665"/>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2" name="Google Shape;92212;p76"/>
            <p:cNvSpPr/>
            <p:nvPr/>
          </p:nvSpPr>
          <p:spPr>
            <a:xfrm>
              <a:off x="6068900" y="3608375"/>
              <a:ext cx="28300" cy="20500"/>
            </a:xfrm>
            <a:custGeom>
              <a:avLst/>
              <a:gdLst/>
              <a:ahLst/>
              <a:cxnLst/>
              <a:rect l="l" t="t" r="r" b="b"/>
              <a:pathLst>
                <a:path w="1132" h="820" extrusionOk="0">
                  <a:moveTo>
                    <a:pt x="566" y="1"/>
                  </a:moveTo>
                  <a:cubicBezTo>
                    <a:pt x="551" y="1"/>
                    <a:pt x="536" y="4"/>
                    <a:pt x="524" y="10"/>
                  </a:cubicBezTo>
                  <a:cubicBezTo>
                    <a:pt x="1" y="57"/>
                    <a:pt x="48" y="819"/>
                    <a:pt x="572" y="819"/>
                  </a:cubicBezTo>
                  <a:cubicBezTo>
                    <a:pt x="1084" y="819"/>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3" name="Google Shape;92213;p76"/>
            <p:cNvSpPr/>
            <p:nvPr/>
          </p:nvSpPr>
          <p:spPr>
            <a:xfrm>
              <a:off x="6099350" y="3639250"/>
              <a:ext cx="24050" cy="20425"/>
            </a:xfrm>
            <a:custGeom>
              <a:avLst/>
              <a:gdLst/>
              <a:ahLst/>
              <a:cxnLst/>
              <a:rect l="l" t="t" r="r" b="b"/>
              <a:pathLst>
                <a:path w="962" h="817" extrusionOk="0">
                  <a:moveTo>
                    <a:pt x="542" y="1"/>
                  </a:moveTo>
                  <a:cubicBezTo>
                    <a:pt x="182" y="1"/>
                    <a:pt x="0" y="433"/>
                    <a:pt x="259" y="692"/>
                  </a:cubicBezTo>
                  <a:cubicBezTo>
                    <a:pt x="341" y="778"/>
                    <a:pt x="444" y="817"/>
                    <a:pt x="546" y="817"/>
                  </a:cubicBezTo>
                  <a:cubicBezTo>
                    <a:pt x="753" y="817"/>
                    <a:pt x="953" y="657"/>
                    <a:pt x="961" y="418"/>
                  </a:cubicBezTo>
                  <a:lnTo>
                    <a:pt x="961" y="406"/>
                  </a:lnTo>
                  <a:cubicBezTo>
                    <a:pt x="961" y="180"/>
                    <a:pt x="771"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4" name="Google Shape;92214;p76"/>
            <p:cNvSpPr/>
            <p:nvPr/>
          </p:nvSpPr>
          <p:spPr>
            <a:xfrm>
              <a:off x="6068300" y="3669925"/>
              <a:ext cx="24150" cy="20625"/>
            </a:xfrm>
            <a:custGeom>
              <a:avLst/>
              <a:gdLst/>
              <a:ahLst/>
              <a:cxnLst/>
              <a:rect l="l" t="t" r="r" b="b"/>
              <a:pathLst>
                <a:path w="966" h="825" extrusionOk="0">
                  <a:moveTo>
                    <a:pt x="548" y="1"/>
                  </a:moveTo>
                  <a:cubicBezTo>
                    <a:pt x="191" y="1"/>
                    <a:pt x="1" y="441"/>
                    <a:pt x="263" y="703"/>
                  </a:cubicBezTo>
                  <a:cubicBezTo>
                    <a:pt x="347" y="787"/>
                    <a:pt x="449" y="824"/>
                    <a:pt x="549" y="824"/>
                  </a:cubicBezTo>
                  <a:cubicBezTo>
                    <a:pt x="762" y="824"/>
                    <a:pt x="965" y="656"/>
                    <a:pt x="965" y="405"/>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5" name="Google Shape;92215;p76"/>
            <p:cNvSpPr/>
            <p:nvPr/>
          </p:nvSpPr>
          <p:spPr>
            <a:xfrm>
              <a:off x="6097850" y="3700525"/>
              <a:ext cx="27925" cy="20625"/>
            </a:xfrm>
            <a:custGeom>
              <a:avLst/>
              <a:gdLst/>
              <a:ahLst/>
              <a:cxnLst/>
              <a:rect l="l" t="t" r="r" b="b"/>
              <a:pathLst>
                <a:path w="1117" h="825" extrusionOk="0">
                  <a:moveTo>
                    <a:pt x="571" y="1"/>
                  </a:moveTo>
                  <a:cubicBezTo>
                    <a:pt x="65" y="1"/>
                    <a:pt x="1" y="778"/>
                    <a:pt x="533" y="824"/>
                  </a:cubicBezTo>
                  <a:lnTo>
                    <a:pt x="617" y="824"/>
                  </a:lnTo>
                  <a:cubicBezTo>
                    <a:pt x="1117" y="777"/>
                    <a:pt x="1117" y="51"/>
                    <a:pt x="617" y="3"/>
                  </a:cubicBezTo>
                  <a:cubicBezTo>
                    <a:pt x="601" y="2"/>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6" name="Google Shape;92216;p76"/>
            <p:cNvSpPr/>
            <p:nvPr/>
          </p:nvSpPr>
          <p:spPr>
            <a:xfrm>
              <a:off x="6068300" y="3731250"/>
              <a:ext cx="24150" cy="20700"/>
            </a:xfrm>
            <a:custGeom>
              <a:avLst/>
              <a:gdLst/>
              <a:ahLst/>
              <a:cxnLst/>
              <a:rect l="l" t="t" r="r" b="b"/>
              <a:pathLst>
                <a:path w="966" h="828" extrusionOk="0">
                  <a:moveTo>
                    <a:pt x="548" y="0"/>
                  </a:moveTo>
                  <a:cubicBezTo>
                    <a:pt x="191" y="0"/>
                    <a:pt x="1" y="453"/>
                    <a:pt x="263" y="703"/>
                  </a:cubicBezTo>
                  <a:cubicBezTo>
                    <a:pt x="349" y="789"/>
                    <a:pt x="454" y="827"/>
                    <a:pt x="556" y="827"/>
                  </a:cubicBezTo>
                  <a:cubicBezTo>
                    <a:pt x="766"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7" name="Google Shape;92217;p76"/>
            <p:cNvSpPr/>
            <p:nvPr/>
          </p:nvSpPr>
          <p:spPr>
            <a:xfrm>
              <a:off x="6099350" y="3762200"/>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61" y="191"/>
                    <a:pt x="771"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8" name="Google Shape;92218;p76"/>
            <p:cNvSpPr/>
            <p:nvPr/>
          </p:nvSpPr>
          <p:spPr>
            <a:xfrm>
              <a:off x="6068900" y="379285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9" name="Google Shape;92219;p76"/>
            <p:cNvSpPr/>
            <p:nvPr/>
          </p:nvSpPr>
          <p:spPr>
            <a:xfrm>
              <a:off x="6099250" y="3823525"/>
              <a:ext cx="24150" cy="20675"/>
            </a:xfrm>
            <a:custGeom>
              <a:avLst/>
              <a:gdLst/>
              <a:ahLst/>
              <a:cxnLst/>
              <a:rect l="l" t="t" r="r" b="b"/>
              <a:pathLst>
                <a:path w="966" h="827" extrusionOk="0">
                  <a:moveTo>
                    <a:pt x="561" y="0"/>
                  </a:moveTo>
                  <a:cubicBezTo>
                    <a:pt x="191" y="0"/>
                    <a:pt x="1" y="441"/>
                    <a:pt x="263" y="703"/>
                  </a:cubicBezTo>
                  <a:cubicBezTo>
                    <a:pt x="345" y="788"/>
                    <a:pt x="449" y="827"/>
                    <a:pt x="551" y="827"/>
                  </a:cubicBezTo>
                  <a:cubicBezTo>
                    <a:pt x="761" y="827"/>
                    <a:pt x="965" y="665"/>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0" name="Google Shape;92220;p76"/>
            <p:cNvSpPr/>
            <p:nvPr/>
          </p:nvSpPr>
          <p:spPr>
            <a:xfrm>
              <a:off x="6068300" y="3854475"/>
              <a:ext cx="24150" cy="20500"/>
            </a:xfrm>
            <a:custGeom>
              <a:avLst/>
              <a:gdLst/>
              <a:ahLst/>
              <a:cxnLst/>
              <a:rect l="l" t="t" r="r" b="b"/>
              <a:pathLst>
                <a:path w="966" h="820"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1" name="Google Shape;92221;p76"/>
            <p:cNvSpPr/>
            <p:nvPr/>
          </p:nvSpPr>
          <p:spPr>
            <a:xfrm>
              <a:off x="6097525" y="3885000"/>
              <a:ext cx="27950" cy="20700"/>
            </a:xfrm>
            <a:custGeom>
              <a:avLst/>
              <a:gdLst/>
              <a:ahLst/>
              <a:cxnLst/>
              <a:rect l="l" t="t" r="r" b="b"/>
              <a:pathLst>
                <a:path w="1118" h="828" extrusionOk="0">
                  <a:moveTo>
                    <a:pt x="555" y="0"/>
                  </a:moveTo>
                  <a:cubicBezTo>
                    <a:pt x="52" y="0"/>
                    <a:pt x="1" y="805"/>
                    <a:pt x="546" y="827"/>
                  </a:cubicBezTo>
                  <a:lnTo>
                    <a:pt x="630" y="827"/>
                  </a:lnTo>
                  <a:cubicBezTo>
                    <a:pt x="1118" y="768"/>
                    <a:pt x="1118" y="53"/>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2" name="Google Shape;92222;p76"/>
            <p:cNvSpPr/>
            <p:nvPr/>
          </p:nvSpPr>
          <p:spPr>
            <a:xfrm>
              <a:off x="6068300" y="3915800"/>
              <a:ext cx="24150" cy="20625"/>
            </a:xfrm>
            <a:custGeom>
              <a:avLst/>
              <a:gdLst/>
              <a:ahLst/>
              <a:cxnLst/>
              <a:rect l="l" t="t" r="r" b="b"/>
              <a:pathLst>
                <a:path w="966" h="825" extrusionOk="0">
                  <a:moveTo>
                    <a:pt x="548" y="0"/>
                  </a:moveTo>
                  <a:cubicBezTo>
                    <a:pt x="191" y="0"/>
                    <a:pt x="1" y="441"/>
                    <a:pt x="263" y="703"/>
                  </a:cubicBezTo>
                  <a:cubicBezTo>
                    <a:pt x="347" y="787"/>
                    <a:pt x="450" y="824"/>
                    <a:pt x="551" y="824"/>
                  </a:cubicBezTo>
                  <a:cubicBezTo>
                    <a:pt x="763" y="824"/>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3" name="Google Shape;92223;p76"/>
            <p:cNvSpPr/>
            <p:nvPr/>
          </p:nvSpPr>
          <p:spPr>
            <a:xfrm>
              <a:off x="6099550" y="3946450"/>
              <a:ext cx="24150" cy="20850"/>
            </a:xfrm>
            <a:custGeom>
              <a:avLst/>
              <a:gdLst/>
              <a:ahLst/>
              <a:cxnLst/>
              <a:rect l="l" t="t" r="r" b="b"/>
              <a:pathLst>
                <a:path w="966" h="834" extrusionOk="0">
                  <a:moveTo>
                    <a:pt x="549" y="0"/>
                  </a:moveTo>
                  <a:lnTo>
                    <a:pt x="549" y="12"/>
                  </a:lnTo>
                  <a:cubicBezTo>
                    <a:pt x="1" y="12"/>
                    <a:pt x="1" y="834"/>
                    <a:pt x="549" y="834"/>
                  </a:cubicBezTo>
                  <a:cubicBezTo>
                    <a:pt x="775" y="834"/>
                    <a:pt x="953" y="643"/>
                    <a:pt x="953"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4" name="Google Shape;92224;p76"/>
            <p:cNvSpPr/>
            <p:nvPr/>
          </p:nvSpPr>
          <p:spPr>
            <a:xfrm>
              <a:off x="6068900" y="3977400"/>
              <a:ext cx="28300" cy="20575"/>
            </a:xfrm>
            <a:custGeom>
              <a:avLst/>
              <a:gdLst/>
              <a:ahLst/>
              <a:cxnLst/>
              <a:rect l="l" t="t" r="r" b="b"/>
              <a:pathLst>
                <a:path w="1132" h="823" extrusionOk="0">
                  <a:moveTo>
                    <a:pt x="524"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5" name="Google Shape;92225;p76"/>
            <p:cNvSpPr/>
            <p:nvPr/>
          </p:nvSpPr>
          <p:spPr>
            <a:xfrm>
              <a:off x="6097850" y="4008025"/>
              <a:ext cx="27925" cy="20600"/>
            </a:xfrm>
            <a:custGeom>
              <a:avLst/>
              <a:gdLst/>
              <a:ahLst/>
              <a:cxnLst/>
              <a:rect l="l" t="t" r="r" b="b"/>
              <a:pathLst>
                <a:path w="1117" h="824" extrusionOk="0">
                  <a:moveTo>
                    <a:pt x="571" y="0"/>
                  </a:moveTo>
                  <a:cubicBezTo>
                    <a:pt x="65" y="0"/>
                    <a:pt x="1" y="777"/>
                    <a:pt x="533" y="824"/>
                  </a:cubicBezTo>
                  <a:lnTo>
                    <a:pt x="617" y="824"/>
                  </a:lnTo>
                  <a:cubicBezTo>
                    <a:pt x="1117" y="776"/>
                    <a:pt x="1117" y="50"/>
                    <a:pt x="617" y="2"/>
                  </a:cubicBezTo>
                  <a:cubicBezTo>
                    <a:pt x="601" y="1"/>
                    <a:pt x="586"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6" name="Google Shape;92226;p76"/>
            <p:cNvSpPr/>
            <p:nvPr/>
          </p:nvSpPr>
          <p:spPr>
            <a:xfrm>
              <a:off x="6068300" y="40387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7" name="Google Shape;92227;p76"/>
            <p:cNvSpPr/>
            <p:nvPr/>
          </p:nvSpPr>
          <p:spPr>
            <a:xfrm>
              <a:off x="6099350" y="4069675"/>
              <a:ext cx="24050" cy="20400"/>
            </a:xfrm>
            <a:custGeom>
              <a:avLst/>
              <a:gdLst/>
              <a:ahLst/>
              <a:cxnLst/>
              <a:rect l="l" t="t" r="r" b="b"/>
              <a:pathLst>
                <a:path w="962" h="816" extrusionOk="0">
                  <a:moveTo>
                    <a:pt x="542" y="0"/>
                  </a:moveTo>
                  <a:cubicBezTo>
                    <a:pt x="182" y="0"/>
                    <a:pt x="0" y="433"/>
                    <a:pt x="259" y="691"/>
                  </a:cubicBezTo>
                  <a:cubicBezTo>
                    <a:pt x="341" y="777"/>
                    <a:pt x="443" y="816"/>
                    <a:pt x="544" y="816"/>
                  </a:cubicBezTo>
                  <a:cubicBezTo>
                    <a:pt x="752" y="816"/>
                    <a:pt x="953" y="654"/>
                    <a:pt x="961" y="405"/>
                  </a:cubicBezTo>
                  <a:cubicBezTo>
                    <a:pt x="949" y="191"/>
                    <a:pt x="771"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8" name="Google Shape;92228;p76"/>
            <p:cNvSpPr/>
            <p:nvPr/>
          </p:nvSpPr>
          <p:spPr>
            <a:xfrm>
              <a:off x="6068900" y="4100325"/>
              <a:ext cx="28300" cy="20575"/>
            </a:xfrm>
            <a:custGeom>
              <a:avLst/>
              <a:gdLst/>
              <a:ahLst/>
              <a:cxnLst/>
              <a:rect l="l" t="t" r="r" b="b"/>
              <a:pathLst>
                <a:path w="1132" h="823" extrusionOk="0">
                  <a:moveTo>
                    <a:pt x="524" y="1"/>
                  </a:moveTo>
                  <a:cubicBezTo>
                    <a:pt x="1" y="49"/>
                    <a:pt x="48" y="822"/>
                    <a:pt x="572"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9" name="Google Shape;92229;p76"/>
            <p:cNvSpPr/>
            <p:nvPr/>
          </p:nvSpPr>
          <p:spPr>
            <a:xfrm>
              <a:off x="6099250" y="4131000"/>
              <a:ext cx="24150" cy="20700"/>
            </a:xfrm>
            <a:custGeom>
              <a:avLst/>
              <a:gdLst/>
              <a:ahLst/>
              <a:cxnLst/>
              <a:rect l="l" t="t" r="r" b="b"/>
              <a:pathLst>
                <a:path w="966" h="828" extrusionOk="0">
                  <a:moveTo>
                    <a:pt x="561" y="0"/>
                  </a:moveTo>
                  <a:cubicBezTo>
                    <a:pt x="191" y="0"/>
                    <a:pt x="1" y="441"/>
                    <a:pt x="263" y="703"/>
                  </a:cubicBezTo>
                  <a:cubicBezTo>
                    <a:pt x="345" y="789"/>
                    <a:pt x="447" y="827"/>
                    <a:pt x="548" y="827"/>
                  </a:cubicBezTo>
                  <a:cubicBezTo>
                    <a:pt x="756" y="827"/>
                    <a:pt x="957" y="665"/>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0" name="Google Shape;92230;p76"/>
            <p:cNvSpPr/>
            <p:nvPr/>
          </p:nvSpPr>
          <p:spPr>
            <a:xfrm>
              <a:off x="6068300" y="4161950"/>
              <a:ext cx="24150" cy="20400"/>
            </a:xfrm>
            <a:custGeom>
              <a:avLst/>
              <a:gdLst/>
              <a:ahLst/>
              <a:cxnLst/>
              <a:rect l="l" t="t" r="r" b="b"/>
              <a:pathLst>
                <a:path w="966" h="816" extrusionOk="0">
                  <a:moveTo>
                    <a:pt x="548" y="1"/>
                  </a:moveTo>
                  <a:cubicBezTo>
                    <a:pt x="191" y="1"/>
                    <a:pt x="1" y="441"/>
                    <a:pt x="263" y="691"/>
                  </a:cubicBezTo>
                  <a:cubicBezTo>
                    <a:pt x="349" y="777"/>
                    <a:pt x="454" y="815"/>
                    <a:pt x="556" y="815"/>
                  </a:cubicBezTo>
                  <a:cubicBezTo>
                    <a:pt x="766" y="815"/>
                    <a:pt x="965" y="653"/>
                    <a:pt x="965" y="405"/>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1" name="Google Shape;92231;p76"/>
            <p:cNvSpPr/>
            <p:nvPr/>
          </p:nvSpPr>
          <p:spPr>
            <a:xfrm>
              <a:off x="6097875" y="4192550"/>
              <a:ext cx="27900" cy="20625"/>
            </a:xfrm>
            <a:custGeom>
              <a:avLst/>
              <a:gdLst/>
              <a:ahLst/>
              <a:cxnLst/>
              <a:rect l="l" t="t" r="r" b="b"/>
              <a:pathLst>
                <a:path w="1116" h="825" extrusionOk="0">
                  <a:moveTo>
                    <a:pt x="570" y="1"/>
                  </a:moveTo>
                  <a:cubicBezTo>
                    <a:pt x="64" y="1"/>
                    <a:pt x="0" y="767"/>
                    <a:pt x="532" y="824"/>
                  </a:cubicBezTo>
                  <a:lnTo>
                    <a:pt x="616" y="824"/>
                  </a:lnTo>
                  <a:cubicBezTo>
                    <a:pt x="1116" y="777"/>
                    <a:pt x="1116" y="39"/>
                    <a:pt x="616" y="3"/>
                  </a:cubicBezTo>
                  <a:cubicBezTo>
                    <a:pt x="600" y="2"/>
                    <a:pt x="585"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2" name="Google Shape;92232;p76"/>
            <p:cNvSpPr/>
            <p:nvPr/>
          </p:nvSpPr>
          <p:spPr>
            <a:xfrm>
              <a:off x="606830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3" name="Google Shape;92233;p76"/>
            <p:cNvSpPr/>
            <p:nvPr/>
          </p:nvSpPr>
          <p:spPr>
            <a:xfrm>
              <a:off x="6099350" y="4254225"/>
              <a:ext cx="24050" cy="20400"/>
            </a:xfrm>
            <a:custGeom>
              <a:avLst/>
              <a:gdLst/>
              <a:ahLst/>
              <a:cxnLst/>
              <a:rect l="l" t="t" r="r" b="b"/>
              <a:pathLst>
                <a:path w="962" h="816" extrusionOk="0">
                  <a:moveTo>
                    <a:pt x="542" y="0"/>
                  </a:moveTo>
                  <a:cubicBezTo>
                    <a:pt x="182" y="0"/>
                    <a:pt x="0" y="433"/>
                    <a:pt x="259" y="691"/>
                  </a:cubicBezTo>
                  <a:cubicBezTo>
                    <a:pt x="341" y="777"/>
                    <a:pt x="445" y="815"/>
                    <a:pt x="547" y="815"/>
                  </a:cubicBezTo>
                  <a:cubicBezTo>
                    <a:pt x="757" y="815"/>
                    <a:pt x="961" y="653"/>
                    <a:pt x="961" y="405"/>
                  </a:cubicBezTo>
                  <a:cubicBezTo>
                    <a:pt x="949" y="191"/>
                    <a:pt x="771"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4" name="Google Shape;92234;p76"/>
            <p:cNvSpPr/>
            <p:nvPr/>
          </p:nvSpPr>
          <p:spPr>
            <a:xfrm>
              <a:off x="6068900" y="4284650"/>
              <a:ext cx="28300" cy="20800"/>
            </a:xfrm>
            <a:custGeom>
              <a:avLst/>
              <a:gdLst/>
              <a:ahLst/>
              <a:cxnLst/>
              <a:rect l="l" t="t" r="r" b="b"/>
              <a:pathLst>
                <a:path w="1132" h="832" extrusionOk="0">
                  <a:moveTo>
                    <a:pt x="566" y="1"/>
                  </a:moveTo>
                  <a:cubicBezTo>
                    <a:pt x="551" y="1"/>
                    <a:pt x="536" y="4"/>
                    <a:pt x="524" y="10"/>
                  </a:cubicBezTo>
                  <a:cubicBezTo>
                    <a:pt x="1" y="57"/>
                    <a:pt x="48" y="831"/>
                    <a:pt x="572" y="831"/>
                  </a:cubicBezTo>
                  <a:cubicBezTo>
                    <a:pt x="1084" y="831"/>
                    <a:pt x="1132" y="57"/>
                    <a:pt x="608" y="10"/>
                  </a:cubicBezTo>
                  <a:cubicBezTo>
                    <a:pt x="596" y="4"/>
                    <a:pt x="5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5" name="Google Shape;92235;p76"/>
            <p:cNvSpPr/>
            <p:nvPr/>
          </p:nvSpPr>
          <p:spPr>
            <a:xfrm>
              <a:off x="6099250" y="4315550"/>
              <a:ext cx="24150" cy="20625"/>
            </a:xfrm>
            <a:custGeom>
              <a:avLst/>
              <a:gdLst/>
              <a:ahLst/>
              <a:cxnLst/>
              <a:rect l="l" t="t" r="r" b="b"/>
              <a:pathLst>
                <a:path w="966" h="825" extrusionOk="0">
                  <a:moveTo>
                    <a:pt x="561" y="0"/>
                  </a:moveTo>
                  <a:cubicBezTo>
                    <a:pt x="191" y="0"/>
                    <a:pt x="1" y="441"/>
                    <a:pt x="263" y="703"/>
                  </a:cubicBezTo>
                  <a:cubicBezTo>
                    <a:pt x="343" y="787"/>
                    <a:pt x="445" y="824"/>
                    <a:pt x="546" y="824"/>
                  </a:cubicBezTo>
                  <a:cubicBezTo>
                    <a:pt x="758" y="824"/>
                    <a:pt x="965" y="659"/>
                    <a:pt x="965" y="417"/>
                  </a:cubicBezTo>
                  <a:cubicBezTo>
                    <a:pt x="965" y="191"/>
                    <a:pt x="775" y="12"/>
                    <a:pt x="561" y="12"/>
                  </a:cubicBezTo>
                  <a:lnTo>
                    <a:pt x="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6" name="Google Shape;92236;p76"/>
            <p:cNvSpPr/>
            <p:nvPr/>
          </p:nvSpPr>
          <p:spPr>
            <a:xfrm>
              <a:off x="6068300" y="43462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7" name="Google Shape;92237;p76"/>
            <p:cNvSpPr/>
            <p:nvPr/>
          </p:nvSpPr>
          <p:spPr>
            <a:xfrm>
              <a:off x="6099550" y="4377150"/>
              <a:ext cx="23850" cy="20575"/>
            </a:xfrm>
            <a:custGeom>
              <a:avLst/>
              <a:gdLst/>
              <a:ahLst/>
              <a:cxnLst/>
              <a:rect l="l" t="t" r="r" b="b"/>
              <a:pathLst>
                <a:path w="954" h="823" extrusionOk="0">
                  <a:moveTo>
                    <a:pt x="549" y="1"/>
                  </a:moveTo>
                  <a:cubicBezTo>
                    <a:pt x="1" y="1"/>
                    <a:pt x="1" y="822"/>
                    <a:pt x="549" y="822"/>
                  </a:cubicBezTo>
                  <a:cubicBezTo>
                    <a:pt x="775" y="822"/>
                    <a:pt x="953" y="632"/>
                    <a:pt x="953" y="406"/>
                  </a:cubicBezTo>
                  <a:cubicBezTo>
                    <a:pt x="953" y="179"/>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8" name="Google Shape;92238;p76"/>
            <p:cNvSpPr/>
            <p:nvPr/>
          </p:nvSpPr>
          <p:spPr>
            <a:xfrm>
              <a:off x="6068300" y="4407825"/>
              <a:ext cx="24150" cy="20600"/>
            </a:xfrm>
            <a:custGeom>
              <a:avLst/>
              <a:gdLst/>
              <a:ahLst/>
              <a:cxnLst/>
              <a:rect l="l" t="t" r="r" b="b"/>
              <a:pathLst>
                <a:path w="966" h="824" extrusionOk="0">
                  <a:moveTo>
                    <a:pt x="548" y="0"/>
                  </a:moveTo>
                  <a:cubicBezTo>
                    <a:pt x="179"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9" name="Google Shape;92239;p76"/>
            <p:cNvSpPr/>
            <p:nvPr/>
          </p:nvSpPr>
          <p:spPr>
            <a:xfrm>
              <a:off x="6099550" y="4438475"/>
              <a:ext cx="23850" cy="20550"/>
            </a:xfrm>
            <a:custGeom>
              <a:avLst/>
              <a:gdLst/>
              <a:ahLst/>
              <a:cxnLst/>
              <a:rect l="l" t="t" r="r" b="b"/>
              <a:pathLst>
                <a:path w="954" h="822" extrusionOk="0">
                  <a:moveTo>
                    <a:pt x="549" y="0"/>
                  </a:moveTo>
                  <a:cubicBezTo>
                    <a:pt x="1" y="0"/>
                    <a:pt x="1" y="822"/>
                    <a:pt x="549" y="822"/>
                  </a:cubicBezTo>
                  <a:cubicBezTo>
                    <a:pt x="775" y="822"/>
                    <a:pt x="953" y="643"/>
                    <a:pt x="953" y="417"/>
                  </a:cubicBezTo>
                  <a:cubicBezTo>
                    <a:pt x="953" y="191"/>
                    <a:pt x="775" y="12"/>
                    <a:pt x="549" y="12"/>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0" name="Google Shape;92240;p76"/>
            <p:cNvSpPr/>
            <p:nvPr/>
          </p:nvSpPr>
          <p:spPr>
            <a:xfrm>
              <a:off x="6075150" y="4469125"/>
              <a:ext cx="17300" cy="8675"/>
            </a:xfrm>
            <a:custGeom>
              <a:avLst/>
              <a:gdLst/>
              <a:ahLst/>
              <a:cxnLst/>
              <a:rect l="l" t="t" r="r" b="b"/>
              <a:pathLst>
                <a:path w="692" h="347" extrusionOk="0">
                  <a:moveTo>
                    <a:pt x="274" y="1"/>
                  </a:moveTo>
                  <a:cubicBezTo>
                    <a:pt x="179" y="13"/>
                    <a:pt x="84" y="48"/>
                    <a:pt x="1" y="120"/>
                  </a:cubicBezTo>
                  <a:lnTo>
                    <a:pt x="691" y="346"/>
                  </a:lnTo>
                  <a:cubicBezTo>
                    <a:pt x="657" y="152"/>
                    <a:pt x="491" y="12"/>
                    <a:pt x="298" y="12"/>
                  </a:cubicBezTo>
                  <a:cubicBezTo>
                    <a:pt x="290" y="12"/>
                    <a:pt x="282" y="12"/>
                    <a:pt x="274" y="13"/>
                  </a:cubicBezTo>
                  <a:lnTo>
                    <a:pt x="2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1" name="Google Shape;92241;p76"/>
            <p:cNvSpPr/>
            <p:nvPr/>
          </p:nvSpPr>
          <p:spPr>
            <a:xfrm>
              <a:off x="6047475" y="3285650"/>
              <a:ext cx="13125" cy="5100"/>
            </a:xfrm>
            <a:custGeom>
              <a:avLst/>
              <a:gdLst/>
              <a:ahLst/>
              <a:cxnLst/>
              <a:rect l="l" t="t" r="r" b="b"/>
              <a:pathLst>
                <a:path w="525" h="204" extrusionOk="0">
                  <a:moveTo>
                    <a:pt x="524" y="1"/>
                  </a:moveTo>
                  <a:lnTo>
                    <a:pt x="0" y="167"/>
                  </a:lnTo>
                  <a:cubicBezTo>
                    <a:pt x="48" y="191"/>
                    <a:pt x="107" y="203"/>
                    <a:pt x="179" y="203"/>
                  </a:cubicBezTo>
                  <a:cubicBezTo>
                    <a:pt x="322" y="203"/>
                    <a:pt x="453" y="132"/>
                    <a:pt x="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2" name="Google Shape;92242;p76"/>
            <p:cNvSpPr/>
            <p:nvPr/>
          </p:nvSpPr>
          <p:spPr>
            <a:xfrm>
              <a:off x="6007275" y="3301125"/>
              <a:ext cx="24150" cy="20625"/>
            </a:xfrm>
            <a:custGeom>
              <a:avLst/>
              <a:gdLst/>
              <a:ahLst/>
              <a:cxnLst/>
              <a:rect l="l" t="t" r="r" b="b"/>
              <a:pathLst>
                <a:path w="966" h="825" extrusionOk="0">
                  <a:moveTo>
                    <a:pt x="549" y="1"/>
                  </a:moveTo>
                  <a:cubicBezTo>
                    <a:pt x="180" y="1"/>
                    <a:pt x="1" y="441"/>
                    <a:pt x="263" y="703"/>
                  </a:cubicBezTo>
                  <a:cubicBezTo>
                    <a:pt x="347" y="787"/>
                    <a:pt x="449" y="825"/>
                    <a:pt x="549" y="825"/>
                  </a:cubicBezTo>
                  <a:cubicBezTo>
                    <a:pt x="762" y="825"/>
                    <a:pt x="965" y="656"/>
                    <a:pt x="965" y="406"/>
                  </a:cubicBezTo>
                  <a:cubicBezTo>
                    <a:pt x="965" y="179"/>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3" name="Google Shape;92243;p76"/>
            <p:cNvSpPr/>
            <p:nvPr/>
          </p:nvSpPr>
          <p:spPr>
            <a:xfrm>
              <a:off x="6037950" y="3331800"/>
              <a:ext cx="24125" cy="20625"/>
            </a:xfrm>
            <a:custGeom>
              <a:avLst/>
              <a:gdLst/>
              <a:ahLst/>
              <a:cxnLst/>
              <a:rect l="l" t="t" r="r" b="b"/>
              <a:pathLst>
                <a:path w="965" h="825" extrusionOk="0">
                  <a:moveTo>
                    <a:pt x="560" y="0"/>
                  </a:moveTo>
                  <a:cubicBezTo>
                    <a:pt x="191" y="0"/>
                    <a:pt x="0" y="441"/>
                    <a:pt x="262" y="703"/>
                  </a:cubicBezTo>
                  <a:cubicBezTo>
                    <a:pt x="347" y="787"/>
                    <a:pt x="450" y="824"/>
                    <a:pt x="550" y="824"/>
                  </a:cubicBezTo>
                  <a:cubicBezTo>
                    <a:pt x="762"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4" name="Google Shape;92244;p76"/>
            <p:cNvSpPr/>
            <p:nvPr/>
          </p:nvSpPr>
          <p:spPr>
            <a:xfrm>
              <a:off x="6007275" y="3362450"/>
              <a:ext cx="24150" cy="20625"/>
            </a:xfrm>
            <a:custGeom>
              <a:avLst/>
              <a:gdLst/>
              <a:ahLst/>
              <a:cxnLst/>
              <a:rect l="l" t="t" r="r" b="b"/>
              <a:pathLst>
                <a:path w="966" h="825" extrusionOk="0">
                  <a:moveTo>
                    <a:pt x="549" y="0"/>
                  </a:moveTo>
                  <a:cubicBezTo>
                    <a:pt x="191" y="0"/>
                    <a:pt x="1" y="453"/>
                    <a:pt x="263" y="703"/>
                  </a:cubicBezTo>
                  <a:cubicBezTo>
                    <a:pt x="347" y="787"/>
                    <a:pt x="450" y="825"/>
                    <a:pt x="551" y="825"/>
                  </a:cubicBezTo>
                  <a:cubicBezTo>
                    <a:pt x="763" y="825"/>
                    <a:pt x="965" y="659"/>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5" name="Google Shape;92245;p76"/>
            <p:cNvSpPr/>
            <p:nvPr/>
          </p:nvSpPr>
          <p:spPr>
            <a:xfrm>
              <a:off x="6037950"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6" name="Google Shape;92246;p76"/>
            <p:cNvSpPr/>
            <p:nvPr/>
          </p:nvSpPr>
          <p:spPr>
            <a:xfrm>
              <a:off x="6007000" y="3424350"/>
              <a:ext cx="23825" cy="20500"/>
            </a:xfrm>
            <a:custGeom>
              <a:avLst/>
              <a:gdLst/>
              <a:ahLst/>
              <a:cxnLst/>
              <a:rect l="l" t="t" r="r" b="b"/>
              <a:pathLst>
                <a:path w="953" h="820" extrusionOk="0">
                  <a:moveTo>
                    <a:pt x="548" y="1"/>
                  </a:moveTo>
                  <a:cubicBezTo>
                    <a:pt x="179" y="1"/>
                    <a:pt x="0" y="441"/>
                    <a:pt x="250" y="703"/>
                  </a:cubicBezTo>
                  <a:cubicBezTo>
                    <a:pt x="334" y="783"/>
                    <a:pt x="436" y="820"/>
                    <a:pt x="536"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7" name="Google Shape;92247;p76"/>
            <p:cNvSpPr/>
            <p:nvPr/>
          </p:nvSpPr>
          <p:spPr>
            <a:xfrm>
              <a:off x="6038250" y="345502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8" name="Google Shape;92248;p76"/>
            <p:cNvSpPr/>
            <p:nvPr/>
          </p:nvSpPr>
          <p:spPr>
            <a:xfrm>
              <a:off x="6007000" y="3485675"/>
              <a:ext cx="24125" cy="20700"/>
            </a:xfrm>
            <a:custGeom>
              <a:avLst/>
              <a:gdLst/>
              <a:ahLst/>
              <a:cxnLst/>
              <a:rect l="l" t="t" r="r" b="b"/>
              <a:pathLst>
                <a:path w="965" h="828" extrusionOk="0">
                  <a:moveTo>
                    <a:pt x="548" y="1"/>
                  </a:moveTo>
                  <a:cubicBezTo>
                    <a:pt x="179" y="1"/>
                    <a:pt x="0" y="453"/>
                    <a:pt x="250" y="703"/>
                  </a:cubicBezTo>
                  <a:cubicBezTo>
                    <a:pt x="336" y="789"/>
                    <a:pt x="441" y="827"/>
                    <a:pt x="543" y="827"/>
                  </a:cubicBezTo>
                  <a:cubicBezTo>
                    <a:pt x="753" y="827"/>
                    <a:pt x="953" y="665"/>
                    <a:pt x="953"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9" name="Google Shape;92249;p76"/>
            <p:cNvSpPr/>
            <p:nvPr/>
          </p:nvSpPr>
          <p:spPr>
            <a:xfrm>
              <a:off x="6044350" y="3515300"/>
              <a:ext cx="21825" cy="14950"/>
            </a:xfrm>
            <a:custGeom>
              <a:avLst/>
              <a:gdLst/>
              <a:ahLst/>
              <a:cxnLst/>
              <a:rect l="l" t="t" r="r" b="b"/>
              <a:pathLst>
                <a:path w="873" h="598" extrusionOk="0">
                  <a:moveTo>
                    <a:pt x="455" y="0"/>
                  </a:moveTo>
                  <a:cubicBezTo>
                    <a:pt x="408" y="0"/>
                    <a:pt x="357" y="13"/>
                    <a:pt x="304" y="42"/>
                  </a:cubicBezTo>
                  <a:lnTo>
                    <a:pt x="280" y="42"/>
                  </a:lnTo>
                  <a:lnTo>
                    <a:pt x="280" y="54"/>
                  </a:lnTo>
                  <a:cubicBezTo>
                    <a:pt x="0" y="234"/>
                    <a:pt x="173" y="598"/>
                    <a:pt x="433" y="598"/>
                  </a:cubicBezTo>
                  <a:cubicBezTo>
                    <a:pt x="483" y="598"/>
                    <a:pt x="536" y="585"/>
                    <a:pt x="590" y="554"/>
                  </a:cubicBezTo>
                  <a:cubicBezTo>
                    <a:pt x="872" y="392"/>
                    <a:pt x="71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0" name="Google Shape;92250;p76"/>
            <p:cNvSpPr/>
            <p:nvPr/>
          </p:nvSpPr>
          <p:spPr>
            <a:xfrm>
              <a:off x="6015225" y="3544800"/>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1" name="Google Shape;92251;p76"/>
            <p:cNvSpPr/>
            <p:nvPr/>
          </p:nvSpPr>
          <p:spPr>
            <a:xfrm>
              <a:off x="6044325" y="3576625"/>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5"/>
                  </a:cubicBezTo>
                  <a:cubicBezTo>
                    <a:pt x="874" y="404"/>
                    <a:pt x="719" y="1"/>
                    <a:pt x="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2" name="Google Shape;92252;p76"/>
            <p:cNvSpPr/>
            <p:nvPr/>
          </p:nvSpPr>
          <p:spPr>
            <a:xfrm>
              <a:off x="6007000" y="3608600"/>
              <a:ext cx="24125" cy="20800"/>
            </a:xfrm>
            <a:custGeom>
              <a:avLst/>
              <a:gdLst/>
              <a:ahLst/>
              <a:cxnLst/>
              <a:rect l="l" t="t" r="r" b="b"/>
              <a:pathLst>
                <a:path w="965" h="832" extrusionOk="0">
                  <a:moveTo>
                    <a:pt x="548" y="1"/>
                  </a:moveTo>
                  <a:lnTo>
                    <a:pt x="548" y="13"/>
                  </a:lnTo>
                  <a:cubicBezTo>
                    <a:pt x="179" y="13"/>
                    <a:pt x="0" y="453"/>
                    <a:pt x="250" y="715"/>
                  </a:cubicBezTo>
                  <a:cubicBezTo>
                    <a:pt x="334" y="795"/>
                    <a:pt x="436" y="831"/>
                    <a:pt x="536" y="831"/>
                  </a:cubicBezTo>
                  <a:cubicBezTo>
                    <a:pt x="749" y="831"/>
                    <a:pt x="953" y="669"/>
                    <a:pt x="953"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3" name="Google Shape;92253;p76"/>
            <p:cNvSpPr/>
            <p:nvPr/>
          </p:nvSpPr>
          <p:spPr>
            <a:xfrm>
              <a:off x="6038250" y="36395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4" name="Google Shape;92254;p76"/>
            <p:cNvSpPr/>
            <p:nvPr/>
          </p:nvSpPr>
          <p:spPr>
            <a:xfrm>
              <a:off x="6014550" y="3668125"/>
              <a:ext cx="21675" cy="15200"/>
            </a:xfrm>
            <a:custGeom>
              <a:avLst/>
              <a:gdLst/>
              <a:ahLst/>
              <a:cxnLst/>
              <a:rect l="l" t="t" r="r" b="b"/>
              <a:pathLst>
                <a:path w="867" h="608" extrusionOk="0">
                  <a:moveTo>
                    <a:pt x="445" y="1"/>
                  </a:moveTo>
                  <a:cubicBezTo>
                    <a:pt x="384" y="1"/>
                    <a:pt x="320" y="22"/>
                    <a:pt x="258" y="73"/>
                  </a:cubicBezTo>
                  <a:lnTo>
                    <a:pt x="246" y="73"/>
                  </a:lnTo>
                  <a:lnTo>
                    <a:pt x="246" y="84"/>
                  </a:lnTo>
                  <a:cubicBezTo>
                    <a:pt x="1" y="301"/>
                    <a:pt x="211" y="608"/>
                    <a:pt x="451" y="608"/>
                  </a:cubicBezTo>
                  <a:cubicBezTo>
                    <a:pt x="514" y="608"/>
                    <a:pt x="579" y="586"/>
                    <a:pt x="639" y="537"/>
                  </a:cubicBezTo>
                  <a:cubicBezTo>
                    <a:pt x="867" y="337"/>
                    <a:pt x="685" y="1"/>
                    <a:pt x="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5" name="Google Shape;92255;p76"/>
            <p:cNvSpPr/>
            <p:nvPr/>
          </p:nvSpPr>
          <p:spPr>
            <a:xfrm>
              <a:off x="6037650" y="3700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6" name="Google Shape;92256;p76"/>
            <p:cNvSpPr/>
            <p:nvPr/>
          </p:nvSpPr>
          <p:spPr>
            <a:xfrm>
              <a:off x="6015250" y="3729225"/>
              <a:ext cx="21225" cy="15075"/>
            </a:xfrm>
            <a:custGeom>
              <a:avLst/>
              <a:gdLst/>
              <a:ahLst/>
              <a:cxnLst/>
              <a:rect l="l" t="t" r="r" b="b"/>
              <a:pathLst>
                <a:path w="849" h="603" extrusionOk="0">
                  <a:moveTo>
                    <a:pt x="434" y="0"/>
                  </a:moveTo>
                  <a:cubicBezTo>
                    <a:pt x="366" y="0"/>
                    <a:pt x="295" y="28"/>
                    <a:pt x="230" y="93"/>
                  </a:cubicBezTo>
                  <a:lnTo>
                    <a:pt x="218" y="93"/>
                  </a:lnTo>
                  <a:lnTo>
                    <a:pt x="218" y="105"/>
                  </a:lnTo>
                  <a:cubicBezTo>
                    <a:pt x="0" y="323"/>
                    <a:pt x="204" y="603"/>
                    <a:pt x="434" y="603"/>
                  </a:cubicBezTo>
                  <a:cubicBezTo>
                    <a:pt x="506" y="603"/>
                    <a:pt x="581" y="575"/>
                    <a:pt x="646"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7" name="Google Shape;92257;p76"/>
            <p:cNvSpPr/>
            <p:nvPr/>
          </p:nvSpPr>
          <p:spPr>
            <a:xfrm>
              <a:off x="6044375" y="3761150"/>
              <a:ext cx="21800" cy="15075"/>
            </a:xfrm>
            <a:custGeom>
              <a:avLst/>
              <a:gdLst/>
              <a:ahLst/>
              <a:cxnLst/>
              <a:rect l="l" t="t" r="r" b="b"/>
              <a:pathLst>
                <a:path w="872" h="603" extrusionOk="0">
                  <a:moveTo>
                    <a:pt x="454" y="1"/>
                  </a:moveTo>
                  <a:cubicBezTo>
                    <a:pt x="407" y="1"/>
                    <a:pt x="356" y="13"/>
                    <a:pt x="303" y="42"/>
                  </a:cubicBezTo>
                  <a:lnTo>
                    <a:pt x="279" y="42"/>
                  </a:lnTo>
                  <a:lnTo>
                    <a:pt x="279" y="54"/>
                  </a:lnTo>
                  <a:cubicBezTo>
                    <a:pt x="1" y="233"/>
                    <a:pt x="170" y="603"/>
                    <a:pt x="428" y="603"/>
                  </a:cubicBezTo>
                  <a:cubicBezTo>
                    <a:pt x="479" y="603"/>
                    <a:pt x="533" y="588"/>
                    <a:pt x="589" y="554"/>
                  </a:cubicBezTo>
                  <a:cubicBezTo>
                    <a:pt x="871" y="393"/>
                    <a:pt x="718" y="1"/>
                    <a:pt x="4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8" name="Google Shape;92258;p76"/>
            <p:cNvSpPr/>
            <p:nvPr/>
          </p:nvSpPr>
          <p:spPr>
            <a:xfrm>
              <a:off x="6007000" y="3793150"/>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9" name="Google Shape;92259;p76"/>
            <p:cNvSpPr/>
            <p:nvPr/>
          </p:nvSpPr>
          <p:spPr>
            <a:xfrm>
              <a:off x="6037650" y="3823825"/>
              <a:ext cx="24125" cy="20675"/>
            </a:xfrm>
            <a:custGeom>
              <a:avLst/>
              <a:gdLst/>
              <a:ahLst/>
              <a:cxnLst/>
              <a:rect l="l" t="t" r="r" b="b"/>
              <a:pathLst>
                <a:path w="965" h="827" extrusionOk="0">
                  <a:moveTo>
                    <a:pt x="548" y="0"/>
                  </a:moveTo>
                  <a:lnTo>
                    <a:pt x="548" y="12"/>
                  </a:lnTo>
                  <a:cubicBezTo>
                    <a:pt x="179" y="12"/>
                    <a:pt x="0" y="453"/>
                    <a:pt x="262" y="703"/>
                  </a:cubicBezTo>
                  <a:cubicBezTo>
                    <a:pt x="344" y="788"/>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0" name="Google Shape;92260;p76"/>
            <p:cNvSpPr/>
            <p:nvPr/>
          </p:nvSpPr>
          <p:spPr>
            <a:xfrm>
              <a:off x="6015200" y="3852150"/>
              <a:ext cx="21275" cy="15225"/>
            </a:xfrm>
            <a:custGeom>
              <a:avLst/>
              <a:gdLst/>
              <a:ahLst/>
              <a:cxnLst/>
              <a:rect l="l" t="t" r="r" b="b"/>
              <a:pathLst>
                <a:path w="851" h="609" extrusionOk="0">
                  <a:moveTo>
                    <a:pt x="436" y="1"/>
                  </a:moveTo>
                  <a:cubicBezTo>
                    <a:pt x="368" y="1"/>
                    <a:pt x="297" y="28"/>
                    <a:pt x="232" y="93"/>
                  </a:cubicBezTo>
                  <a:lnTo>
                    <a:pt x="220" y="93"/>
                  </a:lnTo>
                  <a:lnTo>
                    <a:pt x="220" y="105"/>
                  </a:lnTo>
                  <a:cubicBezTo>
                    <a:pt x="0" y="325"/>
                    <a:pt x="210" y="608"/>
                    <a:pt x="443" y="608"/>
                  </a:cubicBezTo>
                  <a:cubicBezTo>
                    <a:pt x="513" y="608"/>
                    <a:pt x="585" y="583"/>
                    <a:pt x="648" y="522"/>
                  </a:cubicBezTo>
                  <a:cubicBezTo>
                    <a:pt x="850" y="311"/>
                    <a:pt x="663" y="1"/>
                    <a:pt x="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1" name="Google Shape;92261;p76"/>
            <p:cNvSpPr/>
            <p:nvPr/>
          </p:nvSpPr>
          <p:spPr>
            <a:xfrm>
              <a:off x="6044325" y="3884100"/>
              <a:ext cx="21875" cy="15225"/>
            </a:xfrm>
            <a:custGeom>
              <a:avLst/>
              <a:gdLst/>
              <a:ahLst/>
              <a:cxnLst/>
              <a:rect l="l" t="t" r="r" b="b"/>
              <a:pathLst>
                <a:path w="875" h="609" extrusionOk="0">
                  <a:moveTo>
                    <a:pt x="453" y="1"/>
                  </a:moveTo>
                  <a:cubicBezTo>
                    <a:pt x="407" y="1"/>
                    <a:pt x="357" y="13"/>
                    <a:pt x="305" y="42"/>
                  </a:cubicBezTo>
                  <a:lnTo>
                    <a:pt x="281" y="42"/>
                  </a:lnTo>
                  <a:lnTo>
                    <a:pt x="281" y="54"/>
                  </a:lnTo>
                  <a:cubicBezTo>
                    <a:pt x="0" y="234"/>
                    <a:pt x="176" y="609"/>
                    <a:pt x="437" y="609"/>
                  </a:cubicBezTo>
                  <a:cubicBezTo>
                    <a:pt x="486" y="609"/>
                    <a:pt x="538" y="596"/>
                    <a:pt x="591" y="566"/>
                  </a:cubicBezTo>
                  <a:cubicBezTo>
                    <a:pt x="874" y="404"/>
                    <a:pt x="719" y="1"/>
                    <a:pt x="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2" name="Google Shape;92262;p76"/>
            <p:cNvSpPr/>
            <p:nvPr/>
          </p:nvSpPr>
          <p:spPr>
            <a:xfrm>
              <a:off x="6015250" y="3913775"/>
              <a:ext cx="21225" cy="15075"/>
            </a:xfrm>
            <a:custGeom>
              <a:avLst/>
              <a:gdLst/>
              <a:ahLst/>
              <a:cxnLst/>
              <a:rect l="l" t="t" r="r" b="b"/>
              <a:pathLst>
                <a:path w="849" h="603" extrusionOk="0">
                  <a:moveTo>
                    <a:pt x="434" y="0"/>
                  </a:moveTo>
                  <a:cubicBezTo>
                    <a:pt x="366" y="0"/>
                    <a:pt x="295" y="27"/>
                    <a:pt x="230" y="93"/>
                  </a:cubicBezTo>
                  <a:lnTo>
                    <a:pt x="218" y="93"/>
                  </a:lnTo>
                  <a:lnTo>
                    <a:pt x="218" y="105"/>
                  </a:lnTo>
                  <a:cubicBezTo>
                    <a:pt x="0" y="323"/>
                    <a:pt x="204" y="602"/>
                    <a:pt x="434" y="602"/>
                  </a:cubicBezTo>
                  <a:cubicBezTo>
                    <a:pt x="506" y="602"/>
                    <a:pt x="581" y="575"/>
                    <a:pt x="646" y="510"/>
                  </a:cubicBezTo>
                  <a:cubicBezTo>
                    <a:pt x="848" y="308"/>
                    <a:pt x="661" y="0"/>
                    <a:pt x="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3" name="Google Shape;92263;p76"/>
            <p:cNvSpPr/>
            <p:nvPr/>
          </p:nvSpPr>
          <p:spPr>
            <a:xfrm>
              <a:off x="6038250" y="3946825"/>
              <a:ext cx="28000" cy="20775"/>
            </a:xfrm>
            <a:custGeom>
              <a:avLst/>
              <a:gdLst/>
              <a:ahLst/>
              <a:cxnLst/>
              <a:rect l="l" t="t" r="r" b="b"/>
              <a:pathLst>
                <a:path w="1120" h="831" extrusionOk="0">
                  <a:moveTo>
                    <a:pt x="560" y="0"/>
                  </a:moveTo>
                  <a:cubicBezTo>
                    <a:pt x="548" y="0"/>
                    <a:pt x="536" y="3"/>
                    <a:pt x="524" y="9"/>
                  </a:cubicBezTo>
                  <a:cubicBezTo>
                    <a:pt x="0" y="57"/>
                    <a:pt x="48" y="831"/>
                    <a:pt x="560" y="831"/>
                  </a:cubicBezTo>
                  <a:cubicBezTo>
                    <a:pt x="1084" y="831"/>
                    <a:pt x="1119" y="57"/>
                    <a:pt x="596"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4" name="Google Shape;92264;p76"/>
            <p:cNvSpPr/>
            <p:nvPr/>
          </p:nvSpPr>
          <p:spPr>
            <a:xfrm>
              <a:off x="6007000" y="3977400"/>
              <a:ext cx="24125" cy="20925"/>
            </a:xfrm>
            <a:custGeom>
              <a:avLst/>
              <a:gdLst/>
              <a:ahLst/>
              <a:cxnLst/>
              <a:rect l="l" t="t" r="r" b="b"/>
              <a:pathLst>
                <a:path w="965" h="837" extrusionOk="0">
                  <a:moveTo>
                    <a:pt x="548" y="1"/>
                  </a:moveTo>
                  <a:lnTo>
                    <a:pt x="548" y="13"/>
                  </a:lnTo>
                  <a:cubicBezTo>
                    <a:pt x="179" y="13"/>
                    <a:pt x="0" y="453"/>
                    <a:pt x="250" y="715"/>
                  </a:cubicBezTo>
                  <a:cubicBezTo>
                    <a:pt x="334" y="799"/>
                    <a:pt x="437" y="837"/>
                    <a:pt x="538" y="837"/>
                  </a:cubicBezTo>
                  <a:cubicBezTo>
                    <a:pt x="750" y="837"/>
                    <a:pt x="953" y="671"/>
                    <a:pt x="953" y="429"/>
                  </a:cubicBezTo>
                  <a:cubicBezTo>
                    <a:pt x="964"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5" name="Google Shape;92265;p76"/>
            <p:cNvSpPr/>
            <p:nvPr/>
          </p:nvSpPr>
          <p:spPr>
            <a:xfrm>
              <a:off x="6044325" y="4007125"/>
              <a:ext cx="21900" cy="15150"/>
            </a:xfrm>
            <a:custGeom>
              <a:avLst/>
              <a:gdLst/>
              <a:ahLst/>
              <a:cxnLst/>
              <a:rect l="l" t="t" r="r" b="b"/>
              <a:pathLst>
                <a:path w="876" h="606" extrusionOk="0">
                  <a:moveTo>
                    <a:pt x="449" y="1"/>
                  </a:moveTo>
                  <a:cubicBezTo>
                    <a:pt x="403" y="1"/>
                    <a:pt x="355" y="12"/>
                    <a:pt x="305" y="38"/>
                  </a:cubicBezTo>
                  <a:lnTo>
                    <a:pt x="281" y="38"/>
                  </a:lnTo>
                  <a:lnTo>
                    <a:pt x="281" y="50"/>
                  </a:lnTo>
                  <a:cubicBezTo>
                    <a:pt x="0" y="230"/>
                    <a:pt x="176" y="605"/>
                    <a:pt x="437" y="605"/>
                  </a:cubicBezTo>
                  <a:cubicBezTo>
                    <a:pt x="486" y="605"/>
                    <a:pt x="538" y="592"/>
                    <a:pt x="591" y="562"/>
                  </a:cubicBezTo>
                  <a:cubicBezTo>
                    <a:pt x="876" y="399"/>
                    <a:pt x="717" y="1"/>
                    <a:pt x="4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6" name="Google Shape;92266;p76"/>
            <p:cNvSpPr/>
            <p:nvPr/>
          </p:nvSpPr>
          <p:spPr>
            <a:xfrm>
              <a:off x="6015225" y="40365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5"/>
                    <a:pt x="438" y="605"/>
                  </a:cubicBezTo>
                  <a:cubicBezTo>
                    <a:pt x="510" y="605"/>
                    <a:pt x="583" y="579"/>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7" name="Google Shape;92267;p76"/>
            <p:cNvSpPr/>
            <p:nvPr/>
          </p:nvSpPr>
          <p:spPr>
            <a:xfrm>
              <a:off x="6037650" y="4069675"/>
              <a:ext cx="24125" cy="20925"/>
            </a:xfrm>
            <a:custGeom>
              <a:avLst/>
              <a:gdLst/>
              <a:ahLst/>
              <a:cxnLst/>
              <a:rect l="l" t="t" r="r" b="b"/>
              <a:pathLst>
                <a:path w="965" h="837" extrusionOk="0">
                  <a:moveTo>
                    <a:pt x="548" y="1"/>
                  </a:moveTo>
                  <a:lnTo>
                    <a:pt x="548" y="13"/>
                  </a:lnTo>
                  <a:cubicBezTo>
                    <a:pt x="179" y="13"/>
                    <a:pt x="0" y="453"/>
                    <a:pt x="262" y="715"/>
                  </a:cubicBezTo>
                  <a:cubicBezTo>
                    <a:pt x="342" y="799"/>
                    <a:pt x="443" y="836"/>
                    <a:pt x="544" y="836"/>
                  </a:cubicBezTo>
                  <a:cubicBezTo>
                    <a:pt x="756" y="836"/>
                    <a:pt x="965" y="668"/>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8" name="Google Shape;92268;p76"/>
            <p:cNvSpPr/>
            <p:nvPr/>
          </p:nvSpPr>
          <p:spPr>
            <a:xfrm>
              <a:off x="6007000" y="4100625"/>
              <a:ext cx="24125" cy="20650"/>
            </a:xfrm>
            <a:custGeom>
              <a:avLst/>
              <a:gdLst/>
              <a:ahLst/>
              <a:cxnLst/>
              <a:rect l="l" t="t" r="r" b="b"/>
              <a:pathLst>
                <a:path w="965" h="826" extrusionOk="0">
                  <a:moveTo>
                    <a:pt x="548" y="1"/>
                  </a:moveTo>
                  <a:cubicBezTo>
                    <a:pt x="179" y="1"/>
                    <a:pt x="0" y="441"/>
                    <a:pt x="250" y="703"/>
                  </a:cubicBezTo>
                  <a:cubicBezTo>
                    <a:pt x="334" y="788"/>
                    <a:pt x="437" y="825"/>
                    <a:pt x="538" y="825"/>
                  </a:cubicBezTo>
                  <a:cubicBezTo>
                    <a:pt x="750" y="825"/>
                    <a:pt x="953" y="660"/>
                    <a:pt x="953"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9" name="Google Shape;92269;p76"/>
            <p:cNvSpPr/>
            <p:nvPr/>
          </p:nvSpPr>
          <p:spPr>
            <a:xfrm>
              <a:off x="6038250" y="4131300"/>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0" name="Google Shape;92270;p76"/>
            <p:cNvSpPr/>
            <p:nvPr/>
          </p:nvSpPr>
          <p:spPr>
            <a:xfrm>
              <a:off x="6014575" y="4160050"/>
              <a:ext cx="21625" cy="15125"/>
            </a:xfrm>
            <a:custGeom>
              <a:avLst/>
              <a:gdLst/>
              <a:ahLst/>
              <a:cxnLst/>
              <a:rect l="l" t="t" r="r" b="b"/>
              <a:pathLst>
                <a:path w="865" h="605" extrusionOk="0">
                  <a:moveTo>
                    <a:pt x="447" y="0"/>
                  </a:moveTo>
                  <a:cubicBezTo>
                    <a:pt x="386" y="0"/>
                    <a:pt x="320" y="23"/>
                    <a:pt x="257" y="77"/>
                  </a:cubicBezTo>
                  <a:lnTo>
                    <a:pt x="245" y="77"/>
                  </a:lnTo>
                  <a:lnTo>
                    <a:pt x="245" y="88"/>
                  </a:lnTo>
                  <a:cubicBezTo>
                    <a:pt x="1" y="295"/>
                    <a:pt x="208" y="605"/>
                    <a:pt x="446" y="605"/>
                  </a:cubicBezTo>
                  <a:cubicBezTo>
                    <a:pt x="510" y="605"/>
                    <a:pt x="577" y="582"/>
                    <a:pt x="638" y="529"/>
                  </a:cubicBezTo>
                  <a:cubicBezTo>
                    <a:pt x="865" y="340"/>
                    <a:pt x="686"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1" name="Google Shape;92271;p76"/>
            <p:cNvSpPr/>
            <p:nvPr/>
          </p:nvSpPr>
          <p:spPr>
            <a:xfrm>
              <a:off x="6044325" y="4191575"/>
              <a:ext cx="21850" cy="15225"/>
            </a:xfrm>
            <a:custGeom>
              <a:avLst/>
              <a:gdLst/>
              <a:ahLst/>
              <a:cxnLst/>
              <a:rect l="l" t="t" r="r" b="b"/>
              <a:pathLst>
                <a:path w="874" h="609" extrusionOk="0">
                  <a:moveTo>
                    <a:pt x="456" y="0"/>
                  </a:moveTo>
                  <a:cubicBezTo>
                    <a:pt x="408" y="0"/>
                    <a:pt x="357" y="13"/>
                    <a:pt x="305" y="42"/>
                  </a:cubicBezTo>
                  <a:lnTo>
                    <a:pt x="281" y="42"/>
                  </a:lnTo>
                  <a:lnTo>
                    <a:pt x="281" y="54"/>
                  </a:lnTo>
                  <a:cubicBezTo>
                    <a:pt x="0" y="234"/>
                    <a:pt x="176" y="609"/>
                    <a:pt x="437" y="609"/>
                  </a:cubicBezTo>
                  <a:cubicBezTo>
                    <a:pt x="486" y="609"/>
                    <a:pt x="538" y="596"/>
                    <a:pt x="591" y="566"/>
                  </a:cubicBezTo>
                  <a:cubicBezTo>
                    <a:pt x="873" y="394"/>
                    <a:pt x="719"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2" name="Google Shape;92272;p76"/>
            <p:cNvSpPr/>
            <p:nvPr/>
          </p:nvSpPr>
          <p:spPr>
            <a:xfrm>
              <a:off x="6015225" y="4221100"/>
              <a:ext cx="21275" cy="15225"/>
            </a:xfrm>
            <a:custGeom>
              <a:avLst/>
              <a:gdLst/>
              <a:ahLst/>
              <a:cxnLst/>
              <a:rect l="l" t="t" r="r" b="b"/>
              <a:pathLst>
                <a:path w="851" h="609" extrusionOk="0">
                  <a:moveTo>
                    <a:pt x="429" y="1"/>
                  </a:moveTo>
                  <a:cubicBezTo>
                    <a:pt x="363" y="1"/>
                    <a:pt x="294" y="26"/>
                    <a:pt x="231" y="87"/>
                  </a:cubicBezTo>
                  <a:lnTo>
                    <a:pt x="219" y="87"/>
                  </a:lnTo>
                  <a:lnTo>
                    <a:pt x="219" y="99"/>
                  </a:lnTo>
                  <a:cubicBezTo>
                    <a:pt x="1" y="326"/>
                    <a:pt x="205" y="608"/>
                    <a:pt x="436" y="608"/>
                  </a:cubicBezTo>
                  <a:cubicBezTo>
                    <a:pt x="508" y="608"/>
                    <a:pt x="582" y="581"/>
                    <a:pt x="647" y="516"/>
                  </a:cubicBezTo>
                  <a:cubicBezTo>
                    <a:pt x="851" y="312"/>
                    <a:pt x="659"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3" name="Google Shape;92273;p76"/>
            <p:cNvSpPr/>
            <p:nvPr/>
          </p:nvSpPr>
          <p:spPr>
            <a:xfrm>
              <a:off x="6038250" y="4254525"/>
              <a:ext cx="28000" cy="20250"/>
            </a:xfrm>
            <a:custGeom>
              <a:avLst/>
              <a:gdLst/>
              <a:ahLst/>
              <a:cxnLst/>
              <a:rect l="l" t="t" r="r" b="b"/>
              <a:pathLst>
                <a:path w="1120" h="810" extrusionOk="0">
                  <a:moveTo>
                    <a:pt x="524" y="0"/>
                  </a:moveTo>
                  <a:cubicBezTo>
                    <a:pt x="0" y="48"/>
                    <a:pt x="48" y="810"/>
                    <a:pt x="560" y="810"/>
                  </a:cubicBezTo>
                  <a:cubicBezTo>
                    <a:pt x="1084" y="810"/>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4" name="Google Shape;92274;p76"/>
            <p:cNvSpPr/>
            <p:nvPr/>
          </p:nvSpPr>
          <p:spPr>
            <a:xfrm>
              <a:off x="6007000" y="4284875"/>
              <a:ext cx="24125" cy="20925"/>
            </a:xfrm>
            <a:custGeom>
              <a:avLst/>
              <a:gdLst/>
              <a:ahLst/>
              <a:cxnLst/>
              <a:rect l="l" t="t" r="r" b="b"/>
              <a:pathLst>
                <a:path w="965" h="837" extrusionOk="0">
                  <a:moveTo>
                    <a:pt x="548" y="1"/>
                  </a:moveTo>
                  <a:lnTo>
                    <a:pt x="548" y="13"/>
                  </a:lnTo>
                  <a:cubicBezTo>
                    <a:pt x="179" y="13"/>
                    <a:pt x="0" y="453"/>
                    <a:pt x="250" y="715"/>
                  </a:cubicBezTo>
                  <a:cubicBezTo>
                    <a:pt x="334" y="799"/>
                    <a:pt x="436" y="837"/>
                    <a:pt x="537" y="837"/>
                  </a:cubicBezTo>
                  <a:cubicBezTo>
                    <a:pt x="749" y="837"/>
                    <a:pt x="953" y="668"/>
                    <a:pt x="953"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5" name="Google Shape;92275;p76"/>
            <p:cNvSpPr/>
            <p:nvPr/>
          </p:nvSpPr>
          <p:spPr>
            <a:xfrm>
              <a:off x="6044325" y="4314525"/>
              <a:ext cx="21875" cy="15225"/>
            </a:xfrm>
            <a:custGeom>
              <a:avLst/>
              <a:gdLst/>
              <a:ahLst/>
              <a:cxnLst/>
              <a:rect l="l" t="t" r="r" b="b"/>
              <a:pathLst>
                <a:path w="875" h="609" extrusionOk="0">
                  <a:moveTo>
                    <a:pt x="453" y="0"/>
                  </a:moveTo>
                  <a:cubicBezTo>
                    <a:pt x="407" y="0"/>
                    <a:pt x="357" y="13"/>
                    <a:pt x="305" y="41"/>
                  </a:cubicBezTo>
                  <a:lnTo>
                    <a:pt x="281" y="41"/>
                  </a:lnTo>
                  <a:lnTo>
                    <a:pt x="281" y="53"/>
                  </a:lnTo>
                  <a:cubicBezTo>
                    <a:pt x="0" y="234"/>
                    <a:pt x="176" y="608"/>
                    <a:pt x="437" y="608"/>
                  </a:cubicBezTo>
                  <a:cubicBezTo>
                    <a:pt x="486" y="608"/>
                    <a:pt x="538" y="595"/>
                    <a:pt x="591" y="565"/>
                  </a:cubicBezTo>
                  <a:cubicBezTo>
                    <a:pt x="874" y="403"/>
                    <a:pt x="719" y="0"/>
                    <a:pt x="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6" name="Google Shape;92276;p76"/>
            <p:cNvSpPr/>
            <p:nvPr/>
          </p:nvSpPr>
          <p:spPr>
            <a:xfrm>
              <a:off x="6015225" y="4344025"/>
              <a:ext cx="21275" cy="15225"/>
            </a:xfrm>
            <a:custGeom>
              <a:avLst/>
              <a:gdLst/>
              <a:ahLst/>
              <a:cxnLst/>
              <a:rect l="l" t="t" r="r" b="b"/>
              <a:pathLst>
                <a:path w="851" h="609" extrusionOk="0">
                  <a:moveTo>
                    <a:pt x="429" y="1"/>
                  </a:moveTo>
                  <a:cubicBezTo>
                    <a:pt x="363" y="1"/>
                    <a:pt x="294" y="27"/>
                    <a:pt x="231" y="87"/>
                  </a:cubicBezTo>
                  <a:lnTo>
                    <a:pt x="219" y="87"/>
                  </a:lnTo>
                  <a:lnTo>
                    <a:pt x="219" y="99"/>
                  </a:lnTo>
                  <a:cubicBezTo>
                    <a:pt x="1" y="326"/>
                    <a:pt x="205" y="609"/>
                    <a:pt x="436" y="609"/>
                  </a:cubicBezTo>
                  <a:cubicBezTo>
                    <a:pt x="508" y="609"/>
                    <a:pt x="582" y="581"/>
                    <a:pt x="647" y="516"/>
                  </a:cubicBezTo>
                  <a:cubicBezTo>
                    <a:pt x="851" y="312"/>
                    <a:pt x="659"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7" name="Google Shape;92277;p76"/>
            <p:cNvSpPr/>
            <p:nvPr/>
          </p:nvSpPr>
          <p:spPr>
            <a:xfrm>
              <a:off x="6044350" y="4376100"/>
              <a:ext cx="21825" cy="14975"/>
            </a:xfrm>
            <a:custGeom>
              <a:avLst/>
              <a:gdLst/>
              <a:ahLst/>
              <a:cxnLst/>
              <a:rect l="l" t="t" r="r" b="b"/>
              <a:pathLst>
                <a:path w="873" h="599" extrusionOk="0">
                  <a:moveTo>
                    <a:pt x="455" y="1"/>
                  </a:moveTo>
                  <a:cubicBezTo>
                    <a:pt x="408" y="1"/>
                    <a:pt x="357" y="14"/>
                    <a:pt x="304" y="43"/>
                  </a:cubicBezTo>
                  <a:lnTo>
                    <a:pt x="280" y="43"/>
                  </a:lnTo>
                  <a:lnTo>
                    <a:pt x="280" y="55"/>
                  </a:lnTo>
                  <a:cubicBezTo>
                    <a:pt x="0" y="234"/>
                    <a:pt x="173" y="599"/>
                    <a:pt x="433" y="599"/>
                  </a:cubicBezTo>
                  <a:cubicBezTo>
                    <a:pt x="483" y="599"/>
                    <a:pt x="536" y="585"/>
                    <a:pt x="590" y="555"/>
                  </a:cubicBezTo>
                  <a:cubicBezTo>
                    <a:pt x="872" y="393"/>
                    <a:pt x="719" y="1"/>
                    <a:pt x="4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8" name="Google Shape;92278;p76"/>
            <p:cNvSpPr/>
            <p:nvPr/>
          </p:nvSpPr>
          <p:spPr>
            <a:xfrm>
              <a:off x="6015225" y="4405625"/>
              <a:ext cx="21275" cy="15125"/>
            </a:xfrm>
            <a:custGeom>
              <a:avLst/>
              <a:gdLst/>
              <a:ahLst/>
              <a:cxnLst/>
              <a:rect l="l" t="t" r="r" b="b"/>
              <a:pathLst>
                <a:path w="851" h="605" extrusionOk="0">
                  <a:moveTo>
                    <a:pt x="432" y="0"/>
                  </a:moveTo>
                  <a:cubicBezTo>
                    <a:pt x="365" y="0"/>
                    <a:pt x="295" y="26"/>
                    <a:pt x="231" y="88"/>
                  </a:cubicBezTo>
                  <a:lnTo>
                    <a:pt x="219" y="88"/>
                  </a:lnTo>
                  <a:lnTo>
                    <a:pt x="219" y="100"/>
                  </a:lnTo>
                  <a:cubicBezTo>
                    <a:pt x="0" y="328"/>
                    <a:pt x="207" y="604"/>
                    <a:pt x="438" y="604"/>
                  </a:cubicBezTo>
                  <a:cubicBezTo>
                    <a:pt x="510" y="604"/>
                    <a:pt x="583" y="578"/>
                    <a:pt x="647" y="517"/>
                  </a:cubicBezTo>
                  <a:cubicBezTo>
                    <a:pt x="850" y="305"/>
                    <a:pt x="661"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9" name="Google Shape;92279;p76"/>
            <p:cNvSpPr/>
            <p:nvPr/>
          </p:nvSpPr>
          <p:spPr>
            <a:xfrm>
              <a:off x="6038250" y="4438775"/>
              <a:ext cx="28000" cy="20550"/>
            </a:xfrm>
            <a:custGeom>
              <a:avLst/>
              <a:gdLst/>
              <a:ahLst/>
              <a:cxnLst/>
              <a:rect l="l" t="t" r="r" b="b"/>
              <a:pathLst>
                <a:path w="1120" h="822" extrusionOk="0">
                  <a:moveTo>
                    <a:pt x="524" y="0"/>
                  </a:moveTo>
                  <a:cubicBezTo>
                    <a:pt x="0" y="48"/>
                    <a:pt x="48" y="822"/>
                    <a:pt x="560" y="822"/>
                  </a:cubicBezTo>
                  <a:cubicBezTo>
                    <a:pt x="1084" y="822"/>
                    <a:pt x="1119"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0" name="Google Shape;92280;p76"/>
            <p:cNvSpPr/>
            <p:nvPr/>
          </p:nvSpPr>
          <p:spPr>
            <a:xfrm>
              <a:off x="5976025" y="3331800"/>
              <a:ext cx="24150" cy="20675"/>
            </a:xfrm>
            <a:custGeom>
              <a:avLst/>
              <a:gdLst/>
              <a:ahLst/>
              <a:cxnLst/>
              <a:rect l="l" t="t" r="r" b="b"/>
              <a:pathLst>
                <a:path w="966" h="827" extrusionOk="0">
                  <a:moveTo>
                    <a:pt x="560" y="0"/>
                  </a:moveTo>
                  <a:cubicBezTo>
                    <a:pt x="191" y="0"/>
                    <a:pt x="1" y="441"/>
                    <a:pt x="263" y="703"/>
                  </a:cubicBezTo>
                  <a:cubicBezTo>
                    <a:pt x="345" y="788"/>
                    <a:pt x="448" y="827"/>
                    <a:pt x="551" y="827"/>
                  </a:cubicBezTo>
                  <a:cubicBezTo>
                    <a:pt x="761" y="827"/>
                    <a:pt x="965" y="665"/>
                    <a:pt x="965" y="417"/>
                  </a:cubicBezTo>
                  <a:lnTo>
                    <a:pt x="965" y="405"/>
                  </a:ln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1" name="Google Shape;92281;p76"/>
            <p:cNvSpPr/>
            <p:nvPr/>
          </p:nvSpPr>
          <p:spPr>
            <a:xfrm>
              <a:off x="5943975" y="3362400"/>
              <a:ext cx="27625" cy="20600"/>
            </a:xfrm>
            <a:custGeom>
              <a:avLst/>
              <a:gdLst/>
              <a:ahLst/>
              <a:cxnLst/>
              <a:rect l="l" t="t" r="r" b="b"/>
              <a:pathLst>
                <a:path w="1105" h="824" extrusionOk="0">
                  <a:moveTo>
                    <a:pt x="560" y="0"/>
                  </a:moveTo>
                  <a:cubicBezTo>
                    <a:pt x="64" y="0"/>
                    <a:pt x="0" y="778"/>
                    <a:pt x="533" y="824"/>
                  </a:cubicBezTo>
                  <a:lnTo>
                    <a:pt x="604" y="824"/>
                  </a:lnTo>
                  <a:cubicBezTo>
                    <a:pt x="1104" y="776"/>
                    <a:pt x="1104" y="50"/>
                    <a:pt x="604" y="2"/>
                  </a:cubicBezTo>
                  <a:cubicBezTo>
                    <a:pt x="589" y="1"/>
                    <a:pt x="5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2" name="Google Shape;92282;p76"/>
            <p:cNvSpPr/>
            <p:nvPr/>
          </p:nvSpPr>
          <p:spPr>
            <a:xfrm>
              <a:off x="5975000" y="3393325"/>
              <a:ext cx="27550" cy="20350"/>
            </a:xfrm>
            <a:custGeom>
              <a:avLst/>
              <a:gdLst/>
              <a:ahLst/>
              <a:cxnLst/>
              <a:rect l="l" t="t" r="r" b="b"/>
              <a:pathLst>
                <a:path w="1102" h="814" extrusionOk="0">
                  <a:moveTo>
                    <a:pt x="546" y="1"/>
                  </a:moveTo>
                  <a:cubicBezTo>
                    <a:pt x="49" y="1"/>
                    <a:pt x="1" y="767"/>
                    <a:pt x="518" y="813"/>
                  </a:cubicBezTo>
                  <a:lnTo>
                    <a:pt x="601" y="813"/>
                  </a:lnTo>
                  <a:cubicBezTo>
                    <a:pt x="1101" y="778"/>
                    <a:pt x="1101" y="39"/>
                    <a:pt x="601" y="4"/>
                  </a:cubicBezTo>
                  <a:cubicBezTo>
                    <a:pt x="582" y="2"/>
                    <a:pt x="564" y="1"/>
                    <a:pt x="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3" name="Google Shape;92283;p76"/>
            <p:cNvSpPr/>
            <p:nvPr/>
          </p:nvSpPr>
          <p:spPr>
            <a:xfrm>
              <a:off x="5945450" y="3424350"/>
              <a:ext cx="24050" cy="20400"/>
            </a:xfrm>
            <a:custGeom>
              <a:avLst/>
              <a:gdLst/>
              <a:ahLst/>
              <a:cxnLst/>
              <a:rect l="l" t="t" r="r" b="b"/>
              <a:pathLst>
                <a:path w="962" h="816" extrusionOk="0">
                  <a:moveTo>
                    <a:pt x="531" y="1"/>
                  </a:moveTo>
                  <a:cubicBezTo>
                    <a:pt x="183" y="1"/>
                    <a:pt x="1" y="433"/>
                    <a:pt x="259" y="691"/>
                  </a:cubicBezTo>
                  <a:cubicBezTo>
                    <a:pt x="341" y="777"/>
                    <a:pt x="444" y="816"/>
                    <a:pt x="545" y="816"/>
                  </a:cubicBezTo>
                  <a:cubicBezTo>
                    <a:pt x="752" y="816"/>
                    <a:pt x="954" y="654"/>
                    <a:pt x="962" y="406"/>
                  </a:cubicBezTo>
                  <a:cubicBezTo>
                    <a:pt x="962" y="180"/>
                    <a:pt x="771"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4" name="Google Shape;92284;p76"/>
            <p:cNvSpPr/>
            <p:nvPr/>
          </p:nvSpPr>
          <p:spPr>
            <a:xfrm>
              <a:off x="5976025" y="3455025"/>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5" name="Google Shape;92285;p76"/>
            <p:cNvSpPr/>
            <p:nvPr/>
          </p:nvSpPr>
          <p:spPr>
            <a:xfrm>
              <a:off x="5945375" y="3485675"/>
              <a:ext cx="24125" cy="20700"/>
            </a:xfrm>
            <a:custGeom>
              <a:avLst/>
              <a:gdLst/>
              <a:ahLst/>
              <a:cxnLst/>
              <a:rect l="l" t="t" r="r" b="b"/>
              <a:pathLst>
                <a:path w="965" h="828" extrusionOk="0">
                  <a:moveTo>
                    <a:pt x="548" y="1"/>
                  </a:moveTo>
                  <a:cubicBezTo>
                    <a:pt x="191" y="1"/>
                    <a:pt x="0" y="441"/>
                    <a:pt x="262" y="703"/>
                  </a:cubicBezTo>
                  <a:cubicBezTo>
                    <a:pt x="344" y="789"/>
                    <a:pt x="447" y="827"/>
                    <a:pt x="548" y="827"/>
                  </a:cubicBezTo>
                  <a:cubicBezTo>
                    <a:pt x="755" y="827"/>
                    <a:pt x="957" y="665"/>
                    <a:pt x="965" y="417"/>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6" name="Google Shape;92286;p76"/>
            <p:cNvSpPr/>
            <p:nvPr/>
          </p:nvSpPr>
          <p:spPr>
            <a:xfrm>
              <a:off x="5975000" y="3516550"/>
              <a:ext cx="27550" cy="20350"/>
            </a:xfrm>
            <a:custGeom>
              <a:avLst/>
              <a:gdLst/>
              <a:ahLst/>
              <a:cxnLst/>
              <a:rect l="l" t="t" r="r" b="b"/>
              <a:pathLst>
                <a:path w="1102" h="814" extrusionOk="0">
                  <a:moveTo>
                    <a:pt x="546" y="1"/>
                  </a:moveTo>
                  <a:cubicBezTo>
                    <a:pt x="49" y="1"/>
                    <a:pt x="1" y="768"/>
                    <a:pt x="518" y="813"/>
                  </a:cubicBezTo>
                  <a:lnTo>
                    <a:pt x="601" y="813"/>
                  </a:lnTo>
                  <a:cubicBezTo>
                    <a:pt x="1101" y="778"/>
                    <a:pt x="1101" y="40"/>
                    <a:pt x="601" y="4"/>
                  </a:cubicBezTo>
                  <a:cubicBezTo>
                    <a:pt x="582" y="2"/>
                    <a:pt x="564" y="1"/>
                    <a:pt x="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7" name="Google Shape;92287;p76"/>
            <p:cNvSpPr/>
            <p:nvPr/>
          </p:nvSpPr>
          <p:spPr>
            <a:xfrm>
              <a:off x="5943625" y="3547150"/>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2"/>
                    <a:pt x="568" y="1"/>
                    <a:pt x="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8" name="Google Shape;92288;p76"/>
            <p:cNvSpPr/>
            <p:nvPr/>
          </p:nvSpPr>
          <p:spPr>
            <a:xfrm>
              <a:off x="5976025" y="3577950"/>
              <a:ext cx="24150" cy="20700"/>
            </a:xfrm>
            <a:custGeom>
              <a:avLst/>
              <a:gdLst/>
              <a:ahLst/>
              <a:cxnLst/>
              <a:rect l="l" t="t" r="r" b="b"/>
              <a:pathLst>
                <a:path w="966" h="828" extrusionOk="0">
                  <a:moveTo>
                    <a:pt x="560" y="1"/>
                  </a:moveTo>
                  <a:cubicBezTo>
                    <a:pt x="191" y="1"/>
                    <a:pt x="1" y="441"/>
                    <a:pt x="263" y="703"/>
                  </a:cubicBezTo>
                  <a:cubicBezTo>
                    <a:pt x="345" y="789"/>
                    <a:pt x="448" y="827"/>
                    <a:pt x="551" y="827"/>
                  </a:cubicBezTo>
                  <a:cubicBezTo>
                    <a:pt x="761" y="827"/>
                    <a:pt x="965" y="665"/>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9" name="Google Shape;92289;p76"/>
            <p:cNvSpPr/>
            <p:nvPr/>
          </p:nvSpPr>
          <p:spPr>
            <a:xfrm>
              <a:off x="5945450" y="3608600"/>
              <a:ext cx="24050" cy="20700"/>
            </a:xfrm>
            <a:custGeom>
              <a:avLst/>
              <a:gdLst/>
              <a:ahLst/>
              <a:cxnLst/>
              <a:rect l="l" t="t" r="r" b="b"/>
              <a:pathLst>
                <a:path w="962" h="828" extrusionOk="0">
                  <a:moveTo>
                    <a:pt x="545"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203"/>
                    <a:pt x="783" y="13"/>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0" name="Google Shape;92290;p76"/>
            <p:cNvSpPr/>
            <p:nvPr/>
          </p:nvSpPr>
          <p:spPr>
            <a:xfrm>
              <a:off x="5976025" y="3639575"/>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1" name="Google Shape;92291;p76"/>
            <p:cNvSpPr/>
            <p:nvPr/>
          </p:nvSpPr>
          <p:spPr>
            <a:xfrm>
              <a:off x="5945375" y="3669925"/>
              <a:ext cx="24125" cy="21000"/>
            </a:xfrm>
            <a:custGeom>
              <a:avLst/>
              <a:gdLst/>
              <a:ahLst/>
              <a:cxnLst/>
              <a:rect l="l" t="t" r="r" b="b"/>
              <a:pathLst>
                <a:path w="965" h="840" extrusionOk="0">
                  <a:moveTo>
                    <a:pt x="560" y="1"/>
                  </a:moveTo>
                  <a:lnTo>
                    <a:pt x="548" y="12"/>
                  </a:lnTo>
                  <a:cubicBezTo>
                    <a:pt x="179" y="12"/>
                    <a:pt x="0" y="453"/>
                    <a:pt x="250" y="715"/>
                  </a:cubicBezTo>
                  <a:cubicBezTo>
                    <a:pt x="336" y="801"/>
                    <a:pt x="441" y="839"/>
                    <a:pt x="544" y="839"/>
                  </a:cubicBezTo>
                  <a:cubicBezTo>
                    <a:pt x="755" y="839"/>
                    <a:pt x="957" y="677"/>
                    <a:pt x="965" y="429"/>
                  </a:cubicBezTo>
                  <a:cubicBezTo>
                    <a:pt x="965" y="203"/>
                    <a:pt x="786" y="12"/>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2" name="Google Shape;92292;p76"/>
            <p:cNvSpPr/>
            <p:nvPr/>
          </p:nvSpPr>
          <p:spPr>
            <a:xfrm>
              <a:off x="5974925" y="370082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3" name="Google Shape;92293;p76"/>
            <p:cNvSpPr/>
            <p:nvPr/>
          </p:nvSpPr>
          <p:spPr>
            <a:xfrm>
              <a:off x="5945450" y="3731550"/>
              <a:ext cx="24050" cy="20675"/>
            </a:xfrm>
            <a:custGeom>
              <a:avLst/>
              <a:gdLst/>
              <a:ahLst/>
              <a:cxnLst/>
              <a:rect l="l" t="t" r="r" b="b"/>
              <a:pathLst>
                <a:path w="962" h="827" extrusionOk="0">
                  <a:moveTo>
                    <a:pt x="557" y="0"/>
                  </a:moveTo>
                  <a:lnTo>
                    <a:pt x="545" y="12"/>
                  </a:lnTo>
                  <a:cubicBezTo>
                    <a:pt x="540" y="12"/>
                    <a:pt x="536" y="12"/>
                    <a:pt x="531" y="12"/>
                  </a:cubicBezTo>
                  <a:cubicBezTo>
                    <a:pt x="183" y="12"/>
                    <a:pt x="1" y="444"/>
                    <a:pt x="259" y="703"/>
                  </a:cubicBezTo>
                  <a:cubicBezTo>
                    <a:pt x="341" y="788"/>
                    <a:pt x="444" y="827"/>
                    <a:pt x="545" y="827"/>
                  </a:cubicBezTo>
                  <a:cubicBezTo>
                    <a:pt x="752" y="827"/>
                    <a:pt x="954" y="665"/>
                    <a:pt x="962" y="417"/>
                  </a:cubicBezTo>
                  <a:cubicBezTo>
                    <a:pt x="962" y="191"/>
                    <a:pt x="783" y="12"/>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4" name="Google Shape;92294;p76"/>
            <p:cNvSpPr/>
            <p:nvPr/>
          </p:nvSpPr>
          <p:spPr>
            <a:xfrm>
              <a:off x="5976025" y="3762200"/>
              <a:ext cx="24150" cy="20700"/>
            </a:xfrm>
            <a:custGeom>
              <a:avLst/>
              <a:gdLst/>
              <a:ahLst/>
              <a:cxnLst/>
              <a:rect l="l" t="t" r="r" b="b"/>
              <a:pathLst>
                <a:path w="966" h="828" extrusionOk="0">
                  <a:moveTo>
                    <a:pt x="560" y="0"/>
                  </a:moveTo>
                  <a:lnTo>
                    <a:pt x="560" y="12"/>
                  </a:lnTo>
                  <a:cubicBezTo>
                    <a:pt x="191" y="12"/>
                    <a:pt x="1" y="453"/>
                    <a:pt x="263" y="703"/>
                  </a:cubicBezTo>
                  <a:cubicBezTo>
                    <a:pt x="345" y="789"/>
                    <a:pt x="450" y="828"/>
                    <a:pt x="552" y="828"/>
                  </a:cubicBezTo>
                  <a:cubicBezTo>
                    <a:pt x="762" y="828"/>
                    <a:pt x="965" y="669"/>
                    <a:pt x="965" y="429"/>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5" name="Google Shape;92295;p76"/>
            <p:cNvSpPr/>
            <p:nvPr/>
          </p:nvSpPr>
          <p:spPr>
            <a:xfrm>
              <a:off x="5945375" y="3792850"/>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6" name="Google Shape;92296;p76"/>
            <p:cNvSpPr/>
            <p:nvPr/>
          </p:nvSpPr>
          <p:spPr>
            <a:xfrm>
              <a:off x="5976125" y="3823825"/>
              <a:ext cx="24050" cy="20675"/>
            </a:xfrm>
            <a:custGeom>
              <a:avLst/>
              <a:gdLst/>
              <a:ahLst/>
              <a:cxnLst/>
              <a:rect l="l" t="t" r="r" b="b"/>
              <a:pathLst>
                <a:path w="962" h="827" extrusionOk="0">
                  <a:moveTo>
                    <a:pt x="556" y="0"/>
                  </a:moveTo>
                  <a:lnTo>
                    <a:pt x="556" y="12"/>
                  </a:lnTo>
                  <a:cubicBezTo>
                    <a:pt x="551" y="12"/>
                    <a:pt x="547" y="12"/>
                    <a:pt x="542" y="12"/>
                  </a:cubicBezTo>
                  <a:cubicBezTo>
                    <a:pt x="182" y="12"/>
                    <a:pt x="0" y="444"/>
                    <a:pt x="259" y="703"/>
                  </a:cubicBezTo>
                  <a:cubicBezTo>
                    <a:pt x="341" y="788"/>
                    <a:pt x="444" y="827"/>
                    <a:pt x="547" y="827"/>
                  </a:cubicBezTo>
                  <a:cubicBezTo>
                    <a:pt x="757" y="827"/>
                    <a:pt x="961" y="665"/>
                    <a:pt x="961" y="417"/>
                  </a:cubicBezTo>
                  <a:cubicBezTo>
                    <a:pt x="961" y="191"/>
                    <a:pt x="783"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7" name="Google Shape;92297;p76"/>
            <p:cNvSpPr/>
            <p:nvPr/>
          </p:nvSpPr>
          <p:spPr>
            <a:xfrm>
              <a:off x="5943975" y="3854725"/>
              <a:ext cx="27625" cy="20600"/>
            </a:xfrm>
            <a:custGeom>
              <a:avLst/>
              <a:gdLst/>
              <a:ahLst/>
              <a:cxnLst/>
              <a:rect l="l" t="t" r="r" b="b"/>
              <a:pathLst>
                <a:path w="1105" h="824" extrusionOk="0">
                  <a:moveTo>
                    <a:pt x="559" y="0"/>
                  </a:moveTo>
                  <a:cubicBezTo>
                    <a:pt x="64" y="0"/>
                    <a:pt x="1" y="766"/>
                    <a:pt x="533" y="824"/>
                  </a:cubicBezTo>
                  <a:lnTo>
                    <a:pt x="604" y="824"/>
                  </a:lnTo>
                  <a:cubicBezTo>
                    <a:pt x="1104" y="776"/>
                    <a:pt x="1104" y="38"/>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8" name="Google Shape;92298;p76"/>
            <p:cNvSpPr/>
            <p:nvPr/>
          </p:nvSpPr>
          <p:spPr>
            <a:xfrm>
              <a:off x="5974925" y="3885375"/>
              <a:ext cx="27625" cy="20625"/>
            </a:xfrm>
            <a:custGeom>
              <a:avLst/>
              <a:gdLst/>
              <a:ahLst/>
              <a:cxnLst/>
              <a:rect l="l" t="t" r="r" b="b"/>
              <a:pathLst>
                <a:path w="1105" h="825" extrusionOk="0">
                  <a:moveTo>
                    <a:pt x="559" y="1"/>
                  </a:moveTo>
                  <a:cubicBezTo>
                    <a:pt x="53" y="1"/>
                    <a:pt x="0" y="778"/>
                    <a:pt x="521"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9" name="Google Shape;92299;p76"/>
            <p:cNvSpPr/>
            <p:nvPr/>
          </p:nvSpPr>
          <p:spPr>
            <a:xfrm>
              <a:off x="5945450" y="3916075"/>
              <a:ext cx="24050" cy="20700"/>
            </a:xfrm>
            <a:custGeom>
              <a:avLst/>
              <a:gdLst/>
              <a:ahLst/>
              <a:cxnLst/>
              <a:rect l="l" t="t" r="r" b="b"/>
              <a:pathLst>
                <a:path w="962" h="828" extrusionOk="0">
                  <a:moveTo>
                    <a:pt x="557" y="1"/>
                  </a:moveTo>
                  <a:lnTo>
                    <a:pt x="545" y="13"/>
                  </a:lnTo>
                  <a:cubicBezTo>
                    <a:pt x="540" y="13"/>
                    <a:pt x="536" y="13"/>
                    <a:pt x="531" y="13"/>
                  </a:cubicBezTo>
                  <a:cubicBezTo>
                    <a:pt x="183" y="13"/>
                    <a:pt x="1" y="445"/>
                    <a:pt x="259" y="703"/>
                  </a:cubicBezTo>
                  <a:cubicBezTo>
                    <a:pt x="341" y="789"/>
                    <a:pt x="444" y="828"/>
                    <a:pt x="545" y="828"/>
                  </a:cubicBezTo>
                  <a:cubicBezTo>
                    <a:pt x="752" y="828"/>
                    <a:pt x="954" y="666"/>
                    <a:pt x="962" y="418"/>
                  </a:cubicBezTo>
                  <a:cubicBezTo>
                    <a:pt x="962" y="191"/>
                    <a:pt x="783" y="1"/>
                    <a:pt x="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0" name="Google Shape;92300;p76"/>
            <p:cNvSpPr/>
            <p:nvPr/>
          </p:nvSpPr>
          <p:spPr>
            <a:xfrm>
              <a:off x="5976025" y="3946450"/>
              <a:ext cx="24450" cy="21000"/>
            </a:xfrm>
            <a:custGeom>
              <a:avLst/>
              <a:gdLst/>
              <a:ahLst/>
              <a:cxnLst/>
              <a:rect l="l" t="t" r="r" b="b"/>
              <a:pathLst>
                <a:path w="978" h="840" extrusionOk="0">
                  <a:moveTo>
                    <a:pt x="560" y="0"/>
                  </a:moveTo>
                  <a:lnTo>
                    <a:pt x="560" y="24"/>
                  </a:lnTo>
                  <a:cubicBezTo>
                    <a:pt x="191" y="24"/>
                    <a:pt x="1" y="465"/>
                    <a:pt x="263" y="715"/>
                  </a:cubicBezTo>
                  <a:cubicBezTo>
                    <a:pt x="345" y="801"/>
                    <a:pt x="450" y="840"/>
                    <a:pt x="552" y="840"/>
                  </a:cubicBezTo>
                  <a:cubicBezTo>
                    <a:pt x="762" y="840"/>
                    <a:pt x="965" y="680"/>
                    <a:pt x="965" y="441"/>
                  </a:cubicBezTo>
                  <a:cubicBezTo>
                    <a:pt x="977" y="215"/>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1" name="Google Shape;92301;p76"/>
            <p:cNvSpPr/>
            <p:nvPr/>
          </p:nvSpPr>
          <p:spPr>
            <a:xfrm>
              <a:off x="5945375" y="3977700"/>
              <a:ext cx="24125" cy="20625"/>
            </a:xfrm>
            <a:custGeom>
              <a:avLst/>
              <a:gdLst/>
              <a:ahLst/>
              <a:cxnLst/>
              <a:rect l="l" t="t" r="r" b="b"/>
              <a:pathLst>
                <a:path w="965" h="825" extrusionOk="0">
                  <a:moveTo>
                    <a:pt x="548" y="1"/>
                  </a:moveTo>
                  <a:cubicBezTo>
                    <a:pt x="191" y="1"/>
                    <a:pt x="0" y="441"/>
                    <a:pt x="262" y="703"/>
                  </a:cubicBezTo>
                  <a:cubicBezTo>
                    <a:pt x="343" y="787"/>
                    <a:pt x="443" y="825"/>
                    <a:pt x="543" y="825"/>
                  </a:cubicBezTo>
                  <a:cubicBezTo>
                    <a:pt x="752" y="825"/>
                    <a:pt x="957" y="659"/>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2" name="Google Shape;92302;p76"/>
            <p:cNvSpPr/>
            <p:nvPr/>
          </p:nvSpPr>
          <p:spPr>
            <a:xfrm>
              <a:off x="5974300" y="4008225"/>
              <a:ext cx="27950" cy="20700"/>
            </a:xfrm>
            <a:custGeom>
              <a:avLst/>
              <a:gdLst/>
              <a:ahLst/>
              <a:cxnLst/>
              <a:rect l="l" t="t" r="r" b="b"/>
              <a:pathLst>
                <a:path w="1118" h="828" extrusionOk="0">
                  <a:moveTo>
                    <a:pt x="555" y="0"/>
                  </a:moveTo>
                  <a:cubicBezTo>
                    <a:pt x="52" y="0"/>
                    <a:pt x="0" y="805"/>
                    <a:pt x="546" y="827"/>
                  </a:cubicBezTo>
                  <a:lnTo>
                    <a:pt x="629" y="827"/>
                  </a:lnTo>
                  <a:cubicBezTo>
                    <a:pt x="1118" y="780"/>
                    <a:pt x="1118" y="65"/>
                    <a:pt x="629"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3" name="Google Shape;92303;p76"/>
            <p:cNvSpPr/>
            <p:nvPr/>
          </p:nvSpPr>
          <p:spPr>
            <a:xfrm>
              <a:off x="5943625" y="4038875"/>
              <a:ext cx="27975" cy="20700"/>
            </a:xfrm>
            <a:custGeom>
              <a:avLst/>
              <a:gdLst/>
              <a:ahLst/>
              <a:cxnLst/>
              <a:rect l="l" t="t" r="r" b="b"/>
              <a:pathLst>
                <a:path w="1119" h="828" extrusionOk="0">
                  <a:moveTo>
                    <a:pt x="544" y="1"/>
                  </a:moveTo>
                  <a:cubicBezTo>
                    <a:pt x="41" y="1"/>
                    <a:pt x="1" y="805"/>
                    <a:pt x="547" y="828"/>
                  </a:cubicBezTo>
                  <a:lnTo>
                    <a:pt x="618" y="828"/>
                  </a:lnTo>
                  <a:cubicBezTo>
                    <a:pt x="1118" y="768"/>
                    <a:pt x="1118" y="54"/>
                    <a:pt x="618" y="6"/>
                  </a:cubicBezTo>
                  <a:cubicBezTo>
                    <a:pt x="592" y="3"/>
                    <a:pt x="568" y="1"/>
                    <a:pt x="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4" name="Google Shape;92304;p76"/>
            <p:cNvSpPr/>
            <p:nvPr/>
          </p:nvSpPr>
          <p:spPr>
            <a:xfrm>
              <a:off x="5976125" y="4069675"/>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6" y="828"/>
                    <a:pt x="548" y="828"/>
                  </a:cubicBezTo>
                  <a:cubicBezTo>
                    <a:pt x="758" y="828"/>
                    <a:pt x="961" y="669"/>
                    <a:pt x="961" y="429"/>
                  </a:cubicBezTo>
                  <a:cubicBezTo>
                    <a:pt x="961" y="191"/>
                    <a:pt x="783" y="13"/>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5" name="Google Shape;92305;p76"/>
            <p:cNvSpPr/>
            <p:nvPr/>
          </p:nvSpPr>
          <p:spPr>
            <a:xfrm>
              <a:off x="5945375" y="4100325"/>
              <a:ext cx="24125" cy="21000"/>
            </a:xfrm>
            <a:custGeom>
              <a:avLst/>
              <a:gdLst/>
              <a:ahLst/>
              <a:cxnLst/>
              <a:rect l="l" t="t" r="r" b="b"/>
              <a:pathLst>
                <a:path w="965" h="840" extrusionOk="0">
                  <a:moveTo>
                    <a:pt x="548" y="1"/>
                  </a:moveTo>
                  <a:lnTo>
                    <a:pt x="548" y="13"/>
                  </a:lnTo>
                  <a:cubicBezTo>
                    <a:pt x="191" y="13"/>
                    <a:pt x="0" y="453"/>
                    <a:pt x="262" y="715"/>
                  </a:cubicBezTo>
                  <a:cubicBezTo>
                    <a:pt x="344" y="801"/>
                    <a:pt x="447" y="840"/>
                    <a:pt x="548" y="840"/>
                  </a:cubicBezTo>
                  <a:cubicBezTo>
                    <a:pt x="755" y="840"/>
                    <a:pt x="957" y="678"/>
                    <a:pt x="965" y="430"/>
                  </a:cubicBezTo>
                  <a:lnTo>
                    <a:pt x="965" y="418"/>
                  </a:ln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6" name="Google Shape;92306;p76"/>
            <p:cNvSpPr/>
            <p:nvPr/>
          </p:nvSpPr>
          <p:spPr>
            <a:xfrm>
              <a:off x="5976025" y="4131300"/>
              <a:ext cx="24150" cy="20700"/>
            </a:xfrm>
            <a:custGeom>
              <a:avLst/>
              <a:gdLst/>
              <a:ahLst/>
              <a:cxnLst/>
              <a:rect l="l" t="t" r="r" b="b"/>
              <a:pathLst>
                <a:path w="966" h="828" extrusionOk="0">
                  <a:moveTo>
                    <a:pt x="560" y="0"/>
                  </a:moveTo>
                  <a:cubicBezTo>
                    <a:pt x="191" y="0"/>
                    <a:pt x="1" y="441"/>
                    <a:pt x="263" y="703"/>
                  </a:cubicBezTo>
                  <a:cubicBezTo>
                    <a:pt x="345" y="789"/>
                    <a:pt x="448" y="827"/>
                    <a:pt x="551" y="827"/>
                  </a:cubicBezTo>
                  <a:cubicBezTo>
                    <a:pt x="761" y="827"/>
                    <a:pt x="965" y="665"/>
                    <a:pt x="965" y="417"/>
                  </a:cubicBezTo>
                  <a:cubicBezTo>
                    <a:pt x="965" y="191"/>
                    <a:pt x="787"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7" name="Google Shape;92307;p76"/>
            <p:cNvSpPr/>
            <p:nvPr/>
          </p:nvSpPr>
          <p:spPr>
            <a:xfrm>
              <a:off x="5944075" y="4162175"/>
              <a:ext cx="27525" cy="20550"/>
            </a:xfrm>
            <a:custGeom>
              <a:avLst/>
              <a:gdLst/>
              <a:ahLst/>
              <a:cxnLst/>
              <a:rect l="l" t="t" r="r" b="b"/>
              <a:pathLst>
                <a:path w="1101" h="822" extrusionOk="0">
                  <a:moveTo>
                    <a:pt x="546" y="0"/>
                  </a:moveTo>
                  <a:cubicBezTo>
                    <a:pt x="59" y="0"/>
                    <a:pt x="0" y="767"/>
                    <a:pt x="529" y="813"/>
                  </a:cubicBezTo>
                  <a:cubicBezTo>
                    <a:pt x="541" y="819"/>
                    <a:pt x="553" y="822"/>
                    <a:pt x="564" y="822"/>
                  </a:cubicBezTo>
                  <a:cubicBezTo>
                    <a:pt x="576" y="822"/>
                    <a:pt x="588" y="819"/>
                    <a:pt x="600" y="813"/>
                  </a:cubicBezTo>
                  <a:cubicBezTo>
                    <a:pt x="1100" y="777"/>
                    <a:pt x="1100" y="39"/>
                    <a:pt x="600" y="3"/>
                  </a:cubicBezTo>
                  <a:cubicBezTo>
                    <a:pt x="581" y="1"/>
                    <a:pt x="563" y="0"/>
                    <a:pt x="5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8" name="Google Shape;92308;p76"/>
            <p:cNvSpPr/>
            <p:nvPr/>
          </p:nvSpPr>
          <p:spPr>
            <a:xfrm>
              <a:off x="5974925" y="4192850"/>
              <a:ext cx="27625" cy="20625"/>
            </a:xfrm>
            <a:custGeom>
              <a:avLst/>
              <a:gdLst/>
              <a:ahLst/>
              <a:cxnLst/>
              <a:rect l="l" t="t" r="r" b="b"/>
              <a:pathLst>
                <a:path w="1105" h="825" extrusionOk="0">
                  <a:moveTo>
                    <a:pt x="559" y="1"/>
                  </a:moveTo>
                  <a:cubicBezTo>
                    <a:pt x="53" y="1"/>
                    <a:pt x="1" y="766"/>
                    <a:pt x="521" y="824"/>
                  </a:cubicBezTo>
                  <a:lnTo>
                    <a:pt x="604" y="824"/>
                  </a:lnTo>
                  <a:cubicBezTo>
                    <a:pt x="1104" y="777"/>
                    <a:pt x="1104" y="39"/>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9" name="Google Shape;92309;p76"/>
            <p:cNvSpPr/>
            <p:nvPr/>
          </p:nvSpPr>
          <p:spPr>
            <a:xfrm>
              <a:off x="5945375" y="4223575"/>
              <a:ext cx="24125" cy="20675"/>
            </a:xfrm>
            <a:custGeom>
              <a:avLst/>
              <a:gdLst/>
              <a:ahLst/>
              <a:cxnLst/>
              <a:rect l="l" t="t" r="r" b="b"/>
              <a:pathLst>
                <a:path w="965" h="827" extrusionOk="0">
                  <a:moveTo>
                    <a:pt x="548" y="0"/>
                  </a:moveTo>
                  <a:cubicBezTo>
                    <a:pt x="191" y="0"/>
                    <a:pt x="0" y="441"/>
                    <a:pt x="262" y="703"/>
                  </a:cubicBezTo>
                  <a:cubicBezTo>
                    <a:pt x="344" y="788"/>
                    <a:pt x="447" y="827"/>
                    <a:pt x="548" y="827"/>
                  </a:cubicBezTo>
                  <a:cubicBezTo>
                    <a:pt x="755" y="827"/>
                    <a:pt x="957"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0" name="Google Shape;92310;p76"/>
            <p:cNvSpPr/>
            <p:nvPr/>
          </p:nvSpPr>
          <p:spPr>
            <a:xfrm>
              <a:off x="5976125" y="4254525"/>
              <a:ext cx="24050" cy="20400"/>
            </a:xfrm>
            <a:custGeom>
              <a:avLst/>
              <a:gdLst/>
              <a:ahLst/>
              <a:cxnLst/>
              <a:rect l="l" t="t" r="r" b="b"/>
              <a:pathLst>
                <a:path w="962" h="816" extrusionOk="0">
                  <a:moveTo>
                    <a:pt x="542" y="0"/>
                  </a:moveTo>
                  <a:cubicBezTo>
                    <a:pt x="182" y="0"/>
                    <a:pt x="0" y="432"/>
                    <a:pt x="259" y="691"/>
                  </a:cubicBezTo>
                  <a:cubicBezTo>
                    <a:pt x="341" y="777"/>
                    <a:pt x="446" y="816"/>
                    <a:pt x="548" y="816"/>
                  </a:cubicBezTo>
                  <a:cubicBezTo>
                    <a:pt x="758" y="816"/>
                    <a:pt x="961" y="657"/>
                    <a:pt x="961" y="417"/>
                  </a:cubicBezTo>
                  <a:cubicBezTo>
                    <a:pt x="961" y="191"/>
                    <a:pt x="771" y="12"/>
                    <a:pt x="556" y="12"/>
                  </a:cubicBezTo>
                  <a:lnTo>
                    <a:pt x="556" y="0"/>
                  </a:lnTo>
                  <a:cubicBezTo>
                    <a:pt x="551"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1" name="Google Shape;92311;p76"/>
            <p:cNvSpPr/>
            <p:nvPr/>
          </p:nvSpPr>
          <p:spPr>
            <a:xfrm>
              <a:off x="5945375" y="4285175"/>
              <a:ext cx="24125" cy="20500"/>
            </a:xfrm>
            <a:custGeom>
              <a:avLst/>
              <a:gdLst/>
              <a:ahLst/>
              <a:cxnLst/>
              <a:rect l="l" t="t" r="r" b="b"/>
              <a:pathLst>
                <a:path w="965" h="820" extrusionOk="0">
                  <a:moveTo>
                    <a:pt x="548" y="1"/>
                  </a:moveTo>
                  <a:cubicBezTo>
                    <a:pt x="191" y="1"/>
                    <a:pt x="0" y="441"/>
                    <a:pt x="262" y="703"/>
                  </a:cubicBezTo>
                  <a:cubicBezTo>
                    <a:pt x="343" y="784"/>
                    <a:pt x="443" y="820"/>
                    <a:pt x="542" y="820"/>
                  </a:cubicBezTo>
                  <a:cubicBezTo>
                    <a:pt x="752" y="820"/>
                    <a:pt x="957"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2" name="Google Shape;92312;p76"/>
            <p:cNvSpPr/>
            <p:nvPr/>
          </p:nvSpPr>
          <p:spPr>
            <a:xfrm>
              <a:off x="5976025" y="4315550"/>
              <a:ext cx="24150" cy="20975"/>
            </a:xfrm>
            <a:custGeom>
              <a:avLst/>
              <a:gdLst/>
              <a:ahLst/>
              <a:cxnLst/>
              <a:rect l="l" t="t" r="r" b="b"/>
              <a:pathLst>
                <a:path w="966" h="839" extrusionOk="0">
                  <a:moveTo>
                    <a:pt x="560" y="0"/>
                  </a:moveTo>
                  <a:lnTo>
                    <a:pt x="560" y="12"/>
                  </a:lnTo>
                  <a:cubicBezTo>
                    <a:pt x="191" y="12"/>
                    <a:pt x="1" y="453"/>
                    <a:pt x="263" y="715"/>
                  </a:cubicBezTo>
                  <a:cubicBezTo>
                    <a:pt x="345" y="800"/>
                    <a:pt x="448" y="839"/>
                    <a:pt x="551" y="839"/>
                  </a:cubicBezTo>
                  <a:cubicBezTo>
                    <a:pt x="761" y="839"/>
                    <a:pt x="965" y="677"/>
                    <a:pt x="965" y="429"/>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3" name="Google Shape;92313;p76"/>
            <p:cNvSpPr/>
            <p:nvPr/>
          </p:nvSpPr>
          <p:spPr>
            <a:xfrm>
              <a:off x="5943975" y="4346450"/>
              <a:ext cx="27625" cy="20600"/>
            </a:xfrm>
            <a:custGeom>
              <a:avLst/>
              <a:gdLst/>
              <a:ahLst/>
              <a:cxnLst/>
              <a:rect l="l" t="t" r="r" b="b"/>
              <a:pathLst>
                <a:path w="1105" h="824" extrusionOk="0">
                  <a:moveTo>
                    <a:pt x="560" y="0"/>
                  </a:moveTo>
                  <a:cubicBezTo>
                    <a:pt x="64" y="0"/>
                    <a:pt x="0" y="778"/>
                    <a:pt x="533" y="824"/>
                  </a:cubicBezTo>
                  <a:lnTo>
                    <a:pt x="604" y="824"/>
                  </a:lnTo>
                  <a:cubicBezTo>
                    <a:pt x="1104" y="788"/>
                    <a:pt x="1104" y="50"/>
                    <a:pt x="604" y="2"/>
                  </a:cubicBezTo>
                  <a:cubicBezTo>
                    <a:pt x="589" y="1"/>
                    <a:pt x="5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4" name="Google Shape;92314;p76"/>
            <p:cNvSpPr/>
            <p:nvPr/>
          </p:nvSpPr>
          <p:spPr>
            <a:xfrm>
              <a:off x="5976125" y="4377150"/>
              <a:ext cx="24050" cy="20700"/>
            </a:xfrm>
            <a:custGeom>
              <a:avLst/>
              <a:gdLst/>
              <a:ahLst/>
              <a:cxnLst/>
              <a:rect l="l" t="t" r="r" b="b"/>
              <a:pathLst>
                <a:path w="962" h="828" extrusionOk="0">
                  <a:moveTo>
                    <a:pt x="556" y="1"/>
                  </a:moveTo>
                  <a:lnTo>
                    <a:pt x="556" y="13"/>
                  </a:lnTo>
                  <a:cubicBezTo>
                    <a:pt x="551" y="12"/>
                    <a:pt x="547" y="12"/>
                    <a:pt x="542" y="12"/>
                  </a:cubicBezTo>
                  <a:cubicBezTo>
                    <a:pt x="182" y="12"/>
                    <a:pt x="0" y="445"/>
                    <a:pt x="259" y="703"/>
                  </a:cubicBezTo>
                  <a:cubicBezTo>
                    <a:pt x="341" y="789"/>
                    <a:pt x="444" y="828"/>
                    <a:pt x="547" y="828"/>
                  </a:cubicBezTo>
                  <a:cubicBezTo>
                    <a:pt x="757" y="828"/>
                    <a:pt x="961" y="666"/>
                    <a:pt x="961" y="417"/>
                  </a:cubicBezTo>
                  <a:cubicBezTo>
                    <a:pt x="961" y="191"/>
                    <a:pt x="783"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5" name="Google Shape;92315;p76"/>
            <p:cNvSpPr/>
            <p:nvPr/>
          </p:nvSpPr>
          <p:spPr>
            <a:xfrm>
              <a:off x="5945375" y="4407825"/>
              <a:ext cx="24125" cy="20775"/>
            </a:xfrm>
            <a:custGeom>
              <a:avLst/>
              <a:gdLst/>
              <a:ahLst/>
              <a:cxnLst/>
              <a:rect l="l" t="t" r="r" b="b"/>
              <a:pathLst>
                <a:path w="965" h="831" extrusionOk="0">
                  <a:moveTo>
                    <a:pt x="560" y="0"/>
                  </a:moveTo>
                  <a:lnTo>
                    <a:pt x="548" y="12"/>
                  </a:lnTo>
                  <a:cubicBezTo>
                    <a:pt x="191" y="12"/>
                    <a:pt x="0" y="453"/>
                    <a:pt x="262" y="714"/>
                  </a:cubicBezTo>
                  <a:cubicBezTo>
                    <a:pt x="343" y="795"/>
                    <a:pt x="443" y="831"/>
                    <a:pt x="542" y="831"/>
                  </a:cubicBezTo>
                  <a:cubicBezTo>
                    <a:pt x="752" y="831"/>
                    <a:pt x="957" y="671"/>
                    <a:pt x="965" y="429"/>
                  </a:cubicBezTo>
                  <a:cubicBezTo>
                    <a:pt x="965" y="202"/>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6" name="Google Shape;92316;p76"/>
            <p:cNvSpPr/>
            <p:nvPr/>
          </p:nvSpPr>
          <p:spPr>
            <a:xfrm>
              <a:off x="5983175" y="4438750"/>
              <a:ext cx="17000" cy="8375"/>
            </a:xfrm>
            <a:custGeom>
              <a:avLst/>
              <a:gdLst/>
              <a:ahLst/>
              <a:cxnLst/>
              <a:rect l="l" t="t" r="r" b="b"/>
              <a:pathLst>
                <a:path w="680" h="335" extrusionOk="0">
                  <a:moveTo>
                    <a:pt x="298" y="1"/>
                  </a:moveTo>
                  <a:cubicBezTo>
                    <a:pt x="290" y="1"/>
                    <a:pt x="282" y="1"/>
                    <a:pt x="274" y="1"/>
                  </a:cubicBezTo>
                  <a:cubicBezTo>
                    <a:pt x="167" y="1"/>
                    <a:pt x="72" y="49"/>
                    <a:pt x="1" y="108"/>
                  </a:cubicBezTo>
                  <a:lnTo>
                    <a:pt x="679" y="335"/>
                  </a:lnTo>
                  <a:cubicBezTo>
                    <a:pt x="645" y="140"/>
                    <a:pt x="490"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7" name="Google Shape;92317;p76"/>
            <p:cNvSpPr/>
            <p:nvPr/>
          </p:nvSpPr>
          <p:spPr>
            <a:xfrm>
              <a:off x="5914725" y="3331800"/>
              <a:ext cx="23825" cy="20625"/>
            </a:xfrm>
            <a:custGeom>
              <a:avLst/>
              <a:gdLst/>
              <a:ahLst/>
              <a:cxnLst/>
              <a:rect l="l" t="t" r="r" b="b"/>
              <a:pathLst>
                <a:path w="953" h="825" extrusionOk="0">
                  <a:moveTo>
                    <a:pt x="548" y="0"/>
                  </a:moveTo>
                  <a:cubicBezTo>
                    <a:pt x="179" y="0"/>
                    <a:pt x="0" y="441"/>
                    <a:pt x="250" y="703"/>
                  </a:cubicBezTo>
                  <a:cubicBezTo>
                    <a:pt x="335" y="787"/>
                    <a:pt x="438" y="824"/>
                    <a:pt x="538" y="824"/>
                  </a:cubicBezTo>
                  <a:cubicBezTo>
                    <a:pt x="750" y="824"/>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8" name="Google Shape;92318;p76"/>
            <p:cNvSpPr/>
            <p:nvPr/>
          </p:nvSpPr>
          <p:spPr>
            <a:xfrm>
              <a:off x="5884050" y="336245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9" name="Google Shape;92319;p76"/>
            <p:cNvSpPr/>
            <p:nvPr/>
          </p:nvSpPr>
          <p:spPr>
            <a:xfrm>
              <a:off x="5952225" y="3313025"/>
              <a:ext cx="16975" cy="8675"/>
            </a:xfrm>
            <a:custGeom>
              <a:avLst/>
              <a:gdLst/>
              <a:ahLst/>
              <a:cxnLst/>
              <a:rect l="l" t="t" r="r" b="b"/>
              <a:pathLst>
                <a:path w="679" h="347" extrusionOk="0">
                  <a:moveTo>
                    <a:pt x="679" y="1"/>
                  </a:moveTo>
                  <a:lnTo>
                    <a:pt x="0" y="203"/>
                  </a:lnTo>
                  <a:cubicBezTo>
                    <a:pt x="72" y="287"/>
                    <a:pt x="167" y="334"/>
                    <a:pt x="274" y="346"/>
                  </a:cubicBezTo>
                  <a:lnTo>
                    <a:pt x="286" y="346"/>
                  </a:lnTo>
                  <a:cubicBezTo>
                    <a:pt x="477" y="334"/>
                    <a:pt x="643" y="191"/>
                    <a:pt x="6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0" name="Google Shape;92320;p76"/>
            <p:cNvSpPr/>
            <p:nvPr/>
          </p:nvSpPr>
          <p:spPr>
            <a:xfrm>
              <a:off x="5914725" y="3393400"/>
              <a:ext cx="24125" cy="20400"/>
            </a:xfrm>
            <a:custGeom>
              <a:avLst/>
              <a:gdLst/>
              <a:ahLst/>
              <a:cxnLst/>
              <a:rect l="l" t="t" r="r" b="b"/>
              <a:pathLst>
                <a:path w="965" h="816" extrusionOk="0">
                  <a:moveTo>
                    <a:pt x="560" y="1"/>
                  </a:moveTo>
                  <a:cubicBezTo>
                    <a:pt x="191" y="1"/>
                    <a:pt x="0" y="441"/>
                    <a:pt x="262" y="691"/>
                  </a:cubicBezTo>
                  <a:cubicBezTo>
                    <a:pt x="348" y="777"/>
                    <a:pt x="453" y="816"/>
                    <a:pt x="555" y="816"/>
                  </a:cubicBezTo>
                  <a:cubicBezTo>
                    <a:pt x="765"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1" name="Google Shape;92321;p76"/>
            <p:cNvSpPr/>
            <p:nvPr/>
          </p:nvSpPr>
          <p:spPr>
            <a:xfrm>
              <a:off x="5884050" y="3424350"/>
              <a:ext cx="24150" cy="20500"/>
            </a:xfrm>
            <a:custGeom>
              <a:avLst/>
              <a:gdLst/>
              <a:ahLst/>
              <a:cxnLst/>
              <a:rect l="l" t="t" r="r" b="b"/>
              <a:pathLst>
                <a:path w="966" h="820" extrusionOk="0">
                  <a:moveTo>
                    <a:pt x="548" y="1"/>
                  </a:moveTo>
                  <a:cubicBezTo>
                    <a:pt x="191" y="1"/>
                    <a:pt x="1" y="441"/>
                    <a:pt x="263" y="703"/>
                  </a:cubicBezTo>
                  <a:cubicBezTo>
                    <a:pt x="347" y="783"/>
                    <a:pt x="449" y="820"/>
                    <a:pt x="549" y="820"/>
                  </a:cubicBezTo>
                  <a:cubicBezTo>
                    <a:pt x="762" y="820"/>
                    <a:pt x="965" y="657"/>
                    <a:pt x="965" y="406"/>
                  </a:cubicBezTo>
                  <a:cubicBezTo>
                    <a:pt x="965" y="180"/>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2" name="Google Shape;92322;p76"/>
            <p:cNvSpPr/>
            <p:nvPr/>
          </p:nvSpPr>
          <p:spPr>
            <a:xfrm>
              <a:off x="5914725" y="345502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98"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3" name="Google Shape;92323;p76"/>
            <p:cNvSpPr/>
            <p:nvPr/>
          </p:nvSpPr>
          <p:spPr>
            <a:xfrm>
              <a:off x="5884650"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4" name="Google Shape;92324;p76"/>
            <p:cNvSpPr/>
            <p:nvPr/>
          </p:nvSpPr>
          <p:spPr>
            <a:xfrm>
              <a:off x="5914725" y="3516325"/>
              <a:ext cx="24125" cy="20500"/>
            </a:xfrm>
            <a:custGeom>
              <a:avLst/>
              <a:gdLst/>
              <a:ahLst/>
              <a:cxnLst/>
              <a:rect l="l" t="t" r="r" b="b"/>
              <a:pathLst>
                <a:path w="965" h="820" extrusionOk="0">
                  <a:moveTo>
                    <a:pt x="560" y="1"/>
                  </a:moveTo>
                  <a:cubicBezTo>
                    <a:pt x="191" y="1"/>
                    <a:pt x="0" y="441"/>
                    <a:pt x="262" y="703"/>
                  </a:cubicBezTo>
                  <a:cubicBezTo>
                    <a:pt x="346" y="783"/>
                    <a:pt x="448" y="820"/>
                    <a:pt x="548" y="820"/>
                  </a:cubicBezTo>
                  <a:cubicBezTo>
                    <a:pt x="761" y="820"/>
                    <a:pt x="965" y="657"/>
                    <a:pt x="965" y="406"/>
                  </a:cubicBezTo>
                  <a:cubicBezTo>
                    <a:pt x="965"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5" name="Google Shape;92325;p76"/>
            <p:cNvSpPr/>
            <p:nvPr/>
          </p:nvSpPr>
          <p:spPr>
            <a:xfrm>
              <a:off x="5884050" y="3547000"/>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6" name="Google Shape;92326;p76"/>
            <p:cNvSpPr/>
            <p:nvPr/>
          </p:nvSpPr>
          <p:spPr>
            <a:xfrm>
              <a:off x="5914725" y="3577650"/>
              <a:ext cx="24125" cy="20625"/>
            </a:xfrm>
            <a:custGeom>
              <a:avLst/>
              <a:gdLst/>
              <a:ahLst/>
              <a:cxnLst/>
              <a:rect l="l" t="t" r="r" b="b"/>
              <a:pathLst>
                <a:path w="965" h="825" extrusionOk="0">
                  <a:moveTo>
                    <a:pt x="560" y="1"/>
                  </a:moveTo>
                  <a:cubicBezTo>
                    <a:pt x="191" y="1"/>
                    <a:pt x="0" y="441"/>
                    <a:pt x="262" y="703"/>
                  </a:cubicBezTo>
                  <a:cubicBezTo>
                    <a:pt x="346" y="788"/>
                    <a:pt x="449" y="825"/>
                    <a:pt x="550" y="825"/>
                  </a:cubicBezTo>
                  <a:cubicBezTo>
                    <a:pt x="762"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7" name="Google Shape;92327;p76"/>
            <p:cNvSpPr/>
            <p:nvPr/>
          </p:nvSpPr>
          <p:spPr>
            <a:xfrm>
              <a:off x="5884650"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8" name="Google Shape;92328;p76"/>
            <p:cNvSpPr/>
            <p:nvPr/>
          </p:nvSpPr>
          <p:spPr>
            <a:xfrm>
              <a:off x="5914725" y="3639275"/>
              <a:ext cx="24125" cy="20625"/>
            </a:xfrm>
            <a:custGeom>
              <a:avLst/>
              <a:gdLst/>
              <a:ahLst/>
              <a:cxnLst/>
              <a:rect l="l" t="t" r="r" b="b"/>
              <a:pathLst>
                <a:path w="965" h="825" extrusionOk="0">
                  <a:moveTo>
                    <a:pt x="560" y="0"/>
                  </a:moveTo>
                  <a:cubicBezTo>
                    <a:pt x="191" y="0"/>
                    <a:pt x="0" y="441"/>
                    <a:pt x="262" y="703"/>
                  </a:cubicBezTo>
                  <a:cubicBezTo>
                    <a:pt x="346" y="787"/>
                    <a:pt x="449" y="825"/>
                    <a:pt x="550" y="825"/>
                  </a:cubicBezTo>
                  <a:cubicBezTo>
                    <a:pt x="762" y="825"/>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9" name="Google Shape;92329;p76"/>
            <p:cNvSpPr/>
            <p:nvPr/>
          </p:nvSpPr>
          <p:spPr>
            <a:xfrm>
              <a:off x="588405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0" name="Google Shape;92330;p76"/>
            <p:cNvSpPr/>
            <p:nvPr/>
          </p:nvSpPr>
          <p:spPr>
            <a:xfrm>
              <a:off x="5914725"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1" name="Google Shape;92331;p76"/>
            <p:cNvSpPr/>
            <p:nvPr/>
          </p:nvSpPr>
          <p:spPr>
            <a:xfrm>
              <a:off x="588405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2" name="Google Shape;92332;p76"/>
            <p:cNvSpPr/>
            <p:nvPr/>
          </p:nvSpPr>
          <p:spPr>
            <a:xfrm>
              <a:off x="5914725" y="3762200"/>
              <a:ext cx="24125" cy="20625"/>
            </a:xfrm>
            <a:custGeom>
              <a:avLst/>
              <a:gdLst/>
              <a:ahLst/>
              <a:cxnLst/>
              <a:rect l="l" t="t" r="r" b="b"/>
              <a:pathLst>
                <a:path w="965" h="825" extrusionOk="0">
                  <a:moveTo>
                    <a:pt x="560" y="0"/>
                  </a:moveTo>
                  <a:cubicBezTo>
                    <a:pt x="191" y="0"/>
                    <a:pt x="0" y="441"/>
                    <a:pt x="262" y="703"/>
                  </a:cubicBezTo>
                  <a:cubicBezTo>
                    <a:pt x="346" y="787"/>
                    <a:pt x="448" y="824"/>
                    <a:pt x="549" y="824"/>
                  </a:cubicBezTo>
                  <a:cubicBezTo>
                    <a:pt x="761"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3" name="Google Shape;92333;p76"/>
            <p:cNvSpPr/>
            <p:nvPr/>
          </p:nvSpPr>
          <p:spPr>
            <a:xfrm>
              <a:off x="588465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4" name="Google Shape;92334;p76"/>
            <p:cNvSpPr/>
            <p:nvPr/>
          </p:nvSpPr>
          <p:spPr>
            <a:xfrm>
              <a:off x="591472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5" name="Google Shape;92335;p76"/>
            <p:cNvSpPr/>
            <p:nvPr/>
          </p:nvSpPr>
          <p:spPr>
            <a:xfrm>
              <a:off x="588405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6" name="Google Shape;92336;p76"/>
            <p:cNvSpPr/>
            <p:nvPr/>
          </p:nvSpPr>
          <p:spPr>
            <a:xfrm>
              <a:off x="5914725" y="3885125"/>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7" name="Google Shape;92337;p76"/>
            <p:cNvSpPr/>
            <p:nvPr/>
          </p:nvSpPr>
          <p:spPr>
            <a:xfrm>
              <a:off x="588405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8" name="Google Shape;92338;p76"/>
            <p:cNvSpPr/>
            <p:nvPr/>
          </p:nvSpPr>
          <p:spPr>
            <a:xfrm>
              <a:off x="5914725" y="3946450"/>
              <a:ext cx="24425" cy="20925"/>
            </a:xfrm>
            <a:custGeom>
              <a:avLst/>
              <a:gdLst/>
              <a:ahLst/>
              <a:cxnLst/>
              <a:rect l="l" t="t" r="r" b="b"/>
              <a:pathLst>
                <a:path w="977" h="837" extrusionOk="0">
                  <a:moveTo>
                    <a:pt x="548" y="0"/>
                  </a:moveTo>
                  <a:lnTo>
                    <a:pt x="560" y="12"/>
                  </a:lnTo>
                  <a:cubicBezTo>
                    <a:pt x="191" y="12"/>
                    <a:pt x="0" y="453"/>
                    <a:pt x="262" y="715"/>
                  </a:cubicBezTo>
                  <a:cubicBezTo>
                    <a:pt x="346" y="799"/>
                    <a:pt x="448" y="836"/>
                    <a:pt x="549" y="836"/>
                  </a:cubicBezTo>
                  <a:cubicBezTo>
                    <a:pt x="761" y="836"/>
                    <a:pt x="965" y="668"/>
                    <a:pt x="965" y="417"/>
                  </a:cubicBezTo>
                  <a:cubicBezTo>
                    <a:pt x="976" y="191"/>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9" name="Google Shape;92339;p76"/>
            <p:cNvSpPr/>
            <p:nvPr/>
          </p:nvSpPr>
          <p:spPr>
            <a:xfrm>
              <a:off x="588465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0" name="Google Shape;92340;p76"/>
            <p:cNvSpPr/>
            <p:nvPr/>
          </p:nvSpPr>
          <p:spPr>
            <a:xfrm>
              <a:off x="5914725" y="4008075"/>
              <a:ext cx="24125" cy="20675"/>
            </a:xfrm>
            <a:custGeom>
              <a:avLst/>
              <a:gdLst/>
              <a:ahLst/>
              <a:cxnLst/>
              <a:rect l="l" t="t" r="r" b="b"/>
              <a:pathLst>
                <a:path w="965" h="827" extrusionOk="0">
                  <a:moveTo>
                    <a:pt x="560" y="0"/>
                  </a:moveTo>
                  <a:cubicBezTo>
                    <a:pt x="191" y="0"/>
                    <a:pt x="0" y="452"/>
                    <a:pt x="262" y="702"/>
                  </a:cubicBezTo>
                  <a:cubicBezTo>
                    <a:pt x="348" y="788"/>
                    <a:pt x="453" y="827"/>
                    <a:pt x="555" y="827"/>
                  </a:cubicBezTo>
                  <a:cubicBezTo>
                    <a:pt x="765"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1" name="Google Shape;92341;p76"/>
            <p:cNvSpPr/>
            <p:nvPr/>
          </p:nvSpPr>
          <p:spPr>
            <a:xfrm>
              <a:off x="588405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2" name="Google Shape;92342;p76"/>
            <p:cNvSpPr/>
            <p:nvPr/>
          </p:nvSpPr>
          <p:spPr>
            <a:xfrm>
              <a:off x="5914725"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3" name="Google Shape;92343;p76"/>
            <p:cNvSpPr/>
            <p:nvPr/>
          </p:nvSpPr>
          <p:spPr>
            <a:xfrm>
              <a:off x="5884650"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4" name="Google Shape;92344;p76"/>
            <p:cNvSpPr/>
            <p:nvPr/>
          </p:nvSpPr>
          <p:spPr>
            <a:xfrm>
              <a:off x="5914725" y="4131300"/>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5" name="Google Shape;92345;p76"/>
            <p:cNvSpPr/>
            <p:nvPr/>
          </p:nvSpPr>
          <p:spPr>
            <a:xfrm>
              <a:off x="5884150" y="4161950"/>
              <a:ext cx="24050" cy="20500"/>
            </a:xfrm>
            <a:custGeom>
              <a:avLst/>
              <a:gdLst/>
              <a:ahLst/>
              <a:cxnLst/>
              <a:rect l="l" t="t" r="r" b="b"/>
              <a:pathLst>
                <a:path w="962" h="820" extrusionOk="0">
                  <a:moveTo>
                    <a:pt x="530" y="0"/>
                  </a:moveTo>
                  <a:cubicBezTo>
                    <a:pt x="171" y="0"/>
                    <a:pt x="0" y="444"/>
                    <a:pt x="259" y="703"/>
                  </a:cubicBezTo>
                  <a:cubicBezTo>
                    <a:pt x="339" y="783"/>
                    <a:pt x="440" y="819"/>
                    <a:pt x="540" y="819"/>
                  </a:cubicBezTo>
                  <a:cubicBezTo>
                    <a:pt x="752" y="819"/>
                    <a:pt x="961" y="656"/>
                    <a:pt x="961" y="405"/>
                  </a:cubicBezTo>
                  <a:cubicBezTo>
                    <a:pt x="961" y="179"/>
                    <a:pt x="771" y="1"/>
                    <a:pt x="544"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6" name="Google Shape;92346;p76"/>
            <p:cNvSpPr/>
            <p:nvPr/>
          </p:nvSpPr>
          <p:spPr>
            <a:xfrm>
              <a:off x="5914725" y="4192600"/>
              <a:ext cx="24125" cy="20650"/>
            </a:xfrm>
            <a:custGeom>
              <a:avLst/>
              <a:gdLst/>
              <a:ahLst/>
              <a:cxnLst/>
              <a:rect l="l" t="t" r="r" b="b"/>
              <a:pathLst>
                <a:path w="965" h="826" extrusionOk="0">
                  <a:moveTo>
                    <a:pt x="560" y="1"/>
                  </a:moveTo>
                  <a:cubicBezTo>
                    <a:pt x="191" y="1"/>
                    <a:pt x="0" y="441"/>
                    <a:pt x="262" y="703"/>
                  </a:cubicBezTo>
                  <a:cubicBezTo>
                    <a:pt x="346" y="788"/>
                    <a:pt x="449" y="825"/>
                    <a:pt x="550" y="825"/>
                  </a:cubicBezTo>
                  <a:cubicBezTo>
                    <a:pt x="762" y="825"/>
                    <a:pt x="965" y="660"/>
                    <a:pt x="965" y="418"/>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7" name="Google Shape;92347;p76"/>
            <p:cNvSpPr/>
            <p:nvPr/>
          </p:nvSpPr>
          <p:spPr>
            <a:xfrm>
              <a:off x="5884050" y="422327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8" name="Google Shape;92348;p76"/>
            <p:cNvSpPr/>
            <p:nvPr/>
          </p:nvSpPr>
          <p:spPr>
            <a:xfrm>
              <a:off x="5914725" y="4254225"/>
              <a:ext cx="24125" cy="20500"/>
            </a:xfrm>
            <a:custGeom>
              <a:avLst/>
              <a:gdLst/>
              <a:ahLst/>
              <a:cxnLst/>
              <a:rect l="l" t="t" r="r" b="b"/>
              <a:pathLst>
                <a:path w="965" h="820" extrusionOk="0">
                  <a:moveTo>
                    <a:pt x="560" y="0"/>
                  </a:moveTo>
                  <a:cubicBezTo>
                    <a:pt x="191" y="0"/>
                    <a:pt x="0" y="441"/>
                    <a:pt x="262" y="703"/>
                  </a:cubicBezTo>
                  <a:cubicBezTo>
                    <a:pt x="346" y="783"/>
                    <a:pt x="448" y="819"/>
                    <a:pt x="548" y="819"/>
                  </a:cubicBezTo>
                  <a:cubicBezTo>
                    <a:pt x="761" y="819"/>
                    <a:pt x="965" y="656"/>
                    <a:pt x="965" y="405"/>
                  </a:cubicBezTo>
                  <a:cubicBezTo>
                    <a:pt x="953" y="179"/>
                    <a:pt x="774" y="12"/>
                    <a:pt x="548"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9" name="Google Shape;92349;p76"/>
            <p:cNvSpPr/>
            <p:nvPr/>
          </p:nvSpPr>
          <p:spPr>
            <a:xfrm>
              <a:off x="5884650"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0" name="Google Shape;92350;p76"/>
            <p:cNvSpPr/>
            <p:nvPr/>
          </p:nvSpPr>
          <p:spPr>
            <a:xfrm>
              <a:off x="5914725" y="4315550"/>
              <a:ext cx="24125" cy="20625"/>
            </a:xfrm>
            <a:custGeom>
              <a:avLst/>
              <a:gdLst/>
              <a:ahLst/>
              <a:cxnLst/>
              <a:rect l="l" t="t" r="r" b="b"/>
              <a:pathLst>
                <a:path w="965" h="825" extrusionOk="0">
                  <a:moveTo>
                    <a:pt x="560" y="0"/>
                  </a:moveTo>
                  <a:cubicBezTo>
                    <a:pt x="191" y="0"/>
                    <a:pt x="0" y="441"/>
                    <a:pt x="262" y="703"/>
                  </a:cubicBezTo>
                  <a:cubicBezTo>
                    <a:pt x="346" y="787"/>
                    <a:pt x="449" y="824"/>
                    <a:pt x="550" y="824"/>
                  </a:cubicBezTo>
                  <a:cubicBezTo>
                    <a:pt x="762" y="824"/>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1" name="Google Shape;92351;p76"/>
            <p:cNvSpPr/>
            <p:nvPr/>
          </p:nvSpPr>
          <p:spPr>
            <a:xfrm>
              <a:off x="5884050" y="4346500"/>
              <a:ext cx="24150" cy="20400"/>
            </a:xfrm>
            <a:custGeom>
              <a:avLst/>
              <a:gdLst/>
              <a:ahLst/>
              <a:cxnLst/>
              <a:rect l="l" t="t" r="r" b="b"/>
              <a:pathLst>
                <a:path w="966" h="816" extrusionOk="0">
                  <a:moveTo>
                    <a:pt x="548" y="0"/>
                  </a:moveTo>
                  <a:cubicBezTo>
                    <a:pt x="191" y="0"/>
                    <a:pt x="1" y="441"/>
                    <a:pt x="263" y="691"/>
                  </a:cubicBezTo>
                  <a:cubicBezTo>
                    <a:pt x="349" y="777"/>
                    <a:pt x="454" y="815"/>
                    <a:pt x="556" y="815"/>
                  </a:cubicBezTo>
                  <a:cubicBezTo>
                    <a:pt x="766" y="815"/>
                    <a:pt x="965" y="653"/>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2" name="Google Shape;92352;p76"/>
            <p:cNvSpPr/>
            <p:nvPr/>
          </p:nvSpPr>
          <p:spPr>
            <a:xfrm>
              <a:off x="5914725" y="4377150"/>
              <a:ext cx="24125" cy="20500"/>
            </a:xfrm>
            <a:custGeom>
              <a:avLst/>
              <a:gdLst/>
              <a:ahLst/>
              <a:cxnLst/>
              <a:rect l="l" t="t" r="r" b="b"/>
              <a:pathLst>
                <a:path w="965" h="820" extrusionOk="0">
                  <a:moveTo>
                    <a:pt x="560" y="1"/>
                  </a:moveTo>
                  <a:cubicBezTo>
                    <a:pt x="191" y="1"/>
                    <a:pt x="0" y="441"/>
                    <a:pt x="262" y="703"/>
                  </a:cubicBezTo>
                  <a:cubicBezTo>
                    <a:pt x="346" y="783"/>
                    <a:pt x="448" y="819"/>
                    <a:pt x="548" y="819"/>
                  </a:cubicBezTo>
                  <a:cubicBezTo>
                    <a:pt x="761" y="819"/>
                    <a:pt x="965" y="656"/>
                    <a:pt x="965" y="406"/>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3" name="Google Shape;92353;p76"/>
            <p:cNvSpPr/>
            <p:nvPr/>
          </p:nvSpPr>
          <p:spPr>
            <a:xfrm>
              <a:off x="5891200" y="4407825"/>
              <a:ext cx="16400" cy="8050"/>
            </a:xfrm>
            <a:custGeom>
              <a:avLst/>
              <a:gdLst/>
              <a:ahLst/>
              <a:cxnLst/>
              <a:rect l="l" t="t" r="r" b="b"/>
              <a:pathLst>
                <a:path w="656" h="322" extrusionOk="0">
                  <a:moveTo>
                    <a:pt x="262" y="0"/>
                  </a:moveTo>
                  <a:cubicBezTo>
                    <a:pt x="167" y="0"/>
                    <a:pt x="72" y="36"/>
                    <a:pt x="1" y="107"/>
                  </a:cubicBezTo>
                  <a:lnTo>
                    <a:pt x="655" y="322"/>
                  </a:lnTo>
                  <a:cubicBezTo>
                    <a:pt x="620" y="143"/>
                    <a:pt x="453" y="0"/>
                    <a:pt x="2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4" name="Google Shape;92354;p76"/>
            <p:cNvSpPr/>
            <p:nvPr/>
          </p:nvSpPr>
          <p:spPr>
            <a:xfrm>
              <a:off x="5858450" y="3341025"/>
              <a:ext cx="19075" cy="11325"/>
            </a:xfrm>
            <a:custGeom>
              <a:avLst/>
              <a:gdLst/>
              <a:ahLst/>
              <a:cxnLst/>
              <a:rect l="l" t="t" r="r" b="b"/>
              <a:pathLst>
                <a:path w="763" h="453" extrusionOk="0">
                  <a:moveTo>
                    <a:pt x="763" y="0"/>
                  </a:moveTo>
                  <a:lnTo>
                    <a:pt x="1" y="238"/>
                  </a:lnTo>
                  <a:cubicBezTo>
                    <a:pt x="60" y="357"/>
                    <a:pt x="191" y="441"/>
                    <a:pt x="334" y="453"/>
                  </a:cubicBezTo>
                  <a:lnTo>
                    <a:pt x="346" y="453"/>
                  </a:lnTo>
                  <a:cubicBezTo>
                    <a:pt x="572" y="453"/>
                    <a:pt x="763" y="262"/>
                    <a:pt x="763" y="36"/>
                  </a:cubicBezTo>
                  <a:lnTo>
                    <a:pt x="7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5" name="Google Shape;92355;p76"/>
            <p:cNvSpPr/>
            <p:nvPr/>
          </p:nvSpPr>
          <p:spPr>
            <a:xfrm>
              <a:off x="5822450" y="3362450"/>
              <a:ext cx="24125" cy="20700"/>
            </a:xfrm>
            <a:custGeom>
              <a:avLst/>
              <a:gdLst/>
              <a:ahLst/>
              <a:cxnLst/>
              <a:rect l="l" t="t" r="r" b="b"/>
              <a:pathLst>
                <a:path w="965" h="828" extrusionOk="0">
                  <a:moveTo>
                    <a:pt x="560" y="0"/>
                  </a:moveTo>
                  <a:cubicBezTo>
                    <a:pt x="191" y="0"/>
                    <a:pt x="0" y="441"/>
                    <a:pt x="250" y="703"/>
                  </a:cubicBezTo>
                  <a:cubicBezTo>
                    <a:pt x="336" y="789"/>
                    <a:pt x="441" y="827"/>
                    <a:pt x="544" y="827"/>
                  </a:cubicBezTo>
                  <a:cubicBezTo>
                    <a:pt x="755" y="827"/>
                    <a:pt x="957"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6" name="Google Shape;92356;p76"/>
            <p:cNvSpPr/>
            <p:nvPr/>
          </p:nvSpPr>
          <p:spPr>
            <a:xfrm>
              <a:off x="5853400" y="3393400"/>
              <a:ext cx="24125" cy="20400"/>
            </a:xfrm>
            <a:custGeom>
              <a:avLst/>
              <a:gdLst/>
              <a:ahLst/>
              <a:cxnLst/>
              <a:rect l="l" t="t" r="r" b="b"/>
              <a:pathLst>
                <a:path w="965" h="816" extrusionOk="0">
                  <a:moveTo>
                    <a:pt x="548" y="1"/>
                  </a:moveTo>
                  <a:cubicBezTo>
                    <a:pt x="179" y="1"/>
                    <a:pt x="0" y="441"/>
                    <a:pt x="262" y="691"/>
                  </a:cubicBezTo>
                  <a:cubicBezTo>
                    <a:pt x="344" y="777"/>
                    <a:pt x="448" y="816"/>
                    <a:pt x="550" y="816"/>
                  </a:cubicBezTo>
                  <a:cubicBezTo>
                    <a:pt x="760" y="816"/>
                    <a:pt x="965" y="654"/>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7" name="Google Shape;92357;p76"/>
            <p:cNvSpPr/>
            <p:nvPr/>
          </p:nvSpPr>
          <p:spPr>
            <a:xfrm>
              <a:off x="5822450" y="3424350"/>
              <a:ext cx="24125" cy="20500"/>
            </a:xfrm>
            <a:custGeom>
              <a:avLst/>
              <a:gdLst/>
              <a:ahLst/>
              <a:cxnLst/>
              <a:rect l="l" t="t" r="r" b="b"/>
              <a:pathLst>
                <a:path w="965" h="820" extrusionOk="0">
                  <a:moveTo>
                    <a:pt x="548" y="1"/>
                  </a:moveTo>
                  <a:cubicBezTo>
                    <a:pt x="179" y="1"/>
                    <a:pt x="0" y="441"/>
                    <a:pt x="262" y="703"/>
                  </a:cubicBezTo>
                  <a:cubicBezTo>
                    <a:pt x="342" y="783"/>
                    <a:pt x="443" y="820"/>
                    <a:pt x="543" y="820"/>
                  </a:cubicBezTo>
                  <a:cubicBezTo>
                    <a:pt x="755" y="820"/>
                    <a:pt x="965" y="657"/>
                    <a:pt x="965" y="406"/>
                  </a:cubicBezTo>
                  <a:cubicBezTo>
                    <a:pt x="965"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8" name="Google Shape;92358;p76"/>
            <p:cNvSpPr/>
            <p:nvPr/>
          </p:nvSpPr>
          <p:spPr>
            <a:xfrm>
              <a:off x="5853100" y="3455025"/>
              <a:ext cx="24125" cy="20625"/>
            </a:xfrm>
            <a:custGeom>
              <a:avLst/>
              <a:gdLst/>
              <a:ahLst/>
              <a:cxnLst/>
              <a:rect l="l" t="t" r="r" b="b"/>
              <a:pathLst>
                <a:path w="965" h="825" extrusionOk="0">
                  <a:moveTo>
                    <a:pt x="548" y="0"/>
                  </a:moveTo>
                  <a:cubicBezTo>
                    <a:pt x="191" y="0"/>
                    <a:pt x="1" y="441"/>
                    <a:pt x="262" y="703"/>
                  </a:cubicBezTo>
                  <a:cubicBezTo>
                    <a:pt x="347" y="787"/>
                    <a:pt x="450" y="825"/>
                    <a:pt x="551" y="825"/>
                  </a:cubicBezTo>
                  <a:cubicBezTo>
                    <a:pt x="763" y="825"/>
                    <a:pt x="965" y="659"/>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9" name="Google Shape;92359;p76"/>
            <p:cNvSpPr/>
            <p:nvPr/>
          </p:nvSpPr>
          <p:spPr>
            <a:xfrm>
              <a:off x="5822450" y="3485675"/>
              <a:ext cx="24125" cy="20700"/>
            </a:xfrm>
            <a:custGeom>
              <a:avLst/>
              <a:gdLst/>
              <a:ahLst/>
              <a:cxnLst/>
              <a:rect l="l" t="t" r="r" b="b"/>
              <a:pathLst>
                <a:path w="965" h="828" extrusionOk="0">
                  <a:moveTo>
                    <a:pt x="548" y="1"/>
                  </a:moveTo>
                  <a:cubicBezTo>
                    <a:pt x="179" y="1"/>
                    <a:pt x="0" y="453"/>
                    <a:pt x="262" y="703"/>
                  </a:cubicBezTo>
                  <a:cubicBezTo>
                    <a:pt x="344" y="789"/>
                    <a:pt x="448" y="827"/>
                    <a:pt x="550" y="827"/>
                  </a:cubicBezTo>
                  <a:cubicBezTo>
                    <a:pt x="760" y="827"/>
                    <a:pt x="965" y="665"/>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0" name="Google Shape;92360;p76"/>
            <p:cNvSpPr/>
            <p:nvPr/>
          </p:nvSpPr>
          <p:spPr>
            <a:xfrm>
              <a:off x="5861525" y="3514025"/>
              <a:ext cx="21275" cy="15200"/>
            </a:xfrm>
            <a:custGeom>
              <a:avLst/>
              <a:gdLst/>
              <a:ahLst/>
              <a:cxnLst/>
              <a:rect l="l" t="t" r="r" b="b"/>
              <a:pathLst>
                <a:path w="851" h="608" extrusionOk="0">
                  <a:moveTo>
                    <a:pt x="433" y="0"/>
                  </a:moveTo>
                  <a:cubicBezTo>
                    <a:pt x="364" y="0"/>
                    <a:pt x="291" y="28"/>
                    <a:pt x="223" y="93"/>
                  </a:cubicBezTo>
                  <a:lnTo>
                    <a:pt x="211" y="93"/>
                  </a:lnTo>
                  <a:lnTo>
                    <a:pt x="211" y="105"/>
                  </a:lnTo>
                  <a:cubicBezTo>
                    <a:pt x="1" y="325"/>
                    <a:pt x="212" y="608"/>
                    <a:pt x="441" y="608"/>
                  </a:cubicBezTo>
                  <a:cubicBezTo>
                    <a:pt x="509" y="608"/>
                    <a:pt x="579" y="582"/>
                    <a:pt x="640" y="522"/>
                  </a:cubicBezTo>
                  <a:cubicBezTo>
                    <a:pt x="851" y="310"/>
                    <a:pt x="666" y="0"/>
                    <a:pt x="4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1" name="Google Shape;92361;p76"/>
            <p:cNvSpPr/>
            <p:nvPr/>
          </p:nvSpPr>
          <p:spPr>
            <a:xfrm>
              <a:off x="5830900" y="3544800"/>
              <a:ext cx="21050" cy="15125"/>
            </a:xfrm>
            <a:custGeom>
              <a:avLst/>
              <a:gdLst/>
              <a:ahLst/>
              <a:cxnLst/>
              <a:rect l="l" t="t" r="r" b="b"/>
              <a:pathLst>
                <a:path w="842" h="605" extrusionOk="0">
                  <a:moveTo>
                    <a:pt x="428" y="0"/>
                  </a:moveTo>
                  <a:cubicBezTo>
                    <a:pt x="361" y="0"/>
                    <a:pt x="289" y="26"/>
                    <a:pt x="222" y="88"/>
                  </a:cubicBezTo>
                  <a:lnTo>
                    <a:pt x="210" y="88"/>
                  </a:lnTo>
                  <a:lnTo>
                    <a:pt x="210" y="100"/>
                  </a:lnTo>
                  <a:cubicBezTo>
                    <a:pt x="0" y="328"/>
                    <a:pt x="202" y="604"/>
                    <a:pt x="431" y="604"/>
                  </a:cubicBezTo>
                  <a:cubicBezTo>
                    <a:pt x="501" y="604"/>
                    <a:pt x="574" y="578"/>
                    <a:pt x="638" y="517"/>
                  </a:cubicBezTo>
                  <a:cubicBezTo>
                    <a:pt x="841" y="305"/>
                    <a:pt x="659" y="0"/>
                    <a:pt x="4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2" name="Google Shape;92362;p76"/>
            <p:cNvSpPr/>
            <p:nvPr/>
          </p:nvSpPr>
          <p:spPr>
            <a:xfrm>
              <a:off x="5861575" y="3575500"/>
              <a:ext cx="21275" cy="15200"/>
            </a:xfrm>
            <a:custGeom>
              <a:avLst/>
              <a:gdLst/>
              <a:ahLst/>
              <a:cxnLst/>
              <a:rect l="l" t="t" r="r" b="b"/>
              <a:pathLst>
                <a:path w="851" h="608" extrusionOk="0">
                  <a:moveTo>
                    <a:pt x="426" y="0"/>
                  </a:moveTo>
                  <a:cubicBezTo>
                    <a:pt x="358" y="0"/>
                    <a:pt x="287" y="26"/>
                    <a:pt x="221" y="87"/>
                  </a:cubicBezTo>
                  <a:lnTo>
                    <a:pt x="209" y="87"/>
                  </a:lnTo>
                  <a:lnTo>
                    <a:pt x="209" y="99"/>
                  </a:lnTo>
                  <a:cubicBezTo>
                    <a:pt x="0" y="325"/>
                    <a:pt x="207" y="608"/>
                    <a:pt x="433" y="608"/>
                  </a:cubicBezTo>
                  <a:cubicBezTo>
                    <a:pt x="503" y="608"/>
                    <a:pt x="576" y="580"/>
                    <a:pt x="638" y="515"/>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3" name="Google Shape;92363;p76"/>
            <p:cNvSpPr/>
            <p:nvPr/>
          </p:nvSpPr>
          <p:spPr>
            <a:xfrm>
              <a:off x="5822450" y="3608600"/>
              <a:ext cx="24125" cy="20800"/>
            </a:xfrm>
            <a:custGeom>
              <a:avLst/>
              <a:gdLst/>
              <a:ahLst/>
              <a:cxnLst/>
              <a:rect l="l" t="t" r="r" b="b"/>
              <a:pathLst>
                <a:path w="965" h="832" extrusionOk="0">
                  <a:moveTo>
                    <a:pt x="548" y="1"/>
                  </a:moveTo>
                  <a:lnTo>
                    <a:pt x="548" y="13"/>
                  </a:lnTo>
                  <a:cubicBezTo>
                    <a:pt x="179" y="13"/>
                    <a:pt x="0" y="453"/>
                    <a:pt x="262" y="715"/>
                  </a:cubicBezTo>
                  <a:cubicBezTo>
                    <a:pt x="342" y="795"/>
                    <a:pt x="443" y="831"/>
                    <a:pt x="543" y="831"/>
                  </a:cubicBezTo>
                  <a:cubicBezTo>
                    <a:pt x="755" y="831"/>
                    <a:pt x="965" y="669"/>
                    <a:pt x="965"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4" name="Google Shape;92364;p76"/>
            <p:cNvSpPr/>
            <p:nvPr/>
          </p:nvSpPr>
          <p:spPr>
            <a:xfrm>
              <a:off x="5853100" y="3639275"/>
              <a:ext cx="24125" cy="20925"/>
            </a:xfrm>
            <a:custGeom>
              <a:avLst/>
              <a:gdLst/>
              <a:ahLst/>
              <a:cxnLst/>
              <a:rect l="l" t="t" r="r" b="b"/>
              <a:pathLst>
                <a:path w="965" h="837" extrusionOk="0">
                  <a:moveTo>
                    <a:pt x="548" y="0"/>
                  </a:moveTo>
                  <a:lnTo>
                    <a:pt x="548" y="12"/>
                  </a:lnTo>
                  <a:cubicBezTo>
                    <a:pt x="191" y="12"/>
                    <a:pt x="1" y="453"/>
                    <a:pt x="262" y="715"/>
                  </a:cubicBezTo>
                  <a:cubicBezTo>
                    <a:pt x="346" y="799"/>
                    <a:pt x="449" y="836"/>
                    <a:pt x="549" y="836"/>
                  </a:cubicBezTo>
                  <a:cubicBezTo>
                    <a:pt x="762" y="836"/>
                    <a:pt x="965" y="668"/>
                    <a:pt x="965" y="417"/>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5" name="Google Shape;92365;p76"/>
            <p:cNvSpPr/>
            <p:nvPr/>
          </p:nvSpPr>
          <p:spPr>
            <a:xfrm>
              <a:off x="5830250" y="3668125"/>
              <a:ext cx="21425" cy="15200"/>
            </a:xfrm>
            <a:custGeom>
              <a:avLst/>
              <a:gdLst/>
              <a:ahLst/>
              <a:cxnLst/>
              <a:rect l="l" t="t" r="r" b="b"/>
              <a:pathLst>
                <a:path w="857" h="608" extrusionOk="0">
                  <a:moveTo>
                    <a:pt x="435" y="1"/>
                  </a:moveTo>
                  <a:cubicBezTo>
                    <a:pt x="374" y="1"/>
                    <a:pt x="310" y="22"/>
                    <a:pt x="248" y="73"/>
                  </a:cubicBezTo>
                  <a:lnTo>
                    <a:pt x="236" y="73"/>
                  </a:lnTo>
                  <a:lnTo>
                    <a:pt x="236" y="84"/>
                  </a:lnTo>
                  <a:cubicBezTo>
                    <a:pt x="0" y="301"/>
                    <a:pt x="205" y="608"/>
                    <a:pt x="442" y="608"/>
                  </a:cubicBezTo>
                  <a:cubicBezTo>
                    <a:pt x="505" y="608"/>
                    <a:pt x="569" y="586"/>
                    <a:pt x="629" y="537"/>
                  </a:cubicBezTo>
                  <a:cubicBezTo>
                    <a:pt x="857" y="337"/>
                    <a:pt x="675" y="1"/>
                    <a:pt x="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6" name="Google Shape;92366;p76"/>
            <p:cNvSpPr/>
            <p:nvPr/>
          </p:nvSpPr>
          <p:spPr>
            <a:xfrm>
              <a:off x="5860900" y="3698950"/>
              <a:ext cx="21400" cy="15025"/>
            </a:xfrm>
            <a:custGeom>
              <a:avLst/>
              <a:gdLst/>
              <a:ahLst/>
              <a:cxnLst/>
              <a:rect l="l" t="t" r="r" b="b"/>
              <a:pathLst>
                <a:path w="856" h="601" extrusionOk="0">
                  <a:moveTo>
                    <a:pt x="446" y="0"/>
                  </a:moveTo>
                  <a:cubicBezTo>
                    <a:pt x="383" y="0"/>
                    <a:pt x="315" y="23"/>
                    <a:pt x="248" y="78"/>
                  </a:cubicBezTo>
                  <a:lnTo>
                    <a:pt x="236" y="78"/>
                  </a:lnTo>
                  <a:cubicBezTo>
                    <a:pt x="1" y="295"/>
                    <a:pt x="205" y="601"/>
                    <a:pt x="443" y="601"/>
                  </a:cubicBezTo>
                  <a:cubicBezTo>
                    <a:pt x="505" y="601"/>
                    <a:pt x="570" y="580"/>
                    <a:pt x="629" y="530"/>
                  </a:cubicBezTo>
                  <a:cubicBezTo>
                    <a:pt x="855" y="332"/>
                    <a:pt x="686"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7" name="Google Shape;92367;p76"/>
            <p:cNvSpPr/>
            <p:nvPr/>
          </p:nvSpPr>
          <p:spPr>
            <a:xfrm>
              <a:off x="5830925" y="3729225"/>
              <a:ext cx="21000" cy="15075"/>
            </a:xfrm>
            <a:custGeom>
              <a:avLst/>
              <a:gdLst/>
              <a:ahLst/>
              <a:cxnLst/>
              <a:rect l="l" t="t" r="r" b="b"/>
              <a:pathLst>
                <a:path w="840" h="603" extrusionOk="0">
                  <a:moveTo>
                    <a:pt x="430" y="0"/>
                  </a:moveTo>
                  <a:cubicBezTo>
                    <a:pt x="362" y="0"/>
                    <a:pt x="289" y="28"/>
                    <a:pt x="221" y="93"/>
                  </a:cubicBezTo>
                  <a:lnTo>
                    <a:pt x="209" y="93"/>
                  </a:lnTo>
                  <a:lnTo>
                    <a:pt x="209" y="105"/>
                  </a:lnTo>
                  <a:cubicBezTo>
                    <a:pt x="0" y="323"/>
                    <a:pt x="199" y="603"/>
                    <a:pt x="427" y="603"/>
                  </a:cubicBezTo>
                  <a:cubicBezTo>
                    <a:pt x="498" y="603"/>
                    <a:pt x="572" y="575"/>
                    <a:pt x="637" y="510"/>
                  </a:cubicBezTo>
                  <a:cubicBezTo>
                    <a:pt x="839" y="308"/>
                    <a:pt x="659" y="0"/>
                    <a:pt x="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8" name="Google Shape;92368;p76"/>
            <p:cNvSpPr/>
            <p:nvPr/>
          </p:nvSpPr>
          <p:spPr>
            <a:xfrm>
              <a:off x="5861525" y="3759875"/>
              <a:ext cx="21275" cy="15225"/>
            </a:xfrm>
            <a:custGeom>
              <a:avLst/>
              <a:gdLst/>
              <a:ahLst/>
              <a:cxnLst/>
              <a:rect l="l" t="t" r="r" b="b"/>
              <a:pathLst>
                <a:path w="851" h="609" extrusionOk="0">
                  <a:moveTo>
                    <a:pt x="433" y="1"/>
                  </a:moveTo>
                  <a:cubicBezTo>
                    <a:pt x="364" y="1"/>
                    <a:pt x="291" y="28"/>
                    <a:pt x="223" y="93"/>
                  </a:cubicBezTo>
                  <a:lnTo>
                    <a:pt x="211" y="93"/>
                  </a:lnTo>
                  <a:lnTo>
                    <a:pt x="211" y="105"/>
                  </a:lnTo>
                  <a:cubicBezTo>
                    <a:pt x="1" y="325"/>
                    <a:pt x="212" y="608"/>
                    <a:pt x="441" y="608"/>
                  </a:cubicBezTo>
                  <a:cubicBezTo>
                    <a:pt x="509" y="608"/>
                    <a:pt x="579" y="583"/>
                    <a:pt x="640" y="522"/>
                  </a:cubicBezTo>
                  <a:cubicBezTo>
                    <a:pt x="851" y="311"/>
                    <a:pt x="666" y="1"/>
                    <a:pt x="4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9" name="Google Shape;92369;p76"/>
            <p:cNvSpPr/>
            <p:nvPr/>
          </p:nvSpPr>
          <p:spPr>
            <a:xfrm>
              <a:off x="5822450" y="3793150"/>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0" name="Google Shape;92370;p76"/>
            <p:cNvSpPr/>
            <p:nvPr/>
          </p:nvSpPr>
          <p:spPr>
            <a:xfrm>
              <a:off x="5853100" y="3823825"/>
              <a:ext cx="24125" cy="20675"/>
            </a:xfrm>
            <a:custGeom>
              <a:avLst/>
              <a:gdLst/>
              <a:ahLst/>
              <a:cxnLst/>
              <a:rect l="l" t="t" r="r" b="b"/>
              <a:pathLst>
                <a:path w="965" h="827" extrusionOk="0">
                  <a:moveTo>
                    <a:pt x="548" y="0"/>
                  </a:moveTo>
                  <a:lnTo>
                    <a:pt x="548" y="12"/>
                  </a:lnTo>
                  <a:cubicBezTo>
                    <a:pt x="191" y="12"/>
                    <a:pt x="1" y="453"/>
                    <a:pt x="262" y="703"/>
                  </a:cubicBezTo>
                  <a:cubicBezTo>
                    <a:pt x="348" y="788"/>
                    <a:pt x="453" y="827"/>
                    <a:pt x="556" y="827"/>
                  </a:cubicBezTo>
                  <a:cubicBezTo>
                    <a:pt x="766" y="827"/>
                    <a:pt x="965" y="665"/>
                    <a:pt x="965" y="417"/>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1" name="Google Shape;92371;p76"/>
            <p:cNvSpPr/>
            <p:nvPr/>
          </p:nvSpPr>
          <p:spPr>
            <a:xfrm>
              <a:off x="5830875" y="3852150"/>
              <a:ext cx="21050" cy="15225"/>
            </a:xfrm>
            <a:custGeom>
              <a:avLst/>
              <a:gdLst/>
              <a:ahLst/>
              <a:cxnLst/>
              <a:rect l="l" t="t" r="r" b="b"/>
              <a:pathLst>
                <a:path w="842" h="609" extrusionOk="0">
                  <a:moveTo>
                    <a:pt x="432" y="1"/>
                  </a:moveTo>
                  <a:cubicBezTo>
                    <a:pt x="363" y="1"/>
                    <a:pt x="291" y="28"/>
                    <a:pt x="223" y="93"/>
                  </a:cubicBezTo>
                  <a:lnTo>
                    <a:pt x="211" y="93"/>
                  </a:lnTo>
                  <a:lnTo>
                    <a:pt x="211" y="105"/>
                  </a:lnTo>
                  <a:cubicBezTo>
                    <a:pt x="0" y="325"/>
                    <a:pt x="205" y="608"/>
                    <a:pt x="435" y="608"/>
                  </a:cubicBezTo>
                  <a:cubicBezTo>
                    <a:pt x="505" y="608"/>
                    <a:pt x="576" y="583"/>
                    <a:pt x="639" y="522"/>
                  </a:cubicBezTo>
                  <a:cubicBezTo>
                    <a:pt x="841" y="311"/>
                    <a:pt x="661" y="1"/>
                    <a:pt x="4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2" name="Google Shape;92372;p76"/>
            <p:cNvSpPr/>
            <p:nvPr/>
          </p:nvSpPr>
          <p:spPr>
            <a:xfrm>
              <a:off x="5861550" y="3882925"/>
              <a:ext cx="21275" cy="15125"/>
            </a:xfrm>
            <a:custGeom>
              <a:avLst/>
              <a:gdLst/>
              <a:ahLst/>
              <a:cxnLst/>
              <a:rect l="l" t="t" r="r" b="b"/>
              <a:pathLst>
                <a:path w="851" h="605" extrusionOk="0">
                  <a:moveTo>
                    <a:pt x="430" y="1"/>
                  </a:moveTo>
                  <a:cubicBezTo>
                    <a:pt x="362" y="1"/>
                    <a:pt x="289" y="27"/>
                    <a:pt x="222" y="89"/>
                  </a:cubicBezTo>
                  <a:lnTo>
                    <a:pt x="210" y="89"/>
                  </a:lnTo>
                  <a:lnTo>
                    <a:pt x="210" y="101"/>
                  </a:lnTo>
                  <a:cubicBezTo>
                    <a:pt x="1" y="328"/>
                    <a:pt x="209" y="605"/>
                    <a:pt x="436" y="605"/>
                  </a:cubicBezTo>
                  <a:cubicBezTo>
                    <a:pt x="506" y="605"/>
                    <a:pt x="577" y="579"/>
                    <a:pt x="639" y="517"/>
                  </a:cubicBezTo>
                  <a:cubicBezTo>
                    <a:pt x="851" y="305"/>
                    <a:pt x="663" y="1"/>
                    <a:pt x="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3" name="Google Shape;92373;p76"/>
            <p:cNvSpPr/>
            <p:nvPr/>
          </p:nvSpPr>
          <p:spPr>
            <a:xfrm>
              <a:off x="5830925" y="3913775"/>
              <a:ext cx="21000" cy="15075"/>
            </a:xfrm>
            <a:custGeom>
              <a:avLst/>
              <a:gdLst/>
              <a:ahLst/>
              <a:cxnLst/>
              <a:rect l="l" t="t" r="r" b="b"/>
              <a:pathLst>
                <a:path w="840" h="603" extrusionOk="0">
                  <a:moveTo>
                    <a:pt x="430" y="0"/>
                  </a:moveTo>
                  <a:cubicBezTo>
                    <a:pt x="362" y="0"/>
                    <a:pt x="289" y="27"/>
                    <a:pt x="221" y="93"/>
                  </a:cubicBezTo>
                  <a:lnTo>
                    <a:pt x="209" y="93"/>
                  </a:lnTo>
                  <a:lnTo>
                    <a:pt x="209" y="105"/>
                  </a:lnTo>
                  <a:cubicBezTo>
                    <a:pt x="0" y="323"/>
                    <a:pt x="199" y="602"/>
                    <a:pt x="427" y="602"/>
                  </a:cubicBezTo>
                  <a:cubicBezTo>
                    <a:pt x="498" y="602"/>
                    <a:pt x="572" y="575"/>
                    <a:pt x="637" y="510"/>
                  </a:cubicBezTo>
                  <a:cubicBezTo>
                    <a:pt x="839" y="308"/>
                    <a:pt x="659" y="0"/>
                    <a:pt x="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4" name="Google Shape;92374;p76"/>
            <p:cNvSpPr/>
            <p:nvPr/>
          </p:nvSpPr>
          <p:spPr>
            <a:xfrm>
              <a:off x="5853100" y="3946450"/>
              <a:ext cx="24425" cy="21075"/>
            </a:xfrm>
            <a:custGeom>
              <a:avLst/>
              <a:gdLst/>
              <a:ahLst/>
              <a:cxnLst/>
              <a:rect l="l" t="t" r="r" b="b"/>
              <a:pathLst>
                <a:path w="977" h="843" extrusionOk="0">
                  <a:moveTo>
                    <a:pt x="548" y="0"/>
                  </a:moveTo>
                  <a:lnTo>
                    <a:pt x="548" y="24"/>
                  </a:lnTo>
                  <a:cubicBezTo>
                    <a:pt x="191" y="24"/>
                    <a:pt x="1" y="465"/>
                    <a:pt x="262" y="727"/>
                  </a:cubicBezTo>
                  <a:cubicBezTo>
                    <a:pt x="346" y="807"/>
                    <a:pt x="448" y="843"/>
                    <a:pt x="549" y="843"/>
                  </a:cubicBezTo>
                  <a:cubicBezTo>
                    <a:pt x="761" y="843"/>
                    <a:pt x="965" y="680"/>
                    <a:pt x="965" y="429"/>
                  </a:cubicBezTo>
                  <a:cubicBezTo>
                    <a:pt x="977" y="203"/>
                    <a:pt x="810"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5" name="Google Shape;92375;p76"/>
            <p:cNvSpPr/>
            <p:nvPr/>
          </p:nvSpPr>
          <p:spPr>
            <a:xfrm>
              <a:off x="5822450" y="3977400"/>
              <a:ext cx="24125" cy="20925"/>
            </a:xfrm>
            <a:custGeom>
              <a:avLst/>
              <a:gdLst/>
              <a:ahLst/>
              <a:cxnLst/>
              <a:rect l="l" t="t" r="r" b="b"/>
              <a:pathLst>
                <a:path w="965" h="837" extrusionOk="0">
                  <a:moveTo>
                    <a:pt x="548" y="1"/>
                  </a:moveTo>
                  <a:lnTo>
                    <a:pt x="548" y="13"/>
                  </a:lnTo>
                  <a:cubicBezTo>
                    <a:pt x="179" y="13"/>
                    <a:pt x="0" y="453"/>
                    <a:pt x="262" y="715"/>
                  </a:cubicBezTo>
                  <a:cubicBezTo>
                    <a:pt x="343" y="799"/>
                    <a:pt x="444" y="837"/>
                    <a:pt x="545" y="837"/>
                  </a:cubicBezTo>
                  <a:cubicBezTo>
                    <a:pt x="757" y="837"/>
                    <a:pt x="965" y="671"/>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6" name="Google Shape;92376;p76"/>
            <p:cNvSpPr/>
            <p:nvPr/>
          </p:nvSpPr>
          <p:spPr>
            <a:xfrm>
              <a:off x="5861575" y="4005900"/>
              <a:ext cx="21275" cy="15225"/>
            </a:xfrm>
            <a:custGeom>
              <a:avLst/>
              <a:gdLst/>
              <a:ahLst/>
              <a:cxnLst/>
              <a:rect l="l" t="t" r="r" b="b"/>
              <a:pathLst>
                <a:path w="851" h="609" extrusionOk="0">
                  <a:moveTo>
                    <a:pt x="426" y="0"/>
                  </a:moveTo>
                  <a:cubicBezTo>
                    <a:pt x="358" y="0"/>
                    <a:pt x="287" y="26"/>
                    <a:pt x="221" y="87"/>
                  </a:cubicBezTo>
                  <a:lnTo>
                    <a:pt x="209" y="87"/>
                  </a:lnTo>
                  <a:lnTo>
                    <a:pt x="209" y="99"/>
                  </a:lnTo>
                  <a:cubicBezTo>
                    <a:pt x="0" y="326"/>
                    <a:pt x="207" y="608"/>
                    <a:pt x="433" y="608"/>
                  </a:cubicBezTo>
                  <a:cubicBezTo>
                    <a:pt x="503" y="608"/>
                    <a:pt x="576" y="581"/>
                    <a:pt x="638" y="516"/>
                  </a:cubicBezTo>
                  <a:cubicBezTo>
                    <a:pt x="851" y="312"/>
                    <a:pt x="661"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7" name="Google Shape;92377;p76"/>
            <p:cNvSpPr/>
            <p:nvPr/>
          </p:nvSpPr>
          <p:spPr>
            <a:xfrm>
              <a:off x="5822450" y="4038725"/>
              <a:ext cx="24125" cy="20925"/>
            </a:xfrm>
            <a:custGeom>
              <a:avLst/>
              <a:gdLst/>
              <a:ahLst/>
              <a:cxnLst/>
              <a:rect l="l" t="t" r="r" b="b"/>
              <a:pathLst>
                <a:path w="965" h="837" extrusionOk="0">
                  <a:moveTo>
                    <a:pt x="548" y="0"/>
                  </a:moveTo>
                  <a:lnTo>
                    <a:pt x="548" y="12"/>
                  </a:lnTo>
                  <a:cubicBezTo>
                    <a:pt x="179" y="12"/>
                    <a:pt x="0" y="453"/>
                    <a:pt x="262" y="715"/>
                  </a:cubicBezTo>
                  <a:cubicBezTo>
                    <a:pt x="346" y="799"/>
                    <a:pt x="448" y="836"/>
                    <a:pt x="549" y="836"/>
                  </a:cubicBezTo>
                  <a:cubicBezTo>
                    <a:pt x="761" y="836"/>
                    <a:pt x="965" y="668"/>
                    <a:pt x="965" y="417"/>
                  </a:cubicBezTo>
                  <a:cubicBezTo>
                    <a:pt x="965" y="417"/>
                    <a:pt x="965" y="417"/>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8" name="Google Shape;92378;p76"/>
            <p:cNvSpPr/>
            <p:nvPr/>
          </p:nvSpPr>
          <p:spPr>
            <a:xfrm>
              <a:off x="5860925" y="4067775"/>
              <a:ext cx="21400" cy="15125"/>
            </a:xfrm>
            <a:custGeom>
              <a:avLst/>
              <a:gdLst/>
              <a:ahLst/>
              <a:cxnLst/>
              <a:rect l="l" t="t" r="r" b="b"/>
              <a:pathLst>
                <a:path w="856" h="605" extrusionOk="0">
                  <a:moveTo>
                    <a:pt x="442" y="0"/>
                  </a:moveTo>
                  <a:cubicBezTo>
                    <a:pt x="380" y="0"/>
                    <a:pt x="313" y="23"/>
                    <a:pt x="247" y="77"/>
                  </a:cubicBezTo>
                  <a:lnTo>
                    <a:pt x="235" y="77"/>
                  </a:lnTo>
                  <a:lnTo>
                    <a:pt x="235" y="89"/>
                  </a:lnTo>
                  <a:cubicBezTo>
                    <a:pt x="1" y="295"/>
                    <a:pt x="202" y="605"/>
                    <a:pt x="438" y="605"/>
                  </a:cubicBezTo>
                  <a:cubicBezTo>
                    <a:pt x="501" y="605"/>
                    <a:pt x="567" y="582"/>
                    <a:pt x="628" y="529"/>
                  </a:cubicBezTo>
                  <a:cubicBezTo>
                    <a:pt x="855" y="340"/>
                    <a:pt x="684" y="0"/>
                    <a:pt x="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9" name="Google Shape;92379;p76"/>
            <p:cNvSpPr/>
            <p:nvPr/>
          </p:nvSpPr>
          <p:spPr>
            <a:xfrm>
              <a:off x="5822450" y="410032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3"/>
                    <a:pt x="560"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0" name="Google Shape;92380;p76"/>
            <p:cNvSpPr/>
            <p:nvPr/>
          </p:nvSpPr>
          <p:spPr>
            <a:xfrm>
              <a:off x="5853100" y="4131300"/>
              <a:ext cx="24125" cy="20475"/>
            </a:xfrm>
            <a:custGeom>
              <a:avLst/>
              <a:gdLst/>
              <a:ahLst/>
              <a:cxnLst/>
              <a:rect l="l" t="t" r="r" b="b"/>
              <a:pathLst>
                <a:path w="965" h="819" extrusionOk="0">
                  <a:moveTo>
                    <a:pt x="548" y="0"/>
                  </a:moveTo>
                  <a:cubicBezTo>
                    <a:pt x="191" y="0"/>
                    <a:pt x="1"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1" name="Google Shape;92381;p76"/>
            <p:cNvSpPr/>
            <p:nvPr/>
          </p:nvSpPr>
          <p:spPr>
            <a:xfrm>
              <a:off x="5822525" y="4161950"/>
              <a:ext cx="24050" cy="20500"/>
            </a:xfrm>
            <a:custGeom>
              <a:avLst/>
              <a:gdLst/>
              <a:ahLst/>
              <a:cxnLst/>
              <a:rect l="l" t="t" r="r" b="b"/>
              <a:pathLst>
                <a:path w="962" h="820" extrusionOk="0">
                  <a:moveTo>
                    <a:pt x="531" y="0"/>
                  </a:moveTo>
                  <a:cubicBezTo>
                    <a:pt x="171" y="0"/>
                    <a:pt x="1" y="444"/>
                    <a:pt x="259" y="703"/>
                  </a:cubicBezTo>
                  <a:cubicBezTo>
                    <a:pt x="339" y="783"/>
                    <a:pt x="440" y="819"/>
                    <a:pt x="540" y="819"/>
                  </a:cubicBezTo>
                  <a:cubicBezTo>
                    <a:pt x="752" y="819"/>
                    <a:pt x="962" y="656"/>
                    <a:pt x="962" y="405"/>
                  </a:cubicBezTo>
                  <a:cubicBezTo>
                    <a:pt x="962" y="179"/>
                    <a:pt x="771" y="1"/>
                    <a:pt x="545" y="1"/>
                  </a:cubicBezTo>
                  <a:cubicBezTo>
                    <a:pt x="540" y="0"/>
                    <a:pt x="535"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2" name="Google Shape;92382;p76"/>
            <p:cNvSpPr/>
            <p:nvPr/>
          </p:nvSpPr>
          <p:spPr>
            <a:xfrm>
              <a:off x="5853100" y="4192600"/>
              <a:ext cx="24125" cy="20650"/>
            </a:xfrm>
            <a:custGeom>
              <a:avLst/>
              <a:gdLst/>
              <a:ahLst/>
              <a:cxnLst/>
              <a:rect l="l" t="t" r="r" b="b"/>
              <a:pathLst>
                <a:path w="965" h="826" extrusionOk="0">
                  <a:moveTo>
                    <a:pt x="548" y="1"/>
                  </a:moveTo>
                  <a:cubicBezTo>
                    <a:pt x="191" y="1"/>
                    <a:pt x="1" y="441"/>
                    <a:pt x="262" y="703"/>
                  </a:cubicBezTo>
                  <a:cubicBezTo>
                    <a:pt x="347" y="788"/>
                    <a:pt x="450" y="825"/>
                    <a:pt x="551" y="825"/>
                  </a:cubicBezTo>
                  <a:cubicBezTo>
                    <a:pt x="763" y="825"/>
                    <a:pt x="965" y="660"/>
                    <a:pt x="965" y="418"/>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3" name="Google Shape;92383;p76"/>
            <p:cNvSpPr/>
            <p:nvPr/>
          </p:nvSpPr>
          <p:spPr>
            <a:xfrm>
              <a:off x="5822450" y="4223275"/>
              <a:ext cx="24125" cy="20625"/>
            </a:xfrm>
            <a:custGeom>
              <a:avLst/>
              <a:gdLst/>
              <a:ahLst/>
              <a:cxnLst/>
              <a:rect l="l" t="t" r="r" b="b"/>
              <a:pathLst>
                <a:path w="965" h="825" extrusionOk="0">
                  <a:moveTo>
                    <a:pt x="548" y="0"/>
                  </a:moveTo>
                  <a:cubicBezTo>
                    <a:pt x="179" y="0"/>
                    <a:pt x="0" y="441"/>
                    <a:pt x="262" y="703"/>
                  </a:cubicBezTo>
                  <a:cubicBezTo>
                    <a:pt x="343" y="787"/>
                    <a:pt x="444" y="825"/>
                    <a:pt x="545" y="825"/>
                  </a:cubicBezTo>
                  <a:cubicBezTo>
                    <a:pt x="757" y="825"/>
                    <a:pt x="965"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4" name="Google Shape;92384;p76"/>
            <p:cNvSpPr/>
            <p:nvPr/>
          </p:nvSpPr>
          <p:spPr>
            <a:xfrm>
              <a:off x="5853100" y="4254225"/>
              <a:ext cx="24125" cy="20500"/>
            </a:xfrm>
            <a:custGeom>
              <a:avLst/>
              <a:gdLst/>
              <a:ahLst/>
              <a:cxnLst/>
              <a:rect l="l" t="t" r="r" b="b"/>
              <a:pathLst>
                <a:path w="965" h="820" extrusionOk="0">
                  <a:moveTo>
                    <a:pt x="548" y="0"/>
                  </a:moveTo>
                  <a:cubicBezTo>
                    <a:pt x="191" y="0"/>
                    <a:pt x="1" y="441"/>
                    <a:pt x="262" y="703"/>
                  </a:cubicBezTo>
                  <a:cubicBezTo>
                    <a:pt x="346" y="783"/>
                    <a:pt x="448" y="819"/>
                    <a:pt x="549" y="819"/>
                  </a:cubicBezTo>
                  <a:cubicBezTo>
                    <a:pt x="761" y="819"/>
                    <a:pt x="965" y="656"/>
                    <a:pt x="965" y="405"/>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5" name="Google Shape;92385;p76"/>
            <p:cNvSpPr/>
            <p:nvPr/>
          </p:nvSpPr>
          <p:spPr>
            <a:xfrm>
              <a:off x="5822450" y="428487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6" name="Google Shape;92386;p76"/>
            <p:cNvSpPr/>
            <p:nvPr/>
          </p:nvSpPr>
          <p:spPr>
            <a:xfrm>
              <a:off x="5853100" y="4315550"/>
              <a:ext cx="24125" cy="20625"/>
            </a:xfrm>
            <a:custGeom>
              <a:avLst/>
              <a:gdLst/>
              <a:ahLst/>
              <a:cxnLst/>
              <a:rect l="l" t="t" r="r" b="b"/>
              <a:pathLst>
                <a:path w="965" h="825" extrusionOk="0">
                  <a:moveTo>
                    <a:pt x="548" y="0"/>
                  </a:moveTo>
                  <a:cubicBezTo>
                    <a:pt x="191" y="0"/>
                    <a:pt x="1" y="441"/>
                    <a:pt x="262" y="703"/>
                  </a:cubicBezTo>
                  <a:cubicBezTo>
                    <a:pt x="347" y="787"/>
                    <a:pt x="450" y="824"/>
                    <a:pt x="551" y="824"/>
                  </a:cubicBezTo>
                  <a:cubicBezTo>
                    <a:pt x="763" y="824"/>
                    <a:pt x="965"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7" name="Google Shape;92387;p76"/>
            <p:cNvSpPr/>
            <p:nvPr/>
          </p:nvSpPr>
          <p:spPr>
            <a:xfrm>
              <a:off x="5822450" y="4346500"/>
              <a:ext cx="24125" cy="20400"/>
            </a:xfrm>
            <a:custGeom>
              <a:avLst/>
              <a:gdLst/>
              <a:ahLst/>
              <a:cxnLst/>
              <a:rect l="l" t="t" r="r" b="b"/>
              <a:pathLst>
                <a:path w="965" h="816" extrusionOk="0">
                  <a:moveTo>
                    <a:pt x="548" y="0"/>
                  </a:moveTo>
                  <a:cubicBezTo>
                    <a:pt x="179" y="0"/>
                    <a:pt x="0" y="441"/>
                    <a:pt x="262" y="691"/>
                  </a:cubicBezTo>
                  <a:cubicBezTo>
                    <a:pt x="344" y="777"/>
                    <a:pt x="448" y="815"/>
                    <a:pt x="550" y="815"/>
                  </a:cubicBezTo>
                  <a:cubicBezTo>
                    <a:pt x="760" y="815"/>
                    <a:pt x="965" y="653"/>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8" name="Google Shape;92388;p76"/>
            <p:cNvSpPr/>
            <p:nvPr/>
          </p:nvSpPr>
          <p:spPr>
            <a:xfrm>
              <a:off x="5853100" y="4377150"/>
              <a:ext cx="24125" cy="20500"/>
            </a:xfrm>
            <a:custGeom>
              <a:avLst/>
              <a:gdLst/>
              <a:ahLst/>
              <a:cxnLst/>
              <a:rect l="l" t="t" r="r" b="b"/>
              <a:pathLst>
                <a:path w="965" h="820" extrusionOk="0">
                  <a:moveTo>
                    <a:pt x="548" y="1"/>
                  </a:moveTo>
                  <a:cubicBezTo>
                    <a:pt x="191" y="1"/>
                    <a:pt x="1" y="441"/>
                    <a:pt x="262" y="703"/>
                  </a:cubicBezTo>
                  <a:cubicBezTo>
                    <a:pt x="346" y="783"/>
                    <a:pt x="448" y="819"/>
                    <a:pt x="549" y="819"/>
                  </a:cubicBezTo>
                  <a:cubicBezTo>
                    <a:pt x="761" y="819"/>
                    <a:pt x="965" y="656"/>
                    <a:pt x="965" y="406"/>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9" name="Google Shape;92389;p76"/>
            <p:cNvSpPr/>
            <p:nvPr/>
          </p:nvSpPr>
          <p:spPr>
            <a:xfrm>
              <a:off x="5790475" y="3393325"/>
              <a:ext cx="27525" cy="20350"/>
            </a:xfrm>
            <a:custGeom>
              <a:avLst/>
              <a:gdLst/>
              <a:ahLst/>
              <a:cxnLst/>
              <a:rect l="l" t="t" r="r" b="b"/>
              <a:pathLst>
                <a:path w="1101" h="814" extrusionOk="0">
                  <a:moveTo>
                    <a:pt x="545" y="1"/>
                  </a:moveTo>
                  <a:cubicBezTo>
                    <a:pt x="49" y="1"/>
                    <a:pt x="1" y="767"/>
                    <a:pt x="529" y="813"/>
                  </a:cubicBezTo>
                  <a:lnTo>
                    <a:pt x="601" y="813"/>
                  </a:lnTo>
                  <a:cubicBezTo>
                    <a:pt x="1101" y="778"/>
                    <a:pt x="1101" y="39"/>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0" name="Google Shape;92390;p76"/>
            <p:cNvSpPr/>
            <p:nvPr/>
          </p:nvSpPr>
          <p:spPr>
            <a:xfrm>
              <a:off x="5760925" y="3424350"/>
              <a:ext cx="24025" cy="20400"/>
            </a:xfrm>
            <a:custGeom>
              <a:avLst/>
              <a:gdLst/>
              <a:ahLst/>
              <a:cxnLst/>
              <a:rect l="l" t="t" r="r" b="b"/>
              <a:pathLst>
                <a:path w="961" h="816" extrusionOk="0">
                  <a:moveTo>
                    <a:pt x="542" y="1"/>
                  </a:moveTo>
                  <a:cubicBezTo>
                    <a:pt x="182" y="1"/>
                    <a:pt x="0" y="433"/>
                    <a:pt x="259" y="691"/>
                  </a:cubicBezTo>
                  <a:cubicBezTo>
                    <a:pt x="340" y="777"/>
                    <a:pt x="444" y="816"/>
                    <a:pt x="547" y="816"/>
                  </a:cubicBezTo>
                  <a:cubicBezTo>
                    <a:pt x="757" y="816"/>
                    <a:pt x="961" y="654"/>
                    <a:pt x="961" y="406"/>
                  </a:cubicBezTo>
                  <a:cubicBezTo>
                    <a:pt x="961" y="180"/>
                    <a:pt x="782" y="1"/>
                    <a:pt x="556" y="1"/>
                  </a:cubicBezTo>
                  <a:cubicBezTo>
                    <a:pt x="551" y="1"/>
                    <a:pt x="54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1" name="Google Shape;92391;p76"/>
            <p:cNvSpPr/>
            <p:nvPr/>
          </p:nvSpPr>
          <p:spPr>
            <a:xfrm>
              <a:off x="5791475" y="3455025"/>
              <a:ext cx="24450" cy="20700"/>
            </a:xfrm>
            <a:custGeom>
              <a:avLst/>
              <a:gdLst/>
              <a:ahLst/>
              <a:cxnLst/>
              <a:rect l="l" t="t" r="r" b="b"/>
              <a:pathLst>
                <a:path w="978" h="828" extrusionOk="0">
                  <a:moveTo>
                    <a:pt x="561" y="0"/>
                  </a:moveTo>
                  <a:cubicBezTo>
                    <a:pt x="191" y="0"/>
                    <a:pt x="1" y="441"/>
                    <a:pt x="263" y="703"/>
                  </a:cubicBezTo>
                  <a:cubicBezTo>
                    <a:pt x="349" y="789"/>
                    <a:pt x="454" y="827"/>
                    <a:pt x="556" y="827"/>
                  </a:cubicBezTo>
                  <a:cubicBezTo>
                    <a:pt x="766" y="827"/>
                    <a:pt x="965" y="665"/>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2" name="Google Shape;92392;p76"/>
            <p:cNvSpPr/>
            <p:nvPr/>
          </p:nvSpPr>
          <p:spPr>
            <a:xfrm>
              <a:off x="5760825" y="3485675"/>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3" name="Google Shape;92393;p76"/>
            <p:cNvSpPr/>
            <p:nvPr/>
          </p:nvSpPr>
          <p:spPr>
            <a:xfrm>
              <a:off x="5790475" y="3516550"/>
              <a:ext cx="27525" cy="20350"/>
            </a:xfrm>
            <a:custGeom>
              <a:avLst/>
              <a:gdLst/>
              <a:ahLst/>
              <a:cxnLst/>
              <a:rect l="l" t="t" r="r" b="b"/>
              <a:pathLst>
                <a:path w="1101" h="814" extrusionOk="0">
                  <a:moveTo>
                    <a:pt x="545" y="1"/>
                  </a:moveTo>
                  <a:cubicBezTo>
                    <a:pt x="49" y="1"/>
                    <a:pt x="1" y="768"/>
                    <a:pt x="529" y="813"/>
                  </a:cubicBezTo>
                  <a:lnTo>
                    <a:pt x="601" y="813"/>
                  </a:lnTo>
                  <a:cubicBezTo>
                    <a:pt x="1101" y="778"/>
                    <a:pt x="1101" y="40"/>
                    <a:pt x="601"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4" name="Google Shape;92394;p76"/>
            <p:cNvSpPr/>
            <p:nvPr/>
          </p:nvSpPr>
          <p:spPr>
            <a:xfrm>
              <a:off x="5760825" y="3547000"/>
              <a:ext cx="24125" cy="20800"/>
            </a:xfrm>
            <a:custGeom>
              <a:avLst/>
              <a:gdLst/>
              <a:ahLst/>
              <a:cxnLst/>
              <a:rect l="l" t="t" r="r" b="b"/>
              <a:pathLst>
                <a:path w="965" h="832" extrusionOk="0">
                  <a:moveTo>
                    <a:pt x="560" y="0"/>
                  </a:moveTo>
                  <a:lnTo>
                    <a:pt x="560" y="12"/>
                  </a:lnTo>
                  <a:cubicBezTo>
                    <a:pt x="191" y="12"/>
                    <a:pt x="1" y="453"/>
                    <a:pt x="263" y="715"/>
                  </a:cubicBezTo>
                  <a:cubicBezTo>
                    <a:pt x="343" y="795"/>
                    <a:pt x="444" y="831"/>
                    <a:pt x="545" y="831"/>
                  </a:cubicBezTo>
                  <a:cubicBezTo>
                    <a:pt x="757" y="831"/>
                    <a:pt x="965" y="671"/>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5" name="Google Shape;92395;p76"/>
            <p:cNvSpPr/>
            <p:nvPr/>
          </p:nvSpPr>
          <p:spPr>
            <a:xfrm>
              <a:off x="5791475" y="3577950"/>
              <a:ext cx="24450" cy="20700"/>
            </a:xfrm>
            <a:custGeom>
              <a:avLst/>
              <a:gdLst/>
              <a:ahLst/>
              <a:cxnLst/>
              <a:rect l="l" t="t" r="r" b="b"/>
              <a:pathLst>
                <a:path w="978" h="828" extrusionOk="0">
                  <a:moveTo>
                    <a:pt x="561" y="1"/>
                  </a:moveTo>
                  <a:cubicBezTo>
                    <a:pt x="191" y="1"/>
                    <a:pt x="1" y="441"/>
                    <a:pt x="263" y="703"/>
                  </a:cubicBezTo>
                  <a:cubicBezTo>
                    <a:pt x="349" y="789"/>
                    <a:pt x="454" y="827"/>
                    <a:pt x="556" y="827"/>
                  </a:cubicBezTo>
                  <a:cubicBezTo>
                    <a:pt x="766" y="827"/>
                    <a:pt x="965" y="665"/>
                    <a:pt x="965" y="417"/>
                  </a:cubicBezTo>
                  <a:cubicBezTo>
                    <a:pt x="977" y="191"/>
                    <a:pt x="799"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6" name="Google Shape;92396;p76"/>
            <p:cNvSpPr/>
            <p:nvPr/>
          </p:nvSpPr>
          <p:spPr>
            <a:xfrm>
              <a:off x="5760925" y="3608600"/>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203"/>
                    <a:pt x="782" y="13"/>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7" name="Google Shape;92397;p76"/>
            <p:cNvSpPr/>
            <p:nvPr/>
          </p:nvSpPr>
          <p:spPr>
            <a:xfrm>
              <a:off x="5791475" y="3639575"/>
              <a:ext cx="24450" cy="20500"/>
            </a:xfrm>
            <a:custGeom>
              <a:avLst/>
              <a:gdLst/>
              <a:ahLst/>
              <a:cxnLst/>
              <a:rect l="l" t="t" r="r" b="b"/>
              <a:pathLst>
                <a:path w="978" h="820" extrusionOk="0">
                  <a:moveTo>
                    <a:pt x="561" y="0"/>
                  </a:moveTo>
                  <a:cubicBezTo>
                    <a:pt x="191" y="0"/>
                    <a:pt x="1" y="441"/>
                    <a:pt x="263" y="703"/>
                  </a:cubicBezTo>
                  <a:cubicBezTo>
                    <a:pt x="347" y="783"/>
                    <a:pt x="450" y="819"/>
                    <a:pt x="551" y="819"/>
                  </a:cubicBezTo>
                  <a:cubicBezTo>
                    <a:pt x="763" y="819"/>
                    <a:pt x="965" y="659"/>
                    <a:pt x="965" y="417"/>
                  </a:cubicBezTo>
                  <a:cubicBezTo>
                    <a:pt x="977" y="191"/>
                    <a:pt x="799"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8" name="Google Shape;92398;p76"/>
            <p:cNvSpPr/>
            <p:nvPr/>
          </p:nvSpPr>
          <p:spPr>
            <a:xfrm>
              <a:off x="5760825" y="3669925"/>
              <a:ext cx="24425" cy="21000"/>
            </a:xfrm>
            <a:custGeom>
              <a:avLst/>
              <a:gdLst/>
              <a:ahLst/>
              <a:cxnLst/>
              <a:rect l="l" t="t" r="r" b="b"/>
              <a:pathLst>
                <a:path w="977" h="840" extrusionOk="0">
                  <a:moveTo>
                    <a:pt x="560" y="1"/>
                  </a:moveTo>
                  <a:lnTo>
                    <a:pt x="560" y="12"/>
                  </a:lnTo>
                  <a:cubicBezTo>
                    <a:pt x="191" y="12"/>
                    <a:pt x="1" y="453"/>
                    <a:pt x="263" y="715"/>
                  </a:cubicBezTo>
                  <a:cubicBezTo>
                    <a:pt x="344" y="801"/>
                    <a:pt x="448" y="839"/>
                    <a:pt x="551" y="839"/>
                  </a:cubicBezTo>
                  <a:cubicBezTo>
                    <a:pt x="761"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9" name="Google Shape;92399;p76"/>
            <p:cNvSpPr/>
            <p:nvPr/>
          </p:nvSpPr>
          <p:spPr>
            <a:xfrm>
              <a:off x="5790375" y="370082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0" name="Google Shape;92400;p76"/>
            <p:cNvSpPr/>
            <p:nvPr/>
          </p:nvSpPr>
          <p:spPr>
            <a:xfrm>
              <a:off x="5760925" y="3731550"/>
              <a:ext cx="24025" cy="20675"/>
            </a:xfrm>
            <a:custGeom>
              <a:avLst/>
              <a:gdLst/>
              <a:ahLst/>
              <a:cxnLst/>
              <a:rect l="l" t="t" r="r" b="b"/>
              <a:pathLst>
                <a:path w="961" h="827" extrusionOk="0">
                  <a:moveTo>
                    <a:pt x="556" y="0"/>
                  </a:moveTo>
                  <a:lnTo>
                    <a:pt x="556" y="12"/>
                  </a:lnTo>
                  <a:cubicBezTo>
                    <a:pt x="551" y="12"/>
                    <a:pt x="546" y="12"/>
                    <a:pt x="542" y="12"/>
                  </a:cubicBezTo>
                  <a:cubicBezTo>
                    <a:pt x="182" y="12"/>
                    <a:pt x="0" y="444"/>
                    <a:pt x="259" y="703"/>
                  </a:cubicBezTo>
                  <a:cubicBezTo>
                    <a:pt x="340" y="788"/>
                    <a:pt x="444" y="827"/>
                    <a:pt x="547" y="827"/>
                  </a:cubicBezTo>
                  <a:cubicBezTo>
                    <a:pt x="757" y="827"/>
                    <a:pt x="961" y="665"/>
                    <a:pt x="961" y="417"/>
                  </a:cubicBezTo>
                  <a:cubicBezTo>
                    <a:pt x="961" y="191"/>
                    <a:pt x="782" y="0"/>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1" name="Google Shape;92401;p76"/>
            <p:cNvSpPr/>
            <p:nvPr/>
          </p:nvSpPr>
          <p:spPr>
            <a:xfrm>
              <a:off x="5791575" y="3762200"/>
              <a:ext cx="24350" cy="20700"/>
            </a:xfrm>
            <a:custGeom>
              <a:avLst/>
              <a:gdLst/>
              <a:ahLst/>
              <a:cxnLst/>
              <a:rect l="l" t="t" r="r" b="b"/>
              <a:pathLst>
                <a:path w="974" h="828" extrusionOk="0">
                  <a:moveTo>
                    <a:pt x="568" y="0"/>
                  </a:moveTo>
                  <a:lnTo>
                    <a:pt x="557" y="12"/>
                  </a:lnTo>
                  <a:cubicBezTo>
                    <a:pt x="552" y="12"/>
                    <a:pt x="547" y="12"/>
                    <a:pt x="542" y="12"/>
                  </a:cubicBezTo>
                  <a:cubicBezTo>
                    <a:pt x="182" y="12"/>
                    <a:pt x="0" y="444"/>
                    <a:pt x="259" y="703"/>
                  </a:cubicBezTo>
                  <a:cubicBezTo>
                    <a:pt x="345" y="789"/>
                    <a:pt x="451" y="828"/>
                    <a:pt x="554" y="828"/>
                  </a:cubicBezTo>
                  <a:cubicBezTo>
                    <a:pt x="763" y="828"/>
                    <a:pt x="961" y="669"/>
                    <a:pt x="961" y="429"/>
                  </a:cubicBezTo>
                  <a:cubicBezTo>
                    <a:pt x="973" y="191"/>
                    <a:pt x="795"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2" name="Google Shape;92402;p76"/>
            <p:cNvSpPr/>
            <p:nvPr/>
          </p:nvSpPr>
          <p:spPr>
            <a:xfrm>
              <a:off x="5761125" y="3792850"/>
              <a:ext cx="24125" cy="20875"/>
            </a:xfrm>
            <a:custGeom>
              <a:avLst/>
              <a:gdLst/>
              <a:ahLst/>
              <a:cxnLst/>
              <a:rect l="l" t="t" r="r" b="b"/>
              <a:pathLst>
                <a:path w="965" h="835" extrusionOk="0">
                  <a:moveTo>
                    <a:pt x="548" y="1"/>
                  </a:moveTo>
                  <a:lnTo>
                    <a:pt x="548" y="13"/>
                  </a:lnTo>
                  <a:cubicBezTo>
                    <a:pt x="0" y="13"/>
                    <a:pt x="0" y="834"/>
                    <a:pt x="548" y="834"/>
                  </a:cubicBezTo>
                  <a:cubicBezTo>
                    <a:pt x="555" y="835"/>
                    <a:pt x="562" y="835"/>
                    <a:pt x="568" y="835"/>
                  </a:cubicBezTo>
                  <a:cubicBezTo>
                    <a:pt x="785" y="835"/>
                    <a:pt x="953" y="649"/>
                    <a:pt x="965"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3" name="Google Shape;92403;p76"/>
            <p:cNvSpPr/>
            <p:nvPr/>
          </p:nvSpPr>
          <p:spPr>
            <a:xfrm>
              <a:off x="5791575" y="3823825"/>
              <a:ext cx="24350" cy="20675"/>
            </a:xfrm>
            <a:custGeom>
              <a:avLst/>
              <a:gdLst/>
              <a:ahLst/>
              <a:cxnLst/>
              <a:rect l="l" t="t" r="r" b="b"/>
              <a:pathLst>
                <a:path w="974" h="827" extrusionOk="0">
                  <a:moveTo>
                    <a:pt x="557" y="0"/>
                  </a:moveTo>
                  <a:lnTo>
                    <a:pt x="557" y="12"/>
                  </a:lnTo>
                  <a:cubicBezTo>
                    <a:pt x="552" y="12"/>
                    <a:pt x="547" y="12"/>
                    <a:pt x="542" y="12"/>
                  </a:cubicBezTo>
                  <a:cubicBezTo>
                    <a:pt x="182" y="12"/>
                    <a:pt x="0" y="444"/>
                    <a:pt x="259" y="703"/>
                  </a:cubicBezTo>
                  <a:cubicBezTo>
                    <a:pt x="345" y="788"/>
                    <a:pt x="450" y="827"/>
                    <a:pt x="552" y="827"/>
                  </a:cubicBezTo>
                  <a:cubicBezTo>
                    <a:pt x="762" y="827"/>
                    <a:pt x="961" y="665"/>
                    <a:pt x="961" y="417"/>
                  </a:cubicBezTo>
                  <a:cubicBezTo>
                    <a:pt x="973" y="191"/>
                    <a:pt x="795"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4" name="Google Shape;92404;p76"/>
            <p:cNvSpPr/>
            <p:nvPr/>
          </p:nvSpPr>
          <p:spPr>
            <a:xfrm>
              <a:off x="5760925" y="3854475"/>
              <a:ext cx="24025" cy="20700"/>
            </a:xfrm>
            <a:custGeom>
              <a:avLst/>
              <a:gdLst/>
              <a:ahLst/>
              <a:cxnLst/>
              <a:rect l="l" t="t" r="r" b="b"/>
              <a:pathLst>
                <a:path w="961" h="828" extrusionOk="0">
                  <a:moveTo>
                    <a:pt x="556" y="0"/>
                  </a:moveTo>
                  <a:lnTo>
                    <a:pt x="556" y="12"/>
                  </a:lnTo>
                  <a:cubicBezTo>
                    <a:pt x="551" y="12"/>
                    <a:pt x="546" y="12"/>
                    <a:pt x="542" y="12"/>
                  </a:cubicBezTo>
                  <a:cubicBezTo>
                    <a:pt x="182" y="12"/>
                    <a:pt x="0" y="444"/>
                    <a:pt x="259" y="703"/>
                  </a:cubicBezTo>
                  <a:cubicBezTo>
                    <a:pt x="341" y="789"/>
                    <a:pt x="445" y="828"/>
                    <a:pt x="548" y="828"/>
                  </a:cubicBezTo>
                  <a:cubicBezTo>
                    <a:pt x="758" y="828"/>
                    <a:pt x="961" y="668"/>
                    <a:pt x="961" y="429"/>
                  </a:cubicBezTo>
                  <a:cubicBezTo>
                    <a:pt x="961" y="191"/>
                    <a:pt x="782" y="12"/>
                    <a:pt x="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5" name="Google Shape;92405;p76"/>
            <p:cNvSpPr/>
            <p:nvPr/>
          </p:nvSpPr>
          <p:spPr>
            <a:xfrm>
              <a:off x="5790375" y="3885375"/>
              <a:ext cx="27625" cy="20625"/>
            </a:xfrm>
            <a:custGeom>
              <a:avLst/>
              <a:gdLst/>
              <a:ahLst/>
              <a:cxnLst/>
              <a:rect l="l" t="t" r="r" b="b"/>
              <a:pathLst>
                <a:path w="1105" h="825" extrusionOk="0">
                  <a:moveTo>
                    <a:pt x="559" y="1"/>
                  </a:moveTo>
                  <a:cubicBezTo>
                    <a:pt x="53" y="1"/>
                    <a:pt x="1" y="778"/>
                    <a:pt x="533" y="824"/>
                  </a:cubicBezTo>
                  <a:lnTo>
                    <a:pt x="605" y="824"/>
                  </a:lnTo>
                  <a:cubicBezTo>
                    <a:pt x="1105" y="777"/>
                    <a:pt x="1105" y="50"/>
                    <a:pt x="605"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6" name="Google Shape;92406;p76"/>
            <p:cNvSpPr/>
            <p:nvPr/>
          </p:nvSpPr>
          <p:spPr>
            <a:xfrm>
              <a:off x="5760925" y="3916075"/>
              <a:ext cx="24025" cy="20700"/>
            </a:xfrm>
            <a:custGeom>
              <a:avLst/>
              <a:gdLst/>
              <a:ahLst/>
              <a:cxnLst/>
              <a:rect l="l" t="t" r="r" b="b"/>
              <a:pathLst>
                <a:path w="961" h="828" extrusionOk="0">
                  <a:moveTo>
                    <a:pt x="556" y="1"/>
                  </a:moveTo>
                  <a:lnTo>
                    <a:pt x="556" y="13"/>
                  </a:lnTo>
                  <a:cubicBezTo>
                    <a:pt x="551" y="13"/>
                    <a:pt x="546" y="13"/>
                    <a:pt x="542" y="13"/>
                  </a:cubicBezTo>
                  <a:cubicBezTo>
                    <a:pt x="182" y="13"/>
                    <a:pt x="0" y="445"/>
                    <a:pt x="259" y="703"/>
                  </a:cubicBezTo>
                  <a:cubicBezTo>
                    <a:pt x="340" y="789"/>
                    <a:pt x="444" y="828"/>
                    <a:pt x="547" y="828"/>
                  </a:cubicBezTo>
                  <a:cubicBezTo>
                    <a:pt x="757" y="828"/>
                    <a:pt x="961" y="666"/>
                    <a:pt x="961" y="418"/>
                  </a:cubicBezTo>
                  <a:cubicBezTo>
                    <a:pt x="961" y="191"/>
                    <a:pt x="782"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7" name="Google Shape;92407;p76"/>
            <p:cNvSpPr/>
            <p:nvPr/>
          </p:nvSpPr>
          <p:spPr>
            <a:xfrm>
              <a:off x="5791575" y="3946450"/>
              <a:ext cx="24350" cy="21000"/>
            </a:xfrm>
            <a:custGeom>
              <a:avLst/>
              <a:gdLst/>
              <a:ahLst/>
              <a:cxnLst/>
              <a:rect l="l" t="t" r="r" b="b"/>
              <a:pathLst>
                <a:path w="974" h="840" extrusionOk="0">
                  <a:moveTo>
                    <a:pt x="557" y="0"/>
                  </a:moveTo>
                  <a:lnTo>
                    <a:pt x="557" y="24"/>
                  </a:lnTo>
                  <a:cubicBezTo>
                    <a:pt x="552" y="24"/>
                    <a:pt x="547" y="24"/>
                    <a:pt x="542" y="24"/>
                  </a:cubicBezTo>
                  <a:cubicBezTo>
                    <a:pt x="182" y="24"/>
                    <a:pt x="0" y="456"/>
                    <a:pt x="259" y="715"/>
                  </a:cubicBezTo>
                  <a:cubicBezTo>
                    <a:pt x="345" y="801"/>
                    <a:pt x="451" y="840"/>
                    <a:pt x="554" y="840"/>
                  </a:cubicBezTo>
                  <a:cubicBezTo>
                    <a:pt x="763" y="840"/>
                    <a:pt x="961" y="680"/>
                    <a:pt x="961" y="441"/>
                  </a:cubicBezTo>
                  <a:cubicBezTo>
                    <a:pt x="973" y="215"/>
                    <a:pt x="807" y="12"/>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8" name="Google Shape;92408;p76"/>
            <p:cNvSpPr/>
            <p:nvPr/>
          </p:nvSpPr>
          <p:spPr>
            <a:xfrm>
              <a:off x="5760825" y="3977700"/>
              <a:ext cx="24125" cy="20700"/>
            </a:xfrm>
            <a:custGeom>
              <a:avLst/>
              <a:gdLst/>
              <a:ahLst/>
              <a:cxnLst/>
              <a:rect l="l" t="t" r="r" b="b"/>
              <a:pathLst>
                <a:path w="965" h="828" extrusionOk="0">
                  <a:moveTo>
                    <a:pt x="560" y="1"/>
                  </a:moveTo>
                  <a:cubicBezTo>
                    <a:pt x="191" y="1"/>
                    <a:pt x="1" y="441"/>
                    <a:pt x="263" y="703"/>
                  </a:cubicBezTo>
                  <a:cubicBezTo>
                    <a:pt x="344" y="789"/>
                    <a:pt x="448" y="827"/>
                    <a:pt x="551" y="827"/>
                  </a:cubicBezTo>
                  <a:cubicBezTo>
                    <a:pt x="761" y="827"/>
                    <a:pt x="965" y="665"/>
                    <a:pt x="965" y="417"/>
                  </a:cubicBezTo>
                  <a:cubicBezTo>
                    <a:pt x="965"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9" name="Google Shape;92409;p76"/>
            <p:cNvSpPr/>
            <p:nvPr/>
          </p:nvSpPr>
          <p:spPr>
            <a:xfrm>
              <a:off x="5789750" y="4008225"/>
              <a:ext cx="27950" cy="20700"/>
            </a:xfrm>
            <a:custGeom>
              <a:avLst/>
              <a:gdLst/>
              <a:ahLst/>
              <a:cxnLst/>
              <a:rect l="l" t="t" r="r" b="b"/>
              <a:pathLst>
                <a:path w="1118" h="828" extrusionOk="0">
                  <a:moveTo>
                    <a:pt x="555" y="0"/>
                  </a:moveTo>
                  <a:cubicBezTo>
                    <a:pt x="52" y="0"/>
                    <a:pt x="1" y="805"/>
                    <a:pt x="558" y="827"/>
                  </a:cubicBezTo>
                  <a:lnTo>
                    <a:pt x="630" y="827"/>
                  </a:lnTo>
                  <a:cubicBezTo>
                    <a:pt x="1118" y="780"/>
                    <a:pt x="1118" y="65"/>
                    <a:pt x="630" y="6"/>
                  </a:cubicBezTo>
                  <a:cubicBezTo>
                    <a:pt x="604" y="2"/>
                    <a:pt x="579" y="0"/>
                    <a:pt x="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0" name="Google Shape;92410;p76"/>
            <p:cNvSpPr/>
            <p:nvPr/>
          </p:nvSpPr>
          <p:spPr>
            <a:xfrm>
              <a:off x="5760825" y="4038725"/>
              <a:ext cx="24125" cy="21000"/>
            </a:xfrm>
            <a:custGeom>
              <a:avLst/>
              <a:gdLst/>
              <a:ahLst/>
              <a:cxnLst/>
              <a:rect l="l" t="t" r="r" b="b"/>
              <a:pathLst>
                <a:path w="965" h="840" extrusionOk="0">
                  <a:moveTo>
                    <a:pt x="560" y="0"/>
                  </a:moveTo>
                  <a:lnTo>
                    <a:pt x="560" y="12"/>
                  </a:lnTo>
                  <a:cubicBezTo>
                    <a:pt x="191" y="12"/>
                    <a:pt x="1" y="453"/>
                    <a:pt x="263" y="715"/>
                  </a:cubicBezTo>
                  <a:cubicBezTo>
                    <a:pt x="344" y="801"/>
                    <a:pt x="448" y="839"/>
                    <a:pt x="551" y="839"/>
                  </a:cubicBezTo>
                  <a:cubicBezTo>
                    <a:pt x="761" y="839"/>
                    <a:pt x="965" y="677"/>
                    <a:pt x="965"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1" name="Google Shape;92411;p76"/>
            <p:cNvSpPr/>
            <p:nvPr/>
          </p:nvSpPr>
          <p:spPr>
            <a:xfrm>
              <a:off x="5791575" y="4069675"/>
              <a:ext cx="24350" cy="20700"/>
            </a:xfrm>
            <a:custGeom>
              <a:avLst/>
              <a:gdLst/>
              <a:ahLst/>
              <a:cxnLst/>
              <a:rect l="l" t="t" r="r" b="b"/>
              <a:pathLst>
                <a:path w="974" h="828" extrusionOk="0">
                  <a:moveTo>
                    <a:pt x="568" y="1"/>
                  </a:moveTo>
                  <a:lnTo>
                    <a:pt x="557" y="13"/>
                  </a:lnTo>
                  <a:cubicBezTo>
                    <a:pt x="552" y="12"/>
                    <a:pt x="547" y="12"/>
                    <a:pt x="542" y="12"/>
                  </a:cubicBezTo>
                  <a:cubicBezTo>
                    <a:pt x="182" y="12"/>
                    <a:pt x="0" y="445"/>
                    <a:pt x="259" y="703"/>
                  </a:cubicBezTo>
                  <a:cubicBezTo>
                    <a:pt x="341" y="789"/>
                    <a:pt x="446" y="828"/>
                    <a:pt x="549" y="828"/>
                  </a:cubicBezTo>
                  <a:cubicBezTo>
                    <a:pt x="758" y="828"/>
                    <a:pt x="961" y="669"/>
                    <a:pt x="961" y="429"/>
                  </a:cubicBezTo>
                  <a:cubicBezTo>
                    <a:pt x="973" y="191"/>
                    <a:pt x="795" y="13"/>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2" name="Google Shape;92412;p76"/>
            <p:cNvSpPr/>
            <p:nvPr/>
          </p:nvSpPr>
          <p:spPr>
            <a:xfrm>
              <a:off x="5760825" y="4100325"/>
              <a:ext cx="24125" cy="21000"/>
            </a:xfrm>
            <a:custGeom>
              <a:avLst/>
              <a:gdLst/>
              <a:ahLst/>
              <a:cxnLst/>
              <a:rect l="l" t="t" r="r" b="b"/>
              <a:pathLst>
                <a:path w="965" h="840" extrusionOk="0">
                  <a:moveTo>
                    <a:pt x="560" y="1"/>
                  </a:moveTo>
                  <a:lnTo>
                    <a:pt x="560" y="13"/>
                  </a:lnTo>
                  <a:cubicBezTo>
                    <a:pt x="191" y="13"/>
                    <a:pt x="1" y="453"/>
                    <a:pt x="263" y="715"/>
                  </a:cubicBezTo>
                  <a:cubicBezTo>
                    <a:pt x="344" y="801"/>
                    <a:pt x="448" y="840"/>
                    <a:pt x="551" y="840"/>
                  </a:cubicBezTo>
                  <a:cubicBezTo>
                    <a:pt x="761" y="840"/>
                    <a:pt x="965" y="678"/>
                    <a:pt x="965" y="430"/>
                  </a:cubicBezTo>
                  <a:lnTo>
                    <a:pt x="965" y="418"/>
                  </a:lnTo>
                  <a:cubicBezTo>
                    <a:pt x="965" y="203"/>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3" name="Google Shape;92413;p76"/>
            <p:cNvSpPr/>
            <p:nvPr/>
          </p:nvSpPr>
          <p:spPr>
            <a:xfrm>
              <a:off x="5791475" y="4131300"/>
              <a:ext cx="24450" cy="20700"/>
            </a:xfrm>
            <a:custGeom>
              <a:avLst/>
              <a:gdLst/>
              <a:ahLst/>
              <a:cxnLst/>
              <a:rect l="l" t="t" r="r" b="b"/>
              <a:pathLst>
                <a:path w="978" h="828" extrusionOk="0">
                  <a:moveTo>
                    <a:pt x="561" y="0"/>
                  </a:moveTo>
                  <a:cubicBezTo>
                    <a:pt x="191" y="0"/>
                    <a:pt x="1" y="441"/>
                    <a:pt x="263" y="703"/>
                  </a:cubicBezTo>
                  <a:cubicBezTo>
                    <a:pt x="345" y="789"/>
                    <a:pt x="449" y="827"/>
                    <a:pt x="551" y="827"/>
                  </a:cubicBezTo>
                  <a:cubicBezTo>
                    <a:pt x="761" y="827"/>
                    <a:pt x="965" y="665"/>
                    <a:pt x="965" y="417"/>
                  </a:cubicBezTo>
                  <a:cubicBezTo>
                    <a:pt x="977" y="191"/>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4" name="Google Shape;92414;p76"/>
            <p:cNvSpPr/>
            <p:nvPr/>
          </p:nvSpPr>
          <p:spPr>
            <a:xfrm>
              <a:off x="5761125" y="4161950"/>
              <a:ext cx="24125" cy="20850"/>
            </a:xfrm>
            <a:custGeom>
              <a:avLst/>
              <a:gdLst/>
              <a:ahLst/>
              <a:cxnLst/>
              <a:rect l="l" t="t" r="r" b="b"/>
              <a:pathLst>
                <a:path w="965" h="834" extrusionOk="0">
                  <a:moveTo>
                    <a:pt x="560" y="1"/>
                  </a:moveTo>
                  <a:lnTo>
                    <a:pt x="548" y="12"/>
                  </a:lnTo>
                  <a:cubicBezTo>
                    <a:pt x="0" y="12"/>
                    <a:pt x="0" y="834"/>
                    <a:pt x="548" y="834"/>
                  </a:cubicBezTo>
                  <a:cubicBezTo>
                    <a:pt x="774" y="834"/>
                    <a:pt x="953" y="655"/>
                    <a:pt x="965" y="429"/>
                  </a:cubicBezTo>
                  <a:cubicBezTo>
                    <a:pt x="965" y="191"/>
                    <a:pt x="786" y="12"/>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5" name="Google Shape;92415;p76"/>
            <p:cNvSpPr/>
            <p:nvPr/>
          </p:nvSpPr>
          <p:spPr>
            <a:xfrm>
              <a:off x="5790400" y="4192850"/>
              <a:ext cx="27600" cy="20625"/>
            </a:xfrm>
            <a:custGeom>
              <a:avLst/>
              <a:gdLst/>
              <a:ahLst/>
              <a:cxnLst/>
              <a:rect l="l" t="t" r="r" b="b"/>
              <a:pathLst>
                <a:path w="1104" h="825" extrusionOk="0">
                  <a:moveTo>
                    <a:pt x="558" y="1"/>
                  </a:moveTo>
                  <a:cubicBezTo>
                    <a:pt x="52" y="1"/>
                    <a:pt x="0" y="766"/>
                    <a:pt x="532" y="824"/>
                  </a:cubicBezTo>
                  <a:lnTo>
                    <a:pt x="604" y="824"/>
                  </a:lnTo>
                  <a:cubicBezTo>
                    <a:pt x="1104" y="777"/>
                    <a:pt x="1104" y="39"/>
                    <a:pt x="604" y="3"/>
                  </a:cubicBezTo>
                  <a:cubicBezTo>
                    <a:pt x="588" y="1"/>
                    <a:pt x="573" y="1"/>
                    <a:pt x="5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6" name="Google Shape;92416;p76"/>
            <p:cNvSpPr/>
            <p:nvPr/>
          </p:nvSpPr>
          <p:spPr>
            <a:xfrm>
              <a:off x="5760825" y="4223575"/>
              <a:ext cx="24125" cy="20675"/>
            </a:xfrm>
            <a:custGeom>
              <a:avLst/>
              <a:gdLst/>
              <a:ahLst/>
              <a:cxnLst/>
              <a:rect l="l" t="t" r="r" b="b"/>
              <a:pathLst>
                <a:path w="965" h="827" extrusionOk="0">
                  <a:moveTo>
                    <a:pt x="560" y="0"/>
                  </a:moveTo>
                  <a:cubicBezTo>
                    <a:pt x="191" y="0"/>
                    <a:pt x="1" y="441"/>
                    <a:pt x="263" y="703"/>
                  </a:cubicBezTo>
                  <a:cubicBezTo>
                    <a:pt x="344" y="788"/>
                    <a:pt x="448" y="827"/>
                    <a:pt x="551" y="827"/>
                  </a:cubicBezTo>
                  <a:cubicBezTo>
                    <a:pt x="761"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7" name="Google Shape;92417;p76"/>
            <p:cNvSpPr/>
            <p:nvPr/>
          </p:nvSpPr>
          <p:spPr>
            <a:xfrm>
              <a:off x="5791575" y="4254525"/>
              <a:ext cx="24050" cy="20400"/>
            </a:xfrm>
            <a:custGeom>
              <a:avLst/>
              <a:gdLst/>
              <a:ahLst/>
              <a:cxnLst/>
              <a:rect l="l" t="t" r="r" b="b"/>
              <a:pathLst>
                <a:path w="962" h="816" extrusionOk="0">
                  <a:moveTo>
                    <a:pt x="542" y="0"/>
                  </a:moveTo>
                  <a:cubicBezTo>
                    <a:pt x="182" y="0"/>
                    <a:pt x="0" y="432"/>
                    <a:pt x="259" y="691"/>
                  </a:cubicBezTo>
                  <a:cubicBezTo>
                    <a:pt x="341" y="777"/>
                    <a:pt x="446" y="816"/>
                    <a:pt x="549" y="816"/>
                  </a:cubicBezTo>
                  <a:cubicBezTo>
                    <a:pt x="758" y="816"/>
                    <a:pt x="961" y="657"/>
                    <a:pt x="961" y="417"/>
                  </a:cubicBezTo>
                  <a:cubicBezTo>
                    <a:pt x="961" y="191"/>
                    <a:pt x="783" y="12"/>
                    <a:pt x="557" y="12"/>
                  </a:cubicBezTo>
                  <a:lnTo>
                    <a:pt x="557" y="0"/>
                  </a:ln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8" name="Google Shape;92418;p76"/>
            <p:cNvSpPr/>
            <p:nvPr/>
          </p:nvSpPr>
          <p:spPr>
            <a:xfrm>
              <a:off x="5760825" y="4285175"/>
              <a:ext cx="24125" cy="20500"/>
            </a:xfrm>
            <a:custGeom>
              <a:avLst/>
              <a:gdLst/>
              <a:ahLst/>
              <a:cxnLst/>
              <a:rect l="l" t="t" r="r" b="b"/>
              <a:pathLst>
                <a:path w="965" h="820" extrusionOk="0">
                  <a:moveTo>
                    <a:pt x="560" y="1"/>
                  </a:moveTo>
                  <a:cubicBezTo>
                    <a:pt x="191" y="1"/>
                    <a:pt x="1" y="441"/>
                    <a:pt x="263" y="703"/>
                  </a:cubicBezTo>
                  <a:cubicBezTo>
                    <a:pt x="343" y="784"/>
                    <a:pt x="444" y="820"/>
                    <a:pt x="545" y="820"/>
                  </a:cubicBezTo>
                  <a:cubicBezTo>
                    <a:pt x="757" y="820"/>
                    <a:pt x="965" y="660"/>
                    <a:pt x="965" y="417"/>
                  </a:cubicBezTo>
                  <a:cubicBezTo>
                    <a:pt x="965" y="191"/>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9" name="Google Shape;92419;p76"/>
            <p:cNvSpPr/>
            <p:nvPr/>
          </p:nvSpPr>
          <p:spPr>
            <a:xfrm>
              <a:off x="5791475" y="4315550"/>
              <a:ext cx="24450" cy="20975"/>
            </a:xfrm>
            <a:custGeom>
              <a:avLst/>
              <a:gdLst/>
              <a:ahLst/>
              <a:cxnLst/>
              <a:rect l="l" t="t" r="r" b="b"/>
              <a:pathLst>
                <a:path w="978" h="839" extrusionOk="0">
                  <a:moveTo>
                    <a:pt x="572" y="0"/>
                  </a:moveTo>
                  <a:lnTo>
                    <a:pt x="561" y="12"/>
                  </a:lnTo>
                  <a:cubicBezTo>
                    <a:pt x="191" y="12"/>
                    <a:pt x="1" y="453"/>
                    <a:pt x="263" y="715"/>
                  </a:cubicBezTo>
                  <a:cubicBezTo>
                    <a:pt x="349" y="800"/>
                    <a:pt x="454" y="839"/>
                    <a:pt x="556" y="839"/>
                  </a:cubicBezTo>
                  <a:cubicBezTo>
                    <a:pt x="766" y="839"/>
                    <a:pt x="965" y="677"/>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0" name="Google Shape;92420;p76"/>
            <p:cNvSpPr/>
            <p:nvPr/>
          </p:nvSpPr>
          <p:spPr>
            <a:xfrm>
              <a:off x="5760825" y="4346500"/>
              <a:ext cx="24125" cy="20700"/>
            </a:xfrm>
            <a:custGeom>
              <a:avLst/>
              <a:gdLst/>
              <a:ahLst/>
              <a:cxnLst/>
              <a:rect l="l" t="t" r="r" b="b"/>
              <a:pathLst>
                <a:path w="965" h="828" extrusionOk="0">
                  <a:moveTo>
                    <a:pt x="560" y="0"/>
                  </a:moveTo>
                  <a:cubicBezTo>
                    <a:pt x="191" y="0"/>
                    <a:pt x="1" y="441"/>
                    <a:pt x="263" y="703"/>
                  </a:cubicBezTo>
                  <a:cubicBezTo>
                    <a:pt x="344" y="789"/>
                    <a:pt x="448" y="827"/>
                    <a:pt x="551" y="827"/>
                  </a:cubicBezTo>
                  <a:cubicBezTo>
                    <a:pt x="761"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1" name="Google Shape;92421;p76"/>
            <p:cNvSpPr/>
            <p:nvPr/>
          </p:nvSpPr>
          <p:spPr>
            <a:xfrm>
              <a:off x="5798925" y="4377150"/>
              <a:ext cx="16400" cy="8375"/>
            </a:xfrm>
            <a:custGeom>
              <a:avLst/>
              <a:gdLst/>
              <a:ahLst/>
              <a:cxnLst/>
              <a:rect l="l" t="t" r="r" b="b"/>
              <a:pathLst>
                <a:path w="656" h="335" extrusionOk="0">
                  <a:moveTo>
                    <a:pt x="263" y="1"/>
                  </a:moveTo>
                  <a:lnTo>
                    <a:pt x="263" y="13"/>
                  </a:lnTo>
                  <a:cubicBezTo>
                    <a:pt x="167" y="13"/>
                    <a:pt x="72" y="48"/>
                    <a:pt x="1" y="108"/>
                  </a:cubicBezTo>
                  <a:lnTo>
                    <a:pt x="655" y="334"/>
                  </a:lnTo>
                  <a:cubicBezTo>
                    <a:pt x="620" y="144"/>
                    <a:pt x="453"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2" name="Google Shape;92422;p76"/>
            <p:cNvSpPr/>
            <p:nvPr/>
          </p:nvSpPr>
          <p:spPr>
            <a:xfrm>
              <a:off x="5729875" y="3393400"/>
              <a:ext cx="24125" cy="20400"/>
            </a:xfrm>
            <a:custGeom>
              <a:avLst/>
              <a:gdLst/>
              <a:ahLst/>
              <a:cxnLst/>
              <a:rect l="l" t="t" r="r" b="b"/>
              <a:pathLst>
                <a:path w="965" h="816" extrusionOk="0">
                  <a:moveTo>
                    <a:pt x="560" y="1"/>
                  </a:moveTo>
                  <a:cubicBezTo>
                    <a:pt x="191" y="1"/>
                    <a:pt x="0" y="441"/>
                    <a:pt x="262" y="691"/>
                  </a:cubicBezTo>
                  <a:cubicBezTo>
                    <a:pt x="348" y="777"/>
                    <a:pt x="453" y="816"/>
                    <a:pt x="556" y="816"/>
                  </a:cubicBezTo>
                  <a:cubicBezTo>
                    <a:pt x="766" y="816"/>
                    <a:pt x="965" y="654"/>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3" name="Google Shape;92423;p76"/>
            <p:cNvSpPr/>
            <p:nvPr/>
          </p:nvSpPr>
          <p:spPr>
            <a:xfrm>
              <a:off x="5699500" y="3424350"/>
              <a:ext cx="24150" cy="20500"/>
            </a:xfrm>
            <a:custGeom>
              <a:avLst/>
              <a:gdLst/>
              <a:ahLst/>
              <a:cxnLst/>
              <a:rect l="l" t="t" r="r" b="b"/>
              <a:pathLst>
                <a:path w="966" h="820" extrusionOk="0">
                  <a:moveTo>
                    <a:pt x="549" y="1"/>
                  </a:moveTo>
                  <a:cubicBezTo>
                    <a:pt x="179" y="1"/>
                    <a:pt x="1" y="441"/>
                    <a:pt x="263" y="703"/>
                  </a:cubicBezTo>
                  <a:cubicBezTo>
                    <a:pt x="343" y="783"/>
                    <a:pt x="444" y="820"/>
                    <a:pt x="544" y="820"/>
                  </a:cubicBezTo>
                  <a:cubicBezTo>
                    <a:pt x="756" y="820"/>
                    <a:pt x="965" y="657"/>
                    <a:pt x="965" y="406"/>
                  </a:cubicBezTo>
                  <a:cubicBezTo>
                    <a:pt x="965" y="180"/>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4" name="Google Shape;92424;p76"/>
            <p:cNvSpPr/>
            <p:nvPr/>
          </p:nvSpPr>
          <p:spPr>
            <a:xfrm>
              <a:off x="5765000" y="3369300"/>
              <a:ext cx="19950" cy="14000"/>
            </a:xfrm>
            <a:custGeom>
              <a:avLst/>
              <a:gdLst/>
              <a:ahLst/>
              <a:cxnLst/>
              <a:rect l="l" t="t" r="r" b="b"/>
              <a:pathLst>
                <a:path w="798" h="560" extrusionOk="0">
                  <a:moveTo>
                    <a:pt x="774" y="0"/>
                  </a:moveTo>
                  <a:lnTo>
                    <a:pt x="0" y="238"/>
                  </a:lnTo>
                  <a:cubicBezTo>
                    <a:pt x="48" y="417"/>
                    <a:pt x="203" y="536"/>
                    <a:pt x="393" y="536"/>
                  </a:cubicBezTo>
                  <a:lnTo>
                    <a:pt x="393" y="560"/>
                  </a:lnTo>
                  <a:cubicBezTo>
                    <a:pt x="619" y="560"/>
                    <a:pt x="798" y="369"/>
                    <a:pt x="798" y="155"/>
                  </a:cubicBezTo>
                  <a:cubicBezTo>
                    <a:pt x="798" y="96"/>
                    <a:pt x="786" y="48"/>
                    <a:pt x="7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5" name="Google Shape;92425;p76"/>
            <p:cNvSpPr/>
            <p:nvPr/>
          </p:nvSpPr>
          <p:spPr>
            <a:xfrm>
              <a:off x="5730775" y="345502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6" name="Google Shape;92426;p76"/>
            <p:cNvSpPr/>
            <p:nvPr/>
          </p:nvSpPr>
          <p:spPr>
            <a:xfrm>
              <a:off x="5700100" y="3485675"/>
              <a:ext cx="28000" cy="20575"/>
            </a:xfrm>
            <a:custGeom>
              <a:avLst/>
              <a:gdLst/>
              <a:ahLst/>
              <a:cxnLst/>
              <a:rect l="l" t="t" r="r" b="b"/>
              <a:pathLst>
                <a:path w="1120" h="823" extrusionOk="0">
                  <a:moveTo>
                    <a:pt x="525" y="1"/>
                  </a:moveTo>
                  <a:cubicBezTo>
                    <a:pt x="1"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7" name="Google Shape;92427;p76"/>
            <p:cNvSpPr/>
            <p:nvPr/>
          </p:nvSpPr>
          <p:spPr>
            <a:xfrm>
              <a:off x="5737000" y="3515150"/>
              <a:ext cx="21950" cy="15075"/>
            </a:xfrm>
            <a:custGeom>
              <a:avLst/>
              <a:gdLst/>
              <a:ahLst/>
              <a:cxnLst/>
              <a:rect l="l" t="t" r="r" b="b"/>
              <a:pathLst>
                <a:path w="878" h="603" extrusionOk="0">
                  <a:moveTo>
                    <a:pt x="460" y="1"/>
                  </a:moveTo>
                  <a:cubicBezTo>
                    <a:pt x="410" y="1"/>
                    <a:pt x="355" y="15"/>
                    <a:pt x="299" y="48"/>
                  </a:cubicBezTo>
                  <a:lnTo>
                    <a:pt x="275" y="48"/>
                  </a:lnTo>
                  <a:lnTo>
                    <a:pt x="275" y="60"/>
                  </a:lnTo>
                  <a:cubicBezTo>
                    <a:pt x="0" y="246"/>
                    <a:pt x="186" y="602"/>
                    <a:pt x="440" y="602"/>
                  </a:cubicBezTo>
                  <a:cubicBezTo>
                    <a:pt x="494" y="602"/>
                    <a:pt x="552" y="586"/>
                    <a:pt x="608" y="548"/>
                  </a:cubicBezTo>
                  <a:cubicBezTo>
                    <a:pt x="877" y="379"/>
                    <a:pt x="721" y="1"/>
                    <a:pt x="4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8" name="Google Shape;92428;p76"/>
            <p:cNvSpPr/>
            <p:nvPr/>
          </p:nvSpPr>
          <p:spPr>
            <a:xfrm>
              <a:off x="5706275" y="3545825"/>
              <a:ext cx="21775" cy="15225"/>
            </a:xfrm>
            <a:custGeom>
              <a:avLst/>
              <a:gdLst/>
              <a:ahLst/>
              <a:cxnLst/>
              <a:rect l="l" t="t" r="r" b="b"/>
              <a:pathLst>
                <a:path w="871" h="609" extrusionOk="0">
                  <a:moveTo>
                    <a:pt x="451" y="0"/>
                  </a:moveTo>
                  <a:cubicBezTo>
                    <a:pt x="400" y="0"/>
                    <a:pt x="346" y="14"/>
                    <a:pt x="289" y="47"/>
                  </a:cubicBezTo>
                  <a:lnTo>
                    <a:pt x="278" y="47"/>
                  </a:lnTo>
                  <a:lnTo>
                    <a:pt x="278" y="59"/>
                  </a:lnTo>
                  <a:cubicBezTo>
                    <a:pt x="0" y="247"/>
                    <a:pt x="192" y="608"/>
                    <a:pt x="450" y="608"/>
                  </a:cubicBezTo>
                  <a:cubicBezTo>
                    <a:pt x="502" y="608"/>
                    <a:pt x="557" y="593"/>
                    <a:pt x="611" y="559"/>
                  </a:cubicBezTo>
                  <a:cubicBezTo>
                    <a:pt x="870" y="380"/>
                    <a:pt x="712"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9" name="Google Shape;92429;p76"/>
            <p:cNvSpPr/>
            <p:nvPr/>
          </p:nvSpPr>
          <p:spPr>
            <a:xfrm>
              <a:off x="5736925" y="3576500"/>
              <a:ext cx="22050" cy="15200"/>
            </a:xfrm>
            <a:custGeom>
              <a:avLst/>
              <a:gdLst/>
              <a:ahLst/>
              <a:cxnLst/>
              <a:rect l="l" t="t" r="r" b="b"/>
              <a:pathLst>
                <a:path w="882" h="608" extrusionOk="0">
                  <a:moveTo>
                    <a:pt x="461" y="0"/>
                  </a:moveTo>
                  <a:cubicBezTo>
                    <a:pt x="411" y="0"/>
                    <a:pt x="357" y="14"/>
                    <a:pt x="302" y="47"/>
                  </a:cubicBezTo>
                  <a:lnTo>
                    <a:pt x="278" y="47"/>
                  </a:lnTo>
                  <a:lnTo>
                    <a:pt x="278" y="59"/>
                  </a:lnTo>
                  <a:cubicBezTo>
                    <a:pt x="1" y="247"/>
                    <a:pt x="193" y="608"/>
                    <a:pt x="450" y="608"/>
                  </a:cubicBezTo>
                  <a:cubicBezTo>
                    <a:pt x="502" y="608"/>
                    <a:pt x="557" y="593"/>
                    <a:pt x="611" y="559"/>
                  </a:cubicBezTo>
                  <a:cubicBezTo>
                    <a:pt x="881" y="389"/>
                    <a:pt x="723" y="0"/>
                    <a:pt x="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0" name="Google Shape;92430;p76"/>
            <p:cNvSpPr/>
            <p:nvPr/>
          </p:nvSpPr>
          <p:spPr>
            <a:xfrm>
              <a:off x="5700100" y="3608675"/>
              <a:ext cx="28000" cy="20500"/>
            </a:xfrm>
            <a:custGeom>
              <a:avLst/>
              <a:gdLst/>
              <a:ahLst/>
              <a:cxnLst/>
              <a:rect l="l" t="t" r="r" b="b"/>
              <a:pathLst>
                <a:path w="1120" h="820" extrusionOk="0">
                  <a:moveTo>
                    <a:pt x="560" y="1"/>
                  </a:moveTo>
                  <a:cubicBezTo>
                    <a:pt x="548" y="1"/>
                    <a:pt x="536" y="4"/>
                    <a:pt x="525" y="10"/>
                  </a:cubicBezTo>
                  <a:cubicBezTo>
                    <a:pt x="1" y="57"/>
                    <a:pt x="36" y="819"/>
                    <a:pt x="560" y="819"/>
                  </a:cubicBezTo>
                  <a:cubicBezTo>
                    <a:pt x="1084"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1" name="Google Shape;92431;p76"/>
            <p:cNvSpPr/>
            <p:nvPr/>
          </p:nvSpPr>
          <p:spPr>
            <a:xfrm>
              <a:off x="5730775" y="3639575"/>
              <a:ext cx="28300" cy="20550"/>
            </a:xfrm>
            <a:custGeom>
              <a:avLst/>
              <a:gdLst/>
              <a:ahLst/>
              <a:cxnLst/>
              <a:rect l="l" t="t" r="r" b="b"/>
              <a:pathLst>
                <a:path w="1132" h="822" extrusionOk="0">
                  <a:moveTo>
                    <a:pt x="524" y="0"/>
                  </a:moveTo>
                  <a:cubicBezTo>
                    <a:pt x="0" y="48"/>
                    <a:pt x="48" y="822"/>
                    <a:pt x="560" y="822"/>
                  </a:cubicBezTo>
                  <a:cubicBezTo>
                    <a:pt x="1084" y="822"/>
                    <a:pt x="1131" y="48"/>
                    <a:pt x="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2" name="Google Shape;92432;p76"/>
            <p:cNvSpPr/>
            <p:nvPr/>
          </p:nvSpPr>
          <p:spPr>
            <a:xfrm>
              <a:off x="5705900" y="3669000"/>
              <a:ext cx="21925" cy="15100"/>
            </a:xfrm>
            <a:custGeom>
              <a:avLst/>
              <a:gdLst/>
              <a:ahLst/>
              <a:cxnLst/>
              <a:rect l="l" t="t" r="r" b="b"/>
              <a:pathLst>
                <a:path w="877" h="604" extrusionOk="0">
                  <a:moveTo>
                    <a:pt x="450" y="1"/>
                  </a:moveTo>
                  <a:cubicBezTo>
                    <a:pt x="404" y="1"/>
                    <a:pt x="355" y="12"/>
                    <a:pt x="304" y="38"/>
                  </a:cubicBezTo>
                  <a:lnTo>
                    <a:pt x="293" y="38"/>
                  </a:lnTo>
                  <a:lnTo>
                    <a:pt x="293" y="49"/>
                  </a:lnTo>
                  <a:cubicBezTo>
                    <a:pt x="1" y="220"/>
                    <a:pt x="177" y="604"/>
                    <a:pt x="439" y="604"/>
                  </a:cubicBezTo>
                  <a:cubicBezTo>
                    <a:pt x="487" y="604"/>
                    <a:pt x="539" y="591"/>
                    <a:pt x="590" y="561"/>
                  </a:cubicBezTo>
                  <a:cubicBezTo>
                    <a:pt x="876" y="408"/>
                    <a:pt x="724" y="1"/>
                    <a:pt x="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3" name="Google Shape;92433;p76"/>
            <p:cNvSpPr/>
            <p:nvPr/>
          </p:nvSpPr>
          <p:spPr>
            <a:xfrm>
              <a:off x="5729875" y="3700575"/>
              <a:ext cx="24125" cy="20700"/>
            </a:xfrm>
            <a:custGeom>
              <a:avLst/>
              <a:gdLst/>
              <a:ahLst/>
              <a:cxnLst/>
              <a:rect l="l" t="t" r="r" b="b"/>
              <a:pathLst>
                <a:path w="965" h="828" extrusionOk="0">
                  <a:moveTo>
                    <a:pt x="560" y="1"/>
                  </a:moveTo>
                  <a:cubicBezTo>
                    <a:pt x="191" y="1"/>
                    <a:pt x="0" y="453"/>
                    <a:pt x="262" y="703"/>
                  </a:cubicBezTo>
                  <a:cubicBezTo>
                    <a:pt x="348" y="789"/>
                    <a:pt x="453" y="828"/>
                    <a:pt x="556" y="828"/>
                  </a:cubicBezTo>
                  <a:cubicBezTo>
                    <a:pt x="766"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4" name="Google Shape;92434;p76"/>
            <p:cNvSpPr/>
            <p:nvPr/>
          </p:nvSpPr>
          <p:spPr>
            <a:xfrm>
              <a:off x="5699200" y="3731550"/>
              <a:ext cx="24150" cy="20475"/>
            </a:xfrm>
            <a:custGeom>
              <a:avLst/>
              <a:gdLst/>
              <a:ahLst/>
              <a:cxnLst/>
              <a:rect l="l" t="t" r="r" b="b"/>
              <a:pathLst>
                <a:path w="966" h="819" extrusionOk="0">
                  <a:moveTo>
                    <a:pt x="549" y="0"/>
                  </a:moveTo>
                  <a:cubicBezTo>
                    <a:pt x="191"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5" name="Google Shape;92435;p76"/>
            <p:cNvSpPr/>
            <p:nvPr/>
          </p:nvSpPr>
          <p:spPr>
            <a:xfrm>
              <a:off x="5729875" y="3762200"/>
              <a:ext cx="24125" cy="20625"/>
            </a:xfrm>
            <a:custGeom>
              <a:avLst/>
              <a:gdLst/>
              <a:ahLst/>
              <a:cxnLst/>
              <a:rect l="l" t="t" r="r" b="b"/>
              <a:pathLst>
                <a:path w="965" h="825" extrusionOk="0">
                  <a:moveTo>
                    <a:pt x="560" y="0"/>
                  </a:moveTo>
                  <a:cubicBezTo>
                    <a:pt x="191" y="0"/>
                    <a:pt x="0" y="441"/>
                    <a:pt x="262" y="703"/>
                  </a:cubicBezTo>
                  <a:cubicBezTo>
                    <a:pt x="346" y="787"/>
                    <a:pt x="449" y="824"/>
                    <a:pt x="549" y="824"/>
                  </a:cubicBezTo>
                  <a:cubicBezTo>
                    <a:pt x="761"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6" name="Google Shape;92436;p76"/>
            <p:cNvSpPr/>
            <p:nvPr/>
          </p:nvSpPr>
          <p:spPr>
            <a:xfrm>
              <a:off x="5699800" y="379285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7" name="Google Shape;92437;p76"/>
            <p:cNvSpPr/>
            <p:nvPr/>
          </p:nvSpPr>
          <p:spPr>
            <a:xfrm>
              <a:off x="5729875" y="3823825"/>
              <a:ext cx="24125" cy="20475"/>
            </a:xfrm>
            <a:custGeom>
              <a:avLst/>
              <a:gdLst/>
              <a:ahLst/>
              <a:cxnLst/>
              <a:rect l="l" t="t" r="r" b="b"/>
              <a:pathLst>
                <a:path w="965" h="819" extrusionOk="0">
                  <a:moveTo>
                    <a:pt x="560" y="0"/>
                  </a:moveTo>
                  <a:cubicBezTo>
                    <a:pt x="191" y="0"/>
                    <a:pt x="0" y="441"/>
                    <a:pt x="262" y="703"/>
                  </a:cubicBezTo>
                  <a:cubicBezTo>
                    <a:pt x="346" y="783"/>
                    <a:pt x="448" y="819"/>
                    <a:pt x="548"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8" name="Google Shape;92438;p76"/>
            <p:cNvSpPr/>
            <p:nvPr/>
          </p:nvSpPr>
          <p:spPr>
            <a:xfrm>
              <a:off x="5699200" y="3854475"/>
              <a:ext cx="24150" cy="20625"/>
            </a:xfrm>
            <a:custGeom>
              <a:avLst/>
              <a:gdLst/>
              <a:ahLst/>
              <a:cxnLst/>
              <a:rect l="l" t="t" r="r" b="b"/>
              <a:pathLst>
                <a:path w="966" h="825" extrusionOk="0">
                  <a:moveTo>
                    <a:pt x="549" y="0"/>
                  </a:moveTo>
                  <a:cubicBezTo>
                    <a:pt x="191" y="0"/>
                    <a:pt x="1" y="441"/>
                    <a:pt x="263" y="703"/>
                  </a:cubicBezTo>
                  <a:cubicBezTo>
                    <a:pt x="347" y="787"/>
                    <a:pt x="449" y="824"/>
                    <a:pt x="549" y="824"/>
                  </a:cubicBezTo>
                  <a:cubicBezTo>
                    <a:pt x="762" y="824"/>
                    <a:pt x="965" y="656"/>
                    <a:pt x="965" y="405"/>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9" name="Google Shape;92439;p76"/>
            <p:cNvSpPr/>
            <p:nvPr/>
          </p:nvSpPr>
          <p:spPr>
            <a:xfrm>
              <a:off x="5729875" y="3885125"/>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0" name="Google Shape;92440;p76"/>
            <p:cNvSpPr/>
            <p:nvPr/>
          </p:nvSpPr>
          <p:spPr>
            <a:xfrm>
              <a:off x="5699200" y="3915800"/>
              <a:ext cx="24150" cy="20675"/>
            </a:xfrm>
            <a:custGeom>
              <a:avLst/>
              <a:gdLst/>
              <a:ahLst/>
              <a:cxnLst/>
              <a:rect l="l" t="t" r="r" b="b"/>
              <a:pathLst>
                <a:path w="966" h="827" extrusionOk="0">
                  <a:moveTo>
                    <a:pt x="549" y="0"/>
                  </a:moveTo>
                  <a:cubicBezTo>
                    <a:pt x="191" y="0"/>
                    <a:pt x="1" y="453"/>
                    <a:pt x="263" y="703"/>
                  </a:cubicBezTo>
                  <a:cubicBezTo>
                    <a:pt x="349" y="788"/>
                    <a:pt x="454" y="827"/>
                    <a:pt x="556" y="827"/>
                  </a:cubicBezTo>
                  <a:cubicBezTo>
                    <a:pt x="766" y="827"/>
                    <a:pt x="965" y="665"/>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1" name="Google Shape;92441;p76"/>
            <p:cNvSpPr/>
            <p:nvPr/>
          </p:nvSpPr>
          <p:spPr>
            <a:xfrm>
              <a:off x="5730775"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72" y="831"/>
                    <a:pt x="1119" y="57"/>
                    <a:pt x="595" y="9"/>
                  </a:cubicBezTo>
                  <a:cubicBezTo>
                    <a:pt x="583" y="3"/>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2" name="Google Shape;92442;p76"/>
            <p:cNvSpPr/>
            <p:nvPr/>
          </p:nvSpPr>
          <p:spPr>
            <a:xfrm>
              <a:off x="5699800" y="3977100"/>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3" name="Google Shape;92443;p76"/>
            <p:cNvSpPr/>
            <p:nvPr/>
          </p:nvSpPr>
          <p:spPr>
            <a:xfrm>
              <a:off x="5743850" y="3997850"/>
              <a:ext cx="20275" cy="20300"/>
            </a:xfrm>
            <a:custGeom>
              <a:avLst/>
              <a:gdLst/>
              <a:ahLst/>
              <a:cxnLst/>
              <a:rect l="l" t="t" r="r" b="b"/>
              <a:pathLst>
                <a:path w="811" h="812" extrusionOk="0">
                  <a:moveTo>
                    <a:pt x="386" y="1"/>
                  </a:moveTo>
                  <a:cubicBezTo>
                    <a:pt x="190" y="1"/>
                    <a:pt x="1" y="127"/>
                    <a:pt x="1" y="397"/>
                  </a:cubicBezTo>
                  <a:lnTo>
                    <a:pt x="1" y="409"/>
                  </a:lnTo>
                  <a:cubicBezTo>
                    <a:pt x="1" y="685"/>
                    <a:pt x="190" y="811"/>
                    <a:pt x="386" y="811"/>
                  </a:cubicBezTo>
                  <a:cubicBezTo>
                    <a:pt x="594" y="811"/>
                    <a:pt x="811" y="667"/>
                    <a:pt x="811" y="409"/>
                  </a:cubicBezTo>
                  <a:cubicBezTo>
                    <a:pt x="811" y="145"/>
                    <a:pt x="594" y="1"/>
                    <a:pt x="3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4" name="Google Shape;92444;p76"/>
            <p:cNvSpPr/>
            <p:nvPr/>
          </p:nvSpPr>
          <p:spPr>
            <a:xfrm>
              <a:off x="5699200" y="4038425"/>
              <a:ext cx="24150" cy="20700"/>
            </a:xfrm>
            <a:custGeom>
              <a:avLst/>
              <a:gdLst/>
              <a:ahLst/>
              <a:cxnLst/>
              <a:rect l="l" t="t" r="r" b="b"/>
              <a:pathLst>
                <a:path w="966" h="828" extrusionOk="0">
                  <a:moveTo>
                    <a:pt x="549" y="0"/>
                  </a:moveTo>
                  <a:cubicBezTo>
                    <a:pt x="180" y="0"/>
                    <a:pt x="1" y="453"/>
                    <a:pt x="263" y="703"/>
                  </a:cubicBezTo>
                  <a:cubicBezTo>
                    <a:pt x="349" y="789"/>
                    <a:pt x="454" y="827"/>
                    <a:pt x="556" y="827"/>
                  </a:cubicBezTo>
                  <a:cubicBezTo>
                    <a:pt x="766" y="827"/>
                    <a:pt x="965" y="665"/>
                    <a:pt x="965" y="417"/>
                  </a:cubicBezTo>
                  <a:cubicBezTo>
                    <a:pt x="953" y="191"/>
                    <a:pt x="775" y="24"/>
                    <a:pt x="561" y="24"/>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5" name="Google Shape;92445;p76"/>
            <p:cNvSpPr/>
            <p:nvPr/>
          </p:nvSpPr>
          <p:spPr>
            <a:xfrm>
              <a:off x="57298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6" name="Google Shape;92446;p76"/>
            <p:cNvSpPr/>
            <p:nvPr/>
          </p:nvSpPr>
          <p:spPr>
            <a:xfrm>
              <a:off x="5699800" y="4100325"/>
              <a:ext cx="28300" cy="20575"/>
            </a:xfrm>
            <a:custGeom>
              <a:avLst/>
              <a:gdLst/>
              <a:ahLst/>
              <a:cxnLst/>
              <a:rect l="l" t="t" r="r" b="b"/>
              <a:pathLst>
                <a:path w="1132" h="823" extrusionOk="0">
                  <a:moveTo>
                    <a:pt x="525" y="1"/>
                  </a:moveTo>
                  <a:cubicBezTo>
                    <a:pt x="1" y="49"/>
                    <a:pt x="48" y="822"/>
                    <a:pt x="572"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7" name="Google Shape;92447;p76"/>
            <p:cNvSpPr/>
            <p:nvPr/>
          </p:nvSpPr>
          <p:spPr>
            <a:xfrm>
              <a:off x="573077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72" y="819"/>
                    <a:pt x="1119" y="57"/>
                    <a:pt x="595" y="9"/>
                  </a:cubicBezTo>
                  <a:cubicBezTo>
                    <a:pt x="583"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8" name="Google Shape;92448;p76"/>
            <p:cNvSpPr/>
            <p:nvPr/>
          </p:nvSpPr>
          <p:spPr>
            <a:xfrm>
              <a:off x="5699300" y="4161950"/>
              <a:ext cx="24050" cy="20500"/>
            </a:xfrm>
            <a:custGeom>
              <a:avLst/>
              <a:gdLst/>
              <a:ahLst/>
              <a:cxnLst/>
              <a:rect l="l" t="t" r="r" b="b"/>
              <a:pathLst>
                <a:path w="962" h="820" extrusionOk="0">
                  <a:moveTo>
                    <a:pt x="530" y="0"/>
                  </a:moveTo>
                  <a:cubicBezTo>
                    <a:pt x="171" y="0"/>
                    <a:pt x="0" y="444"/>
                    <a:pt x="259" y="703"/>
                  </a:cubicBezTo>
                  <a:cubicBezTo>
                    <a:pt x="343" y="783"/>
                    <a:pt x="445" y="819"/>
                    <a:pt x="545" y="819"/>
                  </a:cubicBezTo>
                  <a:cubicBezTo>
                    <a:pt x="758" y="819"/>
                    <a:pt x="961" y="656"/>
                    <a:pt x="961" y="405"/>
                  </a:cubicBezTo>
                  <a:cubicBezTo>
                    <a:pt x="961" y="179"/>
                    <a:pt x="771" y="1"/>
                    <a:pt x="545"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9" name="Google Shape;92449;p76"/>
            <p:cNvSpPr/>
            <p:nvPr/>
          </p:nvSpPr>
          <p:spPr>
            <a:xfrm>
              <a:off x="5729875" y="4192600"/>
              <a:ext cx="24125" cy="20650"/>
            </a:xfrm>
            <a:custGeom>
              <a:avLst/>
              <a:gdLst/>
              <a:ahLst/>
              <a:cxnLst/>
              <a:rect l="l" t="t" r="r" b="b"/>
              <a:pathLst>
                <a:path w="965" h="826" extrusionOk="0">
                  <a:moveTo>
                    <a:pt x="560" y="1"/>
                  </a:moveTo>
                  <a:cubicBezTo>
                    <a:pt x="191" y="1"/>
                    <a:pt x="0" y="441"/>
                    <a:pt x="262" y="703"/>
                  </a:cubicBezTo>
                  <a:cubicBezTo>
                    <a:pt x="347" y="788"/>
                    <a:pt x="450" y="825"/>
                    <a:pt x="550" y="825"/>
                  </a:cubicBezTo>
                  <a:cubicBezTo>
                    <a:pt x="762" y="825"/>
                    <a:pt x="965" y="660"/>
                    <a:pt x="965" y="418"/>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0" name="Google Shape;92450;p76"/>
            <p:cNvSpPr/>
            <p:nvPr/>
          </p:nvSpPr>
          <p:spPr>
            <a:xfrm>
              <a:off x="5699200" y="4223275"/>
              <a:ext cx="24150" cy="20625"/>
            </a:xfrm>
            <a:custGeom>
              <a:avLst/>
              <a:gdLst/>
              <a:ahLst/>
              <a:cxnLst/>
              <a:rect l="l" t="t" r="r" b="b"/>
              <a:pathLst>
                <a:path w="966" h="825" extrusionOk="0">
                  <a:moveTo>
                    <a:pt x="549" y="0"/>
                  </a:moveTo>
                  <a:cubicBezTo>
                    <a:pt x="191" y="0"/>
                    <a:pt x="1" y="441"/>
                    <a:pt x="263" y="703"/>
                  </a:cubicBezTo>
                  <a:cubicBezTo>
                    <a:pt x="347" y="787"/>
                    <a:pt x="450" y="825"/>
                    <a:pt x="551" y="825"/>
                  </a:cubicBezTo>
                  <a:cubicBezTo>
                    <a:pt x="763" y="825"/>
                    <a:pt x="965" y="659"/>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1" name="Google Shape;92451;p76"/>
            <p:cNvSpPr/>
            <p:nvPr/>
          </p:nvSpPr>
          <p:spPr>
            <a:xfrm>
              <a:off x="5730775" y="4254525"/>
              <a:ext cx="28000" cy="20550"/>
            </a:xfrm>
            <a:custGeom>
              <a:avLst/>
              <a:gdLst/>
              <a:ahLst/>
              <a:cxnLst/>
              <a:rect l="l" t="t" r="r" b="b"/>
              <a:pathLst>
                <a:path w="1120" h="822" extrusionOk="0">
                  <a:moveTo>
                    <a:pt x="524" y="0"/>
                  </a:moveTo>
                  <a:cubicBezTo>
                    <a:pt x="0" y="48"/>
                    <a:pt x="36" y="822"/>
                    <a:pt x="560" y="822"/>
                  </a:cubicBezTo>
                  <a:cubicBezTo>
                    <a:pt x="1072"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2" name="Google Shape;92452;p76"/>
            <p:cNvSpPr/>
            <p:nvPr/>
          </p:nvSpPr>
          <p:spPr>
            <a:xfrm>
              <a:off x="5699800" y="4285175"/>
              <a:ext cx="28300" cy="20575"/>
            </a:xfrm>
            <a:custGeom>
              <a:avLst/>
              <a:gdLst/>
              <a:ahLst/>
              <a:cxnLst/>
              <a:rect l="l" t="t" r="r" b="b"/>
              <a:pathLst>
                <a:path w="1132" h="823" extrusionOk="0">
                  <a:moveTo>
                    <a:pt x="525" y="1"/>
                  </a:moveTo>
                  <a:cubicBezTo>
                    <a:pt x="1" y="48"/>
                    <a:pt x="48" y="822"/>
                    <a:pt x="572"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3" name="Google Shape;92453;p76"/>
            <p:cNvSpPr/>
            <p:nvPr/>
          </p:nvSpPr>
          <p:spPr>
            <a:xfrm>
              <a:off x="5736950" y="4314375"/>
              <a:ext cx="21775" cy="15225"/>
            </a:xfrm>
            <a:custGeom>
              <a:avLst/>
              <a:gdLst/>
              <a:ahLst/>
              <a:cxnLst/>
              <a:rect l="l" t="t" r="r" b="b"/>
              <a:pathLst>
                <a:path w="871" h="609" extrusionOk="0">
                  <a:moveTo>
                    <a:pt x="448" y="1"/>
                  </a:moveTo>
                  <a:cubicBezTo>
                    <a:pt x="398" y="1"/>
                    <a:pt x="344" y="15"/>
                    <a:pt x="289" y="47"/>
                  </a:cubicBezTo>
                  <a:lnTo>
                    <a:pt x="277" y="47"/>
                  </a:lnTo>
                  <a:lnTo>
                    <a:pt x="277" y="59"/>
                  </a:lnTo>
                  <a:cubicBezTo>
                    <a:pt x="1" y="256"/>
                    <a:pt x="190" y="609"/>
                    <a:pt x="446" y="609"/>
                  </a:cubicBezTo>
                  <a:cubicBezTo>
                    <a:pt x="499" y="609"/>
                    <a:pt x="555" y="594"/>
                    <a:pt x="610" y="559"/>
                  </a:cubicBezTo>
                  <a:cubicBezTo>
                    <a:pt x="870" y="389"/>
                    <a:pt x="710"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4" name="Google Shape;92454;p76"/>
            <p:cNvSpPr/>
            <p:nvPr/>
          </p:nvSpPr>
          <p:spPr>
            <a:xfrm>
              <a:off x="5706650" y="4346500"/>
              <a:ext cx="16100" cy="8050"/>
            </a:xfrm>
            <a:custGeom>
              <a:avLst/>
              <a:gdLst/>
              <a:ahLst/>
              <a:cxnLst/>
              <a:rect l="l" t="t" r="r" b="b"/>
              <a:pathLst>
                <a:path w="644" h="322" extrusionOk="0">
                  <a:moveTo>
                    <a:pt x="263" y="0"/>
                  </a:moveTo>
                  <a:lnTo>
                    <a:pt x="251" y="12"/>
                  </a:lnTo>
                  <a:cubicBezTo>
                    <a:pt x="155" y="12"/>
                    <a:pt x="72" y="48"/>
                    <a:pt x="1" y="108"/>
                  </a:cubicBezTo>
                  <a:lnTo>
                    <a:pt x="644" y="322"/>
                  </a:lnTo>
                  <a:cubicBezTo>
                    <a:pt x="608" y="143"/>
                    <a:pt x="453"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5" name="Google Shape;92455;p76"/>
            <p:cNvSpPr/>
            <p:nvPr/>
          </p:nvSpPr>
          <p:spPr>
            <a:xfrm>
              <a:off x="5672125" y="3397575"/>
              <a:ext cx="20575" cy="16400"/>
            </a:xfrm>
            <a:custGeom>
              <a:avLst/>
              <a:gdLst/>
              <a:ahLst/>
              <a:cxnLst/>
              <a:rect l="l" t="t" r="r" b="b"/>
              <a:pathLst>
                <a:path w="823" h="656" extrusionOk="0">
                  <a:moveTo>
                    <a:pt x="739" y="0"/>
                  </a:moveTo>
                  <a:lnTo>
                    <a:pt x="1" y="227"/>
                  </a:lnTo>
                  <a:lnTo>
                    <a:pt x="1" y="238"/>
                  </a:lnTo>
                  <a:cubicBezTo>
                    <a:pt x="1" y="465"/>
                    <a:pt x="179" y="655"/>
                    <a:pt x="405" y="655"/>
                  </a:cubicBezTo>
                  <a:lnTo>
                    <a:pt x="405" y="643"/>
                  </a:lnTo>
                  <a:cubicBezTo>
                    <a:pt x="632" y="643"/>
                    <a:pt x="810" y="465"/>
                    <a:pt x="822" y="238"/>
                  </a:cubicBezTo>
                  <a:cubicBezTo>
                    <a:pt x="810" y="155"/>
                    <a:pt x="786" y="72"/>
                    <a:pt x="7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6" name="Google Shape;92456;p76"/>
            <p:cNvSpPr/>
            <p:nvPr/>
          </p:nvSpPr>
          <p:spPr>
            <a:xfrm>
              <a:off x="5637900" y="3424075"/>
              <a:ext cx="24125" cy="20400"/>
            </a:xfrm>
            <a:custGeom>
              <a:avLst/>
              <a:gdLst/>
              <a:ahLst/>
              <a:cxnLst/>
              <a:rect l="l" t="t" r="r" b="b"/>
              <a:pathLst>
                <a:path w="965" h="816" extrusionOk="0">
                  <a:moveTo>
                    <a:pt x="560" y="0"/>
                  </a:moveTo>
                  <a:cubicBezTo>
                    <a:pt x="191" y="0"/>
                    <a:pt x="0" y="441"/>
                    <a:pt x="262" y="691"/>
                  </a:cubicBezTo>
                  <a:cubicBezTo>
                    <a:pt x="345" y="777"/>
                    <a:pt x="449" y="815"/>
                    <a:pt x="552" y="815"/>
                  </a:cubicBezTo>
                  <a:cubicBezTo>
                    <a:pt x="761" y="815"/>
                    <a:pt x="965" y="656"/>
                    <a:pt x="965" y="417"/>
                  </a:cubicBezTo>
                  <a:cubicBezTo>
                    <a:pt x="953"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7" name="Google Shape;92457;p76"/>
            <p:cNvSpPr/>
            <p:nvPr/>
          </p:nvSpPr>
          <p:spPr>
            <a:xfrm>
              <a:off x="5668550" y="3455025"/>
              <a:ext cx="24150" cy="20400"/>
            </a:xfrm>
            <a:custGeom>
              <a:avLst/>
              <a:gdLst/>
              <a:ahLst/>
              <a:cxnLst/>
              <a:rect l="l" t="t" r="r" b="b"/>
              <a:pathLst>
                <a:path w="966" h="816" extrusionOk="0">
                  <a:moveTo>
                    <a:pt x="548" y="0"/>
                  </a:moveTo>
                  <a:cubicBezTo>
                    <a:pt x="179" y="0"/>
                    <a:pt x="1" y="441"/>
                    <a:pt x="263" y="691"/>
                  </a:cubicBezTo>
                  <a:cubicBezTo>
                    <a:pt x="345" y="777"/>
                    <a:pt x="448" y="815"/>
                    <a:pt x="551" y="815"/>
                  </a:cubicBezTo>
                  <a:cubicBezTo>
                    <a:pt x="761" y="815"/>
                    <a:pt x="965" y="653"/>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8" name="Google Shape;92458;p76"/>
            <p:cNvSpPr/>
            <p:nvPr/>
          </p:nvSpPr>
          <p:spPr>
            <a:xfrm>
              <a:off x="5637975" y="3485675"/>
              <a:ext cx="24050" cy="20400"/>
            </a:xfrm>
            <a:custGeom>
              <a:avLst/>
              <a:gdLst/>
              <a:ahLst/>
              <a:cxnLst/>
              <a:rect l="l" t="t" r="r" b="b"/>
              <a:pathLst>
                <a:path w="962" h="816" extrusionOk="0">
                  <a:moveTo>
                    <a:pt x="542" y="0"/>
                  </a:moveTo>
                  <a:cubicBezTo>
                    <a:pt x="183" y="0"/>
                    <a:pt x="1" y="433"/>
                    <a:pt x="259" y="691"/>
                  </a:cubicBezTo>
                  <a:cubicBezTo>
                    <a:pt x="341" y="777"/>
                    <a:pt x="445" y="816"/>
                    <a:pt x="547" y="816"/>
                  </a:cubicBezTo>
                  <a:cubicBezTo>
                    <a:pt x="757" y="816"/>
                    <a:pt x="962" y="654"/>
                    <a:pt x="962" y="405"/>
                  </a:cubicBezTo>
                  <a:cubicBezTo>
                    <a:pt x="962" y="191"/>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9" name="Google Shape;92459;p76"/>
            <p:cNvSpPr/>
            <p:nvPr/>
          </p:nvSpPr>
          <p:spPr>
            <a:xfrm>
              <a:off x="5668250" y="3516325"/>
              <a:ext cx="28300" cy="19975"/>
            </a:xfrm>
            <a:custGeom>
              <a:avLst/>
              <a:gdLst/>
              <a:ahLst/>
              <a:cxnLst/>
              <a:rect l="l" t="t" r="r" b="b"/>
              <a:pathLst>
                <a:path w="1132" h="799" extrusionOk="0">
                  <a:moveTo>
                    <a:pt x="560" y="1"/>
                  </a:moveTo>
                  <a:cubicBezTo>
                    <a:pt x="1" y="1"/>
                    <a:pt x="72" y="799"/>
                    <a:pt x="572" y="799"/>
                  </a:cubicBezTo>
                  <a:cubicBezTo>
                    <a:pt x="1060" y="799"/>
                    <a:pt x="1132"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0" name="Google Shape;92460;p76"/>
            <p:cNvSpPr/>
            <p:nvPr/>
          </p:nvSpPr>
          <p:spPr>
            <a:xfrm>
              <a:off x="5636500" y="3546950"/>
              <a:ext cx="27900" cy="20600"/>
            </a:xfrm>
            <a:custGeom>
              <a:avLst/>
              <a:gdLst/>
              <a:ahLst/>
              <a:cxnLst/>
              <a:rect l="l" t="t" r="r" b="b"/>
              <a:pathLst>
                <a:path w="1116" h="824" extrusionOk="0">
                  <a:moveTo>
                    <a:pt x="571" y="0"/>
                  </a:moveTo>
                  <a:cubicBezTo>
                    <a:pt x="64" y="0"/>
                    <a:pt x="0" y="778"/>
                    <a:pt x="533" y="824"/>
                  </a:cubicBezTo>
                  <a:lnTo>
                    <a:pt x="616" y="824"/>
                  </a:lnTo>
                  <a:cubicBezTo>
                    <a:pt x="1116" y="776"/>
                    <a:pt x="1116" y="50"/>
                    <a:pt x="616" y="2"/>
                  </a:cubicBezTo>
                  <a:cubicBezTo>
                    <a:pt x="600" y="1"/>
                    <a:pt x="585"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1" name="Google Shape;92461;p76"/>
            <p:cNvSpPr/>
            <p:nvPr/>
          </p:nvSpPr>
          <p:spPr>
            <a:xfrm>
              <a:off x="5668550" y="3577650"/>
              <a:ext cx="24150" cy="20625"/>
            </a:xfrm>
            <a:custGeom>
              <a:avLst/>
              <a:gdLst/>
              <a:ahLst/>
              <a:cxnLst/>
              <a:rect l="l" t="t" r="r" b="b"/>
              <a:pathLst>
                <a:path w="966" h="825" extrusionOk="0">
                  <a:moveTo>
                    <a:pt x="548" y="1"/>
                  </a:moveTo>
                  <a:cubicBezTo>
                    <a:pt x="179" y="1"/>
                    <a:pt x="1" y="441"/>
                    <a:pt x="263" y="703"/>
                  </a:cubicBezTo>
                  <a:cubicBezTo>
                    <a:pt x="343" y="788"/>
                    <a:pt x="445" y="825"/>
                    <a:pt x="545" y="825"/>
                  </a:cubicBezTo>
                  <a:cubicBezTo>
                    <a:pt x="757" y="825"/>
                    <a:pt x="965" y="659"/>
                    <a:pt x="965" y="417"/>
                  </a:cubicBezTo>
                  <a:cubicBezTo>
                    <a:pt x="965" y="179"/>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2" name="Google Shape;92462;p76"/>
            <p:cNvSpPr/>
            <p:nvPr/>
          </p:nvSpPr>
          <p:spPr>
            <a:xfrm>
              <a:off x="5637900" y="3608600"/>
              <a:ext cx="24125" cy="20425"/>
            </a:xfrm>
            <a:custGeom>
              <a:avLst/>
              <a:gdLst/>
              <a:ahLst/>
              <a:cxnLst/>
              <a:rect l="l" t="t" r="r" b="b"/>
              <a:pathLst>
                <a:path w="965" h="817" extrusionOk="0">
                  <a:moveTo>
                    <a:pt x="560" y="1"/>
                  </a:moveTo>
                  <a:cubicBezTo>
                    <a:pt x="191" y="1"/>
                    <a:pt x="0" y="441"/>
                    <a:pt x="262" y="691"/>
                  </a:cubicBezTo>
                  <a:cubicBezTo>
                    <a:pt x="345" y="778"/>
                    <a:pt x="449" y="816"/>
                    <a:pt x="552" y="816"/>
                  </a:cubicBezTo>
                  <a:cubicBezTo>
                    <a:pt x="761" y="816"/>
                    <a:pt x="965" y="657"/>
                    <a:pt x="965" y="418"/>
                  </a:cubicBezTo>
                  <a:cubicBezTo>
                    <a:pt x="965"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3" name="Google Shape;92463;p76"/>
            <p:cNvSpPr/>
            <p:nvPr/>
          </p:nvSpPr>
          <p:spPr>
            <a:xfrm>
              <a:off x="5668550" y="3639275"/>
              <a:ext cx="24150" cy="20625"/>
            </a:xfrm>
            <a:custGeom>
              <a:avLst/>
              <a:gdLst/>
              <a:ahLst/>
              <a:cxnLst/>
              <a:rect l="l" t="t" r="r" b="b"/>
              <a:pathLst>
                <a:path w="966" h="825" extrusionOk="0">
                  <a:moveTo>
                    <a:pt x="548" y="0"/>
                  </a:moveTo>
                  <a:cubicBezTo>
                    <a:pt x="179" y="0"/>
                    <a:pt x="1" y="441"/>
                    <a:pt x="263" y="703"/>
                  </a:cubicBezTo>
                  <a:cubicBezTo>
                    <a:pt x="343" y="787"/>
                    <a:pt x="445" y="825"/>
                    <a:pt x="545" y="825"/>
                  </a:cubicBezTo>
                  <a:cubicBezTo>
                    <a:pt x="757" y="825"/>
                    <a:pt x="965" y="659"/>
                    <a:pt x="965" y="417"/>
                  </a:cubicBezTo>
                  <a:cubicBezTo>
                    <a:pt x="965" y="191"/>
                    <a:pt x="775"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4" name="Google Shape;92464;p76"/>
            <p:cNvSpPr/>
            <p:nvPr/>
          </p:nvSpPr>
          <p:spPr>
            <a:xfrm>
              <a:off x="5637900"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5" name="Google Shape;92465;p76"/>
            <p:cNvSpPr/>
            <p:nvPr/>
          </p:nvSpPr>
          <p:spPr>
            <a:xfrm>
              <a:off x="5668550" y="3700575"/>
              <a:ext cx="24150" cy="20700"/>
            </a:xfrm>
            <a:custGeom>
              <a:avLst/>
              <a:gdLst/>
              <a:ahLst/>
              <a:cxnLst/>
              <a:rect l="l" t="t" r="r" b="b"/>
              <a:pathLst>
                <a:path w="966" h="828" extrusionOk="0">
                  <a:moveTo>
                    <a:pt x="548" y="1"/>
                  </a:moveTo>
                  <a:cubicBezTo>
                    <a:pt x="179" y="1"/>
                    <a:pt x="1" y="453"/>
                    <a:pt x="263" y="703"/>
                  </a:cubicBezTo>
                  <a:cubicBezTo>
                    <a:pt x="345" y="789"/>
                    <a:pt x="448" y="828"/>
                    <a:pt x="551" y="828"/>
                  </a:cubicBezTo>
                  <a:cubicBezTo>
                    <a:pt x="761" y="828"/>
                    <a:pt x="965" y="666"/>
                    <a:pt x="965" y="418"/>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6" name="Google Shape;92466;p76"/>
            <p:cNvSpPr/>
            <p:nvPr/>
          </p:nvSpPr>
          <p:spPr>
            <a:xfrm>
              <a:off x="5637975" y="3731525"/>
              <a:ext cx="24050" cy="20425"/>
            </a:xfrm>
            <a:custGeom>
              <a:avLst/>
              <a:gdLst/>
              <a:ahLst/>
              <a:cxnLst/>
              <a:rect l="l" t="t" r="r" b="b"/>
              <a:pathLst>
                <a:path w="962" h="817" extrusionOk="0">
                  <a:moveTo>
                    <a:pt x="542" y="1"/>
                  </a:moveTo>
                  <a:cubicBezTo>
                    <a:pt x="183" y="1"/>
                    <a:pt x="1" y="433"/>
                    <a:pt x="259" y="692"/>
                  </a:cubicBezTo>
                  <a:cubicBezTo>
                    <a:pt x="342"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7" name="Google Shape;92467;p76"/>
            <p:cNvSpPr/>
            <p:nvPr/>
          </p:nvSpPr>
          <p:spPr>
            <a:xfrm>
              <a:off x="5668550" y="3762200"/>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8" name="Google Shape;92468;p76"/>
            <p:cNvSpPr/>
            <p:nvPr/>
          </p:nvSpPr>
          <p:spPr>
            <a:xfrm>
              <a:off x="5637900" y="3792850"/>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203"/>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9" name="Google Shape;92469;p76"/>
            <p:cNvSpPr/>
            <p:nvPr/>
          </p:nvSpPr>
          <p:spPr>
            <a:xfrm>
              <a:off x="5668550" y="3823825"/>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0" name="Google Shape;92470;p76"/>
            <p:cNvSpPr/>
            <p:nvPr/>
          </p:nvSpPr>
          <p:spPr>
            <a:xfrm>
              <a:off x="5636500" y="3854425"/>
              <a:ext cx="27900" cy="20600"/>
            </a:xfrm>
            <a:custGeom>
              <a:avLst/>
              <a:gdLst/>
              <a:ahLst/>
              <a:cxnLst/>
              <a:rect l="l" t="t" r="r" b="b"/>
              <a:pathLst>
                <a:path w="1116" h="824" extrusionOk="0">
                  <a:moveTo>
                    <a:pt x="570" y="0"/>
                  </a:moveTo>
                  <a:cubicBezTo>
                    <a:pt x="64" y="0"/>
                    <a:pt x="0" y="766"/>
                    <a:pt x="533" y="824"/>
                  </a:cubicBezTo>
                  <a:lnTo>
                    <a:pt x="616" y="824"/>
                  </a:lnTo>
                  <a:cubicBezTo>
                    <a:pt x="1116" y="776"/>
                    <a:pt x="1116" y="38"/>
                    <a:pt x="616" y="2"/>
                  </a:cubicBezTo>
                  <a:cubicBezTo>
                    <a:pt x="600" y="1"/>
                    <a:pt x="585" y="0"/>
                    <a:pt x="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1" name="Google Shape;92471;p76"/>
            <p:cNvSpPr/>
            <p:nvPr/>
          </p:nvSpPr>
          <p:spPr>
            <a:xfrm>
              <a:off x="5668550" y="3885125"/>
              <a:ext cx="24150" cy="20650"/>
            </a:xfrm>
            <a:custGeom>
              <a:avLst/>
              <a:gdLst/>
              <a:ahLst/>
              <a:cxnLst/>
              <a:rect l="l" t="t" r="r" b="b"/>
              <a:pathLst>
                <a:path w="966" h="826" extrusionOk="0">
                  <a:moveTo>
                    <a:pt x="548" y="1"/>
                  </a:moveTo>
                  <a:cubicBezTo>
                    <a:pt x="179" y="1"/>
                    <a:pt x="1" y="441"/>
                    <a:pt x="263" y="703"/>
                  </a:cubicBezTo>
                  <a:cubicBezTo>
                    <a:pt x="343" y="788"/>
                    <a:pt x="445" y="825"/>
                    <a:pt x="545" y="825"/>
                  </a:cubicBezTo>
                  <a:cubicBezTo>
                    <a:pt x="757" y="825"/>
                    <a:pt x="965" y="660"/>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2" name="Google Shape;92472;p76"/>
            <p:cNvSpPr/>
            <p:nvPr/>
          </p:nvSpPr>
          <p:spPr>
            <a:xfrm>
              <a:off x="5637900"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3" name="Google Shape;92473;p76"/>
            <p:cNvSpPr/>
            <p:nvPr/>
          </p:nvSpPr>
          <p:spPr>
            <a:xfrm>
              <a:off x="5668850" y="3946750"/>
              <a:ext cx="24125" cy="20500"/>
            </a:xfrm>
            <a:custGeom>
              <a:avLst/>
              <a:gdLst/>
              <a:ahLst/>
              <a:cxnLst/>
              <a:rect l="l" t="t" r="r" b="b"/>
              <a:pathLst>
                <a:path w="965" h="820" extrusionOk="0">
                  <a:moveTo>
                    <a:pt x="536" y="0"/>
                  </a:moveTo>
                  <a:cubicBezTo>
                    <a:pt x="179" y="0"/>
                    <a:pt x="1" y="441"/>
                    <a:pt x="251" y="703"/>
                  </a:cubicBezTo>
                  <a:cubicBezTo>
                    <a:pt x="335" y="783"/>
                    <a:pt x="436" y="819"/>
                    <a:pt x="536" y="819"/>
                  </a:cubicBezTo>
                  <a:cubicBezTo>
                    <a:pt x="745" y="819"/>
                    <a:pt x="945" y="659"/>
                    <a:pt x="953"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4" name="Google Shape;92474;p76"/>
            <p:cNvSpPr/>
            <p:nvPr/>
          </p:nvSpPr>
          <p:spPr>
            <a:xfrm>
              <a:off x="5637900"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5" name="Google Shape;92475;p76"/>
            <p:cNvSpPr/>
            <p:nvPr/>
          </p:nvSpPr>
          <p:spPr>
            <a:xfrm>
              <a:off x="5668550" y="4008075"/>
              <a:ext cx="24150" cy="20675"/>
            </a:xfrm>
            <a:custGeom>
              <a:avLst/>
              <a:gdLst/>
              <a:ahLst/>
              <a:cxnLst/>
              <a:rect l="l" t="t" r="r" b="b"/>
              <a:pathLst>
                <a:path w="966" h="827" extrusionOk="0">
                  <a:moveTo>
                    <a:pt x="548" y="0"/>
                  </a:moveTo>
                  <a:cubicBezTo>
                    <a:pt x="179" y="0"/>
                    <a:pt x="1" y="452"/>
                    <a:pt x="263" y="702"/>
                  </a:cubicBezTo>
                  <a:cubicBezTo>
                    <a:pt x="345" y="788"/>
                    <a:pt x="448" y="827"/>
                    <a:pt x="551" y="827"/>
                  </a:cubicBezTo>
                  <a:cubicBezTo>
                    <a:pt x="761" y="827"/>
                    <a:pt x="965" y="665"/>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6" name="Google Shape;92476;p76"/>
            <p:cNvSpPr/>
            <p:nvPr/>
          </p:nvSpPr>
          <p:spPr>
            <a:xfrm>
              <a:off x="5636150" y="4038875"/>
              <a:ext cx="27975" cy="20700"/>
            </a:xfrm>
            <a:custGeom>
              <a:avLst/>
              <a:gdLst/>
              <a:ahLst/>
              <a:cxnLst/>
              <a:rect l="l" t="t" r="r" b="b"/>
              <a:pathLst>
                <a:path w="1119" h="828" extrusionOk="0">
                  <a:moveTo>
                    <a:pt x="555" y="1"/>
                  </a:moveTo>
                  <a:cubicBezTo>
                    <a:pt x="52" y="1"/>
                    <a:pt x="1" y="805"/>
                    <a:pt x="547" y="828"/>
                  </a:cubicBezTo>
                  <a:lnTo>
                    <a:pt x="630" y="828"/>
                  </a:lnTo>
                  <a:cubicBezTo>
                    <a:pt x="1118" y="768"/>
                    <a:pt x="1118" y="54"/>
                    <a:pt x="630" y="6"/>
                  </a:cubicBezTo>
                  <a:cubicBezTo>
                    <a:pt x="604" y="3"/>
                    <a:pt x="579"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7" name="Google Shape;92477;p76"/>
            <p:cNvSpPr/>
            <p:nvPr/>
          </p:nvSpPr>
          <p:spPr>
            <a:xfrm>
              <a:off x="5668550" y="4069675"/>
              <a:ext cx="24150" cy="20625"/>
            </a:xfrm>
            <a:custGeom>
              <a:avLst/>
              <a:gdLst/>
              <a:ahLst/>
              <a:cxnLst/>
              <a:rect l="l" t="t" r="r" b="b"/>
              <a:pathLst>
                <a:path w="966" h="825" extrusionOk="0">
                  <a:moveTo>
                    <a:pt x="548" y="1"/>
                  </a:moveTo>
                  <a:cubicBezTo>
                    <a:pt x="179" y="1"/>
                    <a:pt x="1" y="441"/>
                    <a:pt x="263" y="703"/>
                  </a:cubicBezTo>
                  <a:cubicBezTo>
                    <a:pt x="347" y="787"/>
                    <a:pt x="450" y="825"/>
                    <a:pt x="551" y="825"/>
                  </a:cubicBezTo>
                  <a:cubicBezTo>
                    <a:pt x="763"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8" name="Google Shape;92478;p76"/>
            <p:cNvSpPr/>
            <p:nvPr/>
          </p:nvSpPr>
          <p:spPr>
            <a:xfrm>
              <a:off x="5637900"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9" name="Google Shape;92479;p76"/>
            <p:cNvSpPr/>
            <p:nvPr/>
          </p:nvSpPr>
          <p:spPr>
            <a:xfrm>
              <a:off x="5668550" y="4131300"/>
              <a:ext cx="24150" cy="20475"/>
            </a:xfrm>
            <a:custGeom>
              <a:avLst/>
              <a:gdLst/>
              <a:ahLst/>
              <a:cxnLst/>
              <a:rect l="l" t="t" r="r" b="b"/>
              <a:pathLst>
                <a:path w="966" h="819" extrusionOk="0">
                  <a:moveTo>
                    <a:pt x="548" y="0"/>
                  </a:moveTo>
                  <a:cubicBezTo>
                    <a:pt x="179" y="0"/>
                    <a:pt x="1" y="441"/>
                    <a:pt x="263" y="703"/>
                  </a:cubicBezTo>
                  <a:cubicBezTo>
                    <a:pt x="343" y="783"/>
                    <a:pt x="443" y="819"/>
                    <a:pt x="543" y="819"/>
                  </a:cubicBezTo>
                  <a:cubicBezTo>
                    <a:pt x="756" y="819"/>
                    <a:pt x="965" y="656"/>
                    <a:pt x="965" y="405"/>
                  </a:cubicBezTo>
                  <a:cubicBezTo>
                    <a:pt x="965" y="179"/>
                    <a:pt x="7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0" name="Google Shape;92480;p76"/>
            <p:cNvSpPr/>
            <p:nvPr/>
          </p:nvSpPr>
          <p:spPr>
            <a:xfrm>
              <a:off x="5636575" y="4161875"/>
              <a:ext cx="27825" cy="20575"/>
            </a:xfrm>
            <a:custGeom>
              <a:avLst/>
              <a:gdLst/>
              <a:ahLst/>
              <a:cxnLst/>
              <a:rect l="l" t="t" r="r" b="b"/>
              <a:pathLst>
                <a:path w="1113" h="823" extrusionOk="0">
                  <a:moveTo>
                    <a:pt x="557" y="0"/>
                  </a:moveTo>
                  <a:cubicBezTo>
                    <a:pt x="60" y="0"/>
                    <a:pt x="1" y="767"/>
                    <a:pt x="530" y="813"/>
                  </a:cubicBezTo>
                  <a:cubicBezTo>
                    <a:pt x="541" y="819"/>
                    <a:pt x="553" y="822"/>
                    <a:pt x="567" y="822"/>
                  </a:cubicBezTo>
                  <a:cubicBezTo>
                    <a:pt x="580" y="822"/>
                    <a:pt x="595" y="819"/>
                    <a:pt x="613" y="813"/>
                  </a:cubicBezTo>
                  <a:cubicBezTo>
                    <a:pt x="1113" y="777"/>
                    <a:pt x="1113" y="39"/>
                    <a:pt x="613" y="4"/>
                  </a:cubicBezTo>
                  <a:cubicBezTo>
                    <a:pt x="594" y="1"/>
                    <a:pt x="575"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1" name="Google Shape;92481;p76"/>
            <p:cNvSpPr/>
            <p:nvPr/>
          </p:nvSpPr>
          <p:spPr>
            <a:xfrm>
              <a:off x="5668550" y="4192600"/>
              <a:ext cx="24150" cy="20475"/>
            </a:xfrm>
            <a:custGeom>
              <a:avLst/>
              <a:gdLst/>
              <a:ahLst/>
              <a:cxnLst/>
              <a:rect l="l" t="t" r="r" b="b"/>
              <a:pathLst>
                <a:path w="966" h="819" extrusionOk="0">
                  <a:moveTo>
                    <a:pt x="548" y="1"/>
                  </a:moveTo>
                  <a:cubicBezTo>
                    <a:pt x="179" y="1"/>
                    <a:pt x="1" y="430"/>
                    <a:pt x="251" y="691"/>
                  </a:cubicBezTo>
                  <a:cubicBezTo>
                    <a:pt x="334" y="779"/>
                    <a:pt x="440" y="819"/>
                    <a:pt x="543" y="819"/>
                  </a:cubicBezTo>
                  <a:cubicBezTo>
                    <a:pt x="748" y="819"/>
                    <a:pt x="945" y="663"/>
                    <a:pt x="953" y="418"/>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2" name="Google Shape;92482;p76"/>
            <p:cNvSpPr/>
            <p:nvPr/>
          </p:nvSpPr>
          <p:spPr>
            <a:xfrm>
              <a:off x="5637900" y="4223275"/>
              <a:ext cx="24125" cy="20700"/>
            </a:xfrm>
            <a:custGeom>
              <a:avLst/>
              <a:gdLst/>
              <a:ahLst/>
              <a:cxnLst/>
              <a:rect l="l" t="t" r="r" b="b"/>
              <a:pathLst>
                <a:path w="965" h="828" extrusionOk="0">
                  <a:moveTo>
                    <a:pt x="560" y="0"/>
                  </a:moveTo>
                  <a:cubicBezTo>
                    <a:pt x="191" y="0"/>
                    <a:pt x="0" y="441"/>
                    <a:pt x="262" y="703"/>
                  </a:cubicBezTo>
                  <a:cubicBezTo>
                    <a:pt x="344" y="789"/>
                    <a:pt x="447" y="827"/>
                    <a:pt x="548" y="827"/>
                  </a:cubicBezTo>
                  <a:cubicBezTo>
                    <a:pt x="755" y="827"/>
                    <a:pt x="957"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3" name="Google Shape;92483;p76"/>
            <p:cNvSpPr/>
            <p:nvPr/>
          </p:nvSpPr>
          <p:spPr>
            <a:xfrm>
              <a:off x="5668550" y="4254225"/>
              <a:ext cx="24150" cy="20500"/>
            </a:xfrm>
            <a:custGeom>
              <a:avLst/>
              <a:gdLst/>
              <a:ahLst/>
              <a:cxnLst/>
              <a:rect l="l" t="t" r="r" b="b"/>
              <a:pathLst>
                <a:path w="966" h="820" extrusionOk="0">
                  <a:moveTo>
                    <a:pt x="548" y="0"/>
                  </a:moveTo>
                  <a:cubicBezTo>
                    <a:pt x="179" y="0"/>
                    <a:pt x="1" y="441"/>
                    <a:pt x="263" y="703"/>
                  </a:cubicBezTo>
                  <a:cubicBezTo>
                    <a:pt x="343" y="783"/>
                    <a:pt x="443" y="819"/>
                    <a:pt x="543" y="819"/>
                  </a:cubicBezTo>
                  <a:cubicBezTo>
                    <a:pt x="756" y="819"/>
                    <a:pt x="965" y="656"/>
                    <a:pt x="965" y="405"/>
                  </a:cubicBezTo>
                  <a:cubicBezTo>
                    <a:pt x="953" y="191"/>
                    <a:pt x="775" y="12"/>
                    <a:pt x="560"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4" name="Google Shape;92484;p76"/>
            <p:cNvSpPr/>
            <p:nvPr/>
          </p:nvSpPr>
          <p:spPr>
            <a:xfrm>
              <a:off x="5637900" y="4284875"/>
              <a:ext cx="24125" cy="20700"/>
            </a:xfrm>
            <a:custGeom>
              <a:avLst/>
              <a:gdLst/>
              <a:ahLst/>
              <a:cxnLst/>
              <a:rect l="l" t="t" r="r" b="b"/>
              <a:pathLst>
                <a:path w="965" h="828" extrusionOk="0">
                  <a:moveTo>
                    <a:pt x="560" y="1"/>
                  </a:moveTo>
                  <a:cubicBezTo>
                    <a:pt x="191" y="1"/>
                    <a:pt x="0" y="441"/>
                    <a:pt x="262" y="703"/>
                  </a:cubicBezTo>
                  <a:cubicBezTo>
                    <a:pt x="344" y="789"/>
                    <a:pt x="447" y="828"/>
                    <a:pt x="548" y="828"/>
                  </a:cubicBezTo>
                  <a:cubicBezTo>
                    <a:pt x="755" y="828"/>
                    <a:pt x="957"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5" name="Google Shape;92485;p76"/>
            <p:cNvSpPr/>
            <p:nvPr/>
          </p:nvSpPr>
          <p:spPr>
            <a:xfrm>
              <a:off x="5668550" y="4315550"/>
              <a:ext cx="24150" cy="20625"/>
            </a:xfrm>
            <a:custGeom>
              <a:avLst/>
              <a:gdLst/>
              <a:ahLst/>
              <a:cxnLst/>
              <a:rect l="l" t="t" r="r" b="b"/>
              <a:pathLst>
                <a:path w="966" h="825" extrusionOk="0">
                  <a:moveTo>
                    <a:pt x="548" y="0"/>
                  </a:moveTo>
                  <a:cubicBezTo>
                    <a:pt x="179" y="0"/>
                    <a:pt x="1" y="441"/>
                    <a:pt x="263" y="703"/>
                  </a:cubicBezTo>
                  <a:cubicBezTo>
                    <a:pt x="343" y="787"/>
                    <a:pt x="445" y="824"/>
                    <a:pt x="545" y="824"/>
                  </a:cubicBezTo>
                  <a:cubicBezTo>
                    <a:pt x="757" y="824"/>
                    <a:pt x="965"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6" name="Google Shape;92486;p76"/>
            <p:cNvSpPr/>
            <p:nvPr/>
          </p:nvSpPr>
          <p:spPr>
            <a:xfrm>
              <a:off x="5607025" y="3455025"/>
              <a:ext cx="24050" cy="20400"/>
            </a:xfrm>
            <a:custGeom>
              <a:avLst/>
              <a:gdLst/>
              <a:ahLst/>
              <a:cxnLst/>
              <a:rect l="l" t="t" r="r" b="b"/>
              <a:pathLst>
                <a:path w="962" h="816" extrusionOk="0">
                  <a:moveTo>
                    <a:pt x="542" y="0"/>
                  </a:moveTo>
                  <a:cubicBezTo>
                    <a:pt x="183" y="0"/>
                    <a:pt x="1" y="432"/>
                    <a:pt x="259" y="691"/>
                  </a:cubicBezTo>
                  <a:cubicBezTo>
                    <a:pt x="341" y="777"/>
                    <a:pt x="445" y="815"/>
                    <a:pt x="547" y="815"/>
                  </a:cubicBezTo>
                  <a:cubicBezTo>
                    <a:pt x="757" y="815"/>
                    <a:pt x="961" y="653"/>
                    <a:pt x="961" y="405"/>
                  </a:cubicBezTo>
                  <a:cubicBezTo>
                    <a:pt x="961" y="191"/>
                    <a:pt x="783" y="0"/>
                    <a:pt x="557" y="0"/>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7" name="Google Shape;92487;p76"/>
            <p:cNvSpPr/>
            <p:nvPr/>
          </p:nvSpPr>
          <p:spPr>
            <a:xfrm>
              <a:off x="5576875" y="3485450"/>
              <a:ext cx="28300" cy="20500"/>
            </a:xfrm>
            <a:custGeom>
              <a:avLst/>
              <a:gdLst/>
              <a:ahLst/>
              <a:cxnLst/>
              <a:rect l="l" t="t" r="r" b="b"/>
              <a:pathLst>
                <a:path w="1132" h="820" extrusionOk="0">
                  <a:moveTo>
                    <a:pt x="562" y="1"/>
                  </a:moveTo>
                  <a:cubicBezTo>
                    <a:pt x="548" y="1"/>
                    <a:pt x="536" y="4"/>
                    <a:pt x="524" y="10"/>
                  </a:cubicBezTo>
                  <a:cubicBezTo>
                    <a:pt x="1" y="57"/>
                    <a:pt x="48" y="819"/>
                    <a:pt x="560" y="819"/>
                  </a:cubicBezTo>
                  <a:cubicBezTo>
                    <a:pt x="1084" y="819"/>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8" name="Google Shape;92488;p76"/>
            <p:cNvSpPr/>
            <p:nvPr/>
          </p:nvSpPr>
          <p:spPr>
            <a:xfrm>
              <a:off x="5606950" y="3516325"/>
              <a:ext cx="24125" cy="20425"/>
            </a:xfrm>
            <a:custGeom>
              <a:avLst/>
              <a:gdLst/>
              <a:ahLst/>
              <a:cxnLst/>
              <a:rect l="l" t="t" r="r" b="b"/>
              <a:pathLst>
                <a:path w="965" h="817" extrusionOk="0">
                  <a:moveTo>
                    <a:pt x="560" y="1"/>
                  </a:moveTo>
                  <a:cubicBezTo>
                    <a:pt x="191" y="1"/>
                    <a:pt x="0" y="441"/>
                    <a:pt x="262" y="691"/>
                  </a:cubicBezTo>
                  <a:cubicBezTo>
                    <a:pt x="344" y="778"/>
                    <a:pt x="449" y="816"/>
                    <a:pt x="552" y="816"/>
                  </a:cubicBezTo>
                  <a:cubicBezTo>
                    <a:pt x="761" y="816"/>
                    <a:pt x="964" y="657"/>
                    <a:pt x="964"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9" name="Google Shape;92489;p76"/>
            <p:cNvSpPr/>
            <p:nvPr/>
          </p:nvSpPr>
          <p:spPr>
            <a:xfrm>
              <a:off x="557627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0" name="Google Shape;92490;p76"/>
            <p:cNvSpPr/>
            <p:nvPr/>
          </p:nvSpPr>
          <p:spPr>
            <a:xfrm>
              <a:off x="5606950" y="3577650"/>
              <a:ext cx="24125" cy="20625"/>
            </a:xfrm>
            <a:custGeom>
              <a:avLst/>
              <a:gdLst/>
              <a:ahLst/>
              <a:cxnLst/>
              <a:rect l="l" t="t" r="r" b="b"/>
              <a:pathLst>
                <a:path w="965" h="825" extrusionOk="0">
                  <a:moveTo>
                    <a:pt x="560" y="1"/>
                  </a:moveTo>
                  <a:cubicBezTo>
                    <a:pt x="191" y="1"/>
                    <a:pt x="0" y="441"/>
                    <a:pt x="262" y="703"/>
                  </a:cubicBezTo>
                  <a:cubicBezTo>
                    <a:pt x="343" y="788"/>
                    <a:pt x="444" y="825"/>
                    <a:pt x="545" y="825"/>
                  </a:cubicBezTo>
                  <a:cubicBezTo>
                    <a:pt x="757" y="825"/>
                    <a:pt x="964" y="659"/>
                    <a:pt x="964" y="417"/>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1" name="Google Shape;92491;p76"/>
            <p:cNvSpPr/>
            <p:nvPr/>
          </p:nvSpPr>
          <p:spPr>
            <a:xfrm>
              <a:off x="5576875" y="3608375"/>
              <a:ext cx="28300" cy="20800"/>
            </a:xfrm>
            <a:custGeom>
              <a:avLst/>
              <a:gdLst/>
              <a:ahLst/>
              <a:cxnLst/>
              <a:rect l="l" t="t" r="r" b="b"/>
              <a:pathLst>
                <a:path w="1132" h="832" extrusionOk="0">
                  <a:moveTo>
                    <a:pt x="562" y="1"/>
                  </a:moveTo>
                  <a:cubicBezTo>
                    <a:pt x="548" y="1"/>
                    <a:pt x="536" y="4"/>
                    <a:pt x="524" y="10"/>
                  </a:cubicBezTo>
                  <a:cubicBezTo>
                    <a:pt x="1" y="57"/>
                    <a:pt x="48" y="831"/>
                    <a:pt x="560" y="831"/>
                  </a:cubicBezTo>
                  <a:cubicBezTo>
                    <a:pt x="1084" y="831"/>
                    <a:pt x="1132" y="57"/>
                    <a:pt x="608" y="10"/>
                  </a:cubicBezTo>
                  <a:cubicBezTo>
                    <a:pt x="590" y="4"/>
                    <a:pt x="575"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2" name="Google Shape;92492;p76"/>
            <p:cNvSpPr/>
            <p:nvPr/>
          </p:nvSpPr>
          <p:spPr>
            <a:xfrm>
              <a:off x="5606950" y="3639275"/>
              <a:ext cx="24125" cy="20625"/>
            </a:xfrm>
            <a:custGeom>
              <a:avLst/>
              <a:gdLst/>
              <a:ahLst/>
              <a:cxnLst/>
              <a:rect l="l" t="t" r="r" b="b"/>
              <a:pathLst>
                <a:path w="965" h="825" extrusionOk="0">
                  <a:moveTo>
                    <a:pt x="560" y="0"/>
                  </a:moveTo>
                  <a:cubicBezTo>
                    <a:pt x="191" y="0"/>
                    <a:pt x="0" y="441"/>
                    <a:pt x="262" y="703"/>
                  </a:cubicBezTo>
                  <a:cubicBezTo>
                    <a:pt x="343" y="787"/>
                    <a:pt x="444" y="825"/>
                    <a:pt x="545" y="825"/>
                  </a:cubicBezTo>
                  <a:cubicBezTo>
                    <a:pt x="757" y="825"/>
                    <a:pt x="964" y="659"/>
                    <a:pt x="964" y="417"/>
                  </a:cubicBezTo>
                  <a:lnTo>
                    <a:pt x="964" y="405"/>
                  </a:ln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3" name="Google Shape;92493;p76"/>
            <p:cNvSpPr/>
            <p:nvPr/>
          </p:nvSpPr>
          <p:spPr>
            <a:xfrm>
              <a:off x="557627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4" name="Google Shape;92494;p76"/>
            <p:cNvSpPr/>
            <p:nvPr/>
          </p:nvSpPr>
          <p:spPr>
            <a:xfrm>
              <a:off x="5606950" y="370057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203"/>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5" name="Google Shape;92495;p76"/>
            <p:cNvSpPr/>
            <p:nvPr/>
          </p:nvSpPr>
          <p:spPr>
            <a:xfrm>
              <a:off x="557627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6" name="Google Shape;92496;p76"/>
            <p:cNvSpPr/>
            <p:nvPr/>
          </p:nvSpPr>
          <p:spPr>
            <a:xfrm>
              <a:off x="5606950" y="3762200"/>
              <a:ext cx="24125" cy="20500"/>
            </a:xfrm>
            <a:custGeom>
              <a:avLst/>
              <a:gdLst/>
              <a:ahLst/>
              <a:cxnLst/>
              <a:rect l="l" t="t" r="r" b="b"/>
              <a:pathLst>
                <a:path w="965" h="820" extrusionOk="0">
                  <a:moveTo>
                    <a:pt x="560" y="0"/>
                  </a:moveTo>
                  <a:cubicBezTo>
                    <a:pt x="191" y="0"/>
                    <a:pt x="0" y="441"/>
                    <a:pt x="262" y="703"/>
                  </a:cubicBezTo>
                  <a:cubicBezTo>
                    <a:pt x="342" y="783"/>
                    <a:pt x="444" y="819"/>
                    <a:pt x="544" y="819"/>
                  </a:cubicBezTo>
                  <a:cubicBezTo>
                    <a:pt x="756" y="819"/>
                    <a:pt x="964" y="659"/>
                    <a:pt x="964" y="417"/>
                  </a:cubicBezTo>
                  <a:cubicBezTo>
                    <a:pt x="964"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7" name="Google Shape;92497;p76"/>
            <p:cNvSpPr/>
            <p:nvPr/>
          </p:nvSpPr>
          <p:spPr>
            <a:xfrm>
              <a:off x="5576875"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8" name="Google Shape;92498;p76"/>
            <p:cNvSpPr/>
            <p:nvPr/>
          </p:nvSpPr>
          <p:spPr>
            <a:xfrm>
              <a:off x="5607025" y="3823800"/>
              <a:ext cx="24050" cy="20425"/>
            </a:xfrm>
            <a:custGeom>
              <a:avLst/>
              <a:gdLst/>
              <a:ahLst/>
              <a:cxnLst/>
              <a:rect l="l" t="t" r="r" b="b"/>
              <a:pathLst>
                <a:path w="962" h="817" extrusionOk="0">
                  <a:moveTo>
                    <a:pt x="542" y="1"/>
                  </a:moveTo>
                  <a:cubicBezTo>
                    <a:pt x="183" y="1"/>
                    <a:pt x="1" y="433"/>
                    <a:pt x="259" y="692"/>
                  </a:cubicBezTo>
                  <a:cubicBezTo>
                    <a:pt x="341" y="778"/>
                    <a:pt x="446" y="816"/>
                    <a:pt x="549" y="816"/>
                  </a:cubicBezTo>
                  <a:cubicBezTo>
                    <a:pt x="758" y="816"/>
                    <a:pt x="961" y="657"/>
                    <a:pt x="961" y="418"/>
                  </a:cubicBezTo>
                  <a:cubicBezTo>
                    <a:pt x="961" y="192"/>
                    <a:pt x="783" y="13"/>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9" name="Google Shape;92499;p76"/>
            <p:cNvSpPr/>
            <p:nvPr/>
          </p:nvSpPr>
          <p:spPr>
            <a:xfrm>
              <a:off x="557627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0" name="Google Shape;92500;p76"/>
            <p:cNvSpPr/>
            <p:nvPr/>
          </p:nvSpPr>
          <p:spPr>
            <a:xfrm>
              <a:off x="5606950" y="38851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7"/>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1" name="Google Shape;92501;p76"/>
            <p:cNvSpPr/>
            <p:nvPr/>
          </p:nvSpPr>
          <p:spPr>
            <a:xfrm>
              <a:off x="557627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2" name="Google Shape;92502;p76"/>
            <p:cNvSpPr/>
            <p:nvPr/>
          </p:nvSpPr>
          <p:spPr>
            <a:xfrm>
              <a:off x="5606950" y="3946450"/>
              <a:ext cx="24425" cy="20800"/>
            </a:xfrm>
            <a:custGeom>
              <a:avLst/>
              <a:gdLst/>
              <a:ahLst/>
              <a:cxnLst/>
              <a:rect l="l" t="t" r="r" b="b"/>
              <a:pathLst>
                <a:path w="977" h="832" extrusionOk="0">
                  <a:moveTo>
                    <a:pt x="572" y="0"/>
                  </a:moveTo>
                  <a:lnTo>
                    <a:pt x="560" y="12"/>
                  </a:lnTo>
                  <a:cubicBezTo>
                    <a:pt x="191" y="12"/>
                    <a:pt x="0" y="453"/>
                    <a:pt x="262" y="715"/>
                  </a:cubicBezTo>
                  <a:cubicBezTo>
                    <a:pt x="342" y="795"/>
                    <a:pt x="444" y="831"/>
                    <a:pt x="544" y="831"/>
                  </a:cubicBezTo>
                  <a:cubicBezTo>
                    <a:pt x="756" y="831"/>
                    <a:pt x="964" y="671"/>
                    <a:pt x="964" y="429"/>
                  </a:cubicBezTo>
                  <a:cubicBezTo>
                    <a:pt x="976"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3" name="Google Shape;92503;p76"/>
            <p:cNvSpPr/>
            <p:nvPr/>
          </p:nvSpPr>
          <p:spPr>
            <a:xfrm>
              <a:off x="5576875"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4" name="Google Shape;92504;p76"/>
            <p:cNvSpPr/>
            <p:nvPr/>
          </p:nvSpPr>
          <p:spPr>
            <a:xfrm>
              <a:off x="5606950" y="4008075"/>
              <a:ext cx="24125" cy="20675"/>
            </a:xfrm>
            <a:custGeom>
              <a:avLst/>
              <a:gdLst/>
              <a:ahLst/>
              <a:cxnLst/>
              <a:rect l="l" t="t" r="r" b="b"/>
              <a:pathLst>
                <a:path w="965" h="827" extrusionOk="0">
                  <a:moveTo>
                    <a:pt x="560" y="0"/>
                  </a:moveTo>
                  <a:cubicBezTo>
                    <a:pt x="191" y="0"/>
                    <a:pt x="0" y="441"/>
                    <a:pt x="262" y="702"/>
                  </a:cubicBezTo>
                  <a:cubicBezTo>
                    <a:pt x="344" y="788"/>
                    <a:pt x="448" y="827"/>
                    <a:pt x="550" y="827"/>
                  </a:cubicBezTo>
                  <a:cubicBezTo>
                    <a:pt x="760" y="827"/>
                    <a:pt x="964" y="665"/>
                    <a:pt x="964" y="417"/>
                  </a:cubicBezTo>
                  <a:cubicBezTo>
                    <a:pt x="964"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5" name="Google Shape;92505;p76"/>
            <p:cNvSpPr/>
            <p:nvPr/>
          </p:nvSpPr>
          <p:spPr>
            <a:xfrm>
              <a:off x="557627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6" name="Google Shape;92506;p76"/>
            <p:cNvSpPr/>
            <p:nvPr/>
          </p:nvSpPr>
          <p:spPr>
            <a:xfrm>
              <a:off x="5607025" y="4069675"/>
              <a:ext cx="24050" cy="20700"/>
            </a:xfrm>
            <a:custGeom>
              <a:avLst/>
              <a:gdLst/>
              <a:ahLst/>
              <a:cxnLst/>
              <a:rect l="l" t="t" r="r" b="b"/>
              <a:pathLst>
                <a:path w="962" h="828" extrusionOk="0">
                  <a:moveTo>
                    <a:pt x="542" y="0"/>
                  </a:moveTo>
                  <a:cubicBezTo>
                    <a:pt x="183" y="0"/>
                    <a:pt x="0" y="445"/>
                    <a:pt x="259" y="703"/>
                  </a:cubicBezTo>
                  <a:cubicBezTo>
                    <a:pt x="341" y="789"/>
                    <a:pt x="445" y="827"/>
                    <a:pt x="547" y="827"/>
                  </a:cubicBezTo>
                  <a:cubicBezTo>
                    <a:pt x="757" y="827"/>
                    <a:pt x="961" y="665"/>
                    <a:pt x="961" y="417"/>
                  </a:cubicBezTo>
                  <a:cubicBezTo>
                    <a:pt x="961" y="191"/>
                    <a:pt x="783" y="13"/>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7" name="Google Shape;92507;p76"/>
            <p:cNvSpPr/>
            <p:nvPr/>
          </p:nvSpPr>
          <p:spPr>
            <a:xfrm>
              <a:off x="5576875" y="4100325"/>
              <a:ext cx="28300" cy="20575"/>
            </a:xfrm>
            <a:custGeom>
              <a:avLst/>
              <a:gdLst/>
              <a:ahLst/>
              <a:cxnLst/>
              <a:rect l="l" t="t" r="r" b="b"/>
              <a:pathLst>
                <a:path w="1132" h="823" extrusionOk="0">
                  <a:moveTo>
                    <a:pt x="524" y="1"/>
                  </a:moveTo>
                  <a:cubicBezTo>
                    <a:pt x="1" y="49"/>
                    <a:pt x="48" y="822"/>
                    <a:pt x="560" y="822"/>
                  </a:cubicBezTo>
                  <a:cubicBezTo>
                    <a:pt x="1084" y="822"/>
                    <a:pt x="1132" y="49"/>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8" name="Google Shape;92508;p76"/>
            <p:cNvSpPr/>
            <p:nvPr/>
          </p:nvSpPr>
          <p:spPr>
            <a:xfrm>
              <a:off x="5607025" y="4131275"/>
              <a:ext cx="24050" cy="20425"/>
            </a:xfrm>
            <a:custGeom>
              <a:avLst/>
              <a:gdLst/>
              <a:ahLst/>
              <a:cxnLst/>
              <a:rect l="l" t="t" r="r" b="b"/>
              <a:pathLst>
                <a:path w="962" h="817" extrusionOk="0">
                  <a:moveTo>
                    <a:pt x="542" y="1"/>
                  </a:moveTo>
                  <a:cubicBezTo>
                    <a:pt x="183" y="1"/>
                    <a:pt x="1" y="433"/>
                    <a:pt x="259" y="692"/>
                  </a:cubicBezTo>
                  <a:cubicBezTo>
                    <a:pt x="341" y="778"/>
                    <a:pt x="445" y="816"/>
                    <a:pt x="547" y="816"/>
                  </a:cubicBezTo>
                  <a:cubicBezTo>
                    <a:pt x="757" y="816"/>
                    <a:pt x="961" y="654"/>
                    <a:pt x="961" y="406"/>
                  </a:cubicBezTo>
                  <a:cubicBezTo>
                    <a:pt x="961" y="192"/>
                    <a:pt x="783" y="13"/>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9" name="Google Shape;92509;p76"/>
            <p:cNvSpPr/>
            <p:nvPr/>
          </p:nvSpPr>
          <p:spPr>
            <a:xfrm>
              <a:off x="5576375" y="4161950"/>
              <a:ext cx="24050" cy="20500"/>
            </a:xfrm>
            <a:custGeom>
              <a:avLst/>
              <a:gdLst/>
              <a:ahLst/>
              <a:cxnLst/>
              <a:rect l="l" t="t" r="r" b="b"/>
              <a:pathLst>
                <a:path w="962" h="820" extrusionOk="0">
                  <a:moveTo>
                    <a:pt x="530" y="0"/>
                  </a:moveTo>
                  <a:cubicBezTo>
                    <a:pt x="171" y="0"/>
                    <a:pt x="0" y="444"/>
                    <a:pt x="259" y="703"/>
                  </a:cubicBezTo>
                  <a:cubicBezTo>
                    <a:pt x="339" y="783"/>
                    <a:pt x="439" y="819"/>
                    <a:pt x="540" y="819"/>
                  </a:cubicBezTo>
                  <a:cubicBezTo>
                    <a:pt x="752" y="819"/>
                    <a:pt x="961" y="656"/>
                    <a:pt x="961" y="405"/>
                  </a:cubicBezTo>
                  <a:cubicBezTo>
                    <a:pt x="961" y="179"/>
                    <a:pt x="783" y="1"/>
                    <a:pt x="556" y="1"/>
                  </a:cubicBezTo>
                  <a:lnTo>
                    <a:pt x="544" y="1"/>
                  </a:ln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0" name="Google Shape;92510;p76"/>
            <p:cNvSpPr/>
            <p:nvPr/>
          </p:nvSpPr>
          <p:spPr>
            <a:xfrm>
              <a:off x="5606950" y="41926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1" name="Google Shape;92511;p76"/>
            <p:cNvSpPr/>
            <p:nvPr/>
          </p:nvSpPr>
          <p:spPr>
            <a:xfrm>
              <a:off x="557627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2" name="Google Shape;92512;p76"/>
            <p:cNvSpPr/>
            <p:nvPr/>
          </p:nvSpPr>
          <p:spPr>
            <a:xfrm>
              <a:off x="5606950" y="4254225"/>
              <a:ext cx="24125" cy="20400"/>
            </a:xfrm>
            <a:custGeom>
              <a:avLst/>
              <a:gdLst/>
              <a:ahLst/>
              <a:cxnLst/>
              <a:rect l="l" t="t" r="r" b="b"/>
              <a:pathLst>
                <a:path w="965" h="816" extrusionOk="0">
                  <a:moveTo>
                    <a:pt x="560" y="0"/>
                  </a:moveTo>
                  <a:cubicBezTo>
                    <a:pt x="191" y="0"/>
                    <a:pt x="0" y="441"/>
                    <a:pt x="262" y="691"/>
                  </a:cubicBezTo>
                  <a:cubicBezTo>
                    <a:pt x="344" y="777"/>
                    <a:pt x="449" y="816"/>
                    <a:pt x="552" y="816"/>
                  </a:cubicBezTo>
                  <a:cubicBezTo>
                    <a:pt x="761" y="816"/>
                    <a:pt x="964" y="657"/>
                    <a:pt x="964" y="417"/>
                  </a:cubicBezTo>
                  <a:lnTo>
                    <a:pt x="964" y="405"/>
                  </a:lnTo>
                  <a:cubicBezTo>
                    <a:pt x="953" y="191"/>
                    <a:pt x="774"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3" name="Google Shape;92513;p76"/>
            <p:cNvSpPr/>
            <p:nvPr/>
          </p:nvSpPr>
          <p:spPr>
            <a:xfrm>
              <a:off x="5576875" y="4284875"/>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4" name="Google Shape;92514;p76"/>
            <p:cNvSpPr/>
            <p:nvPr/>
          </p:nvSpPr>
          <p:spPr>
            <a:xfrm>
              <a:off x="5614375" y="4315550"/>
              <a:ext cx="16100" cy="7750"/>
            </a:xfrm>
            <a:custGeom>
              <a:avLst/>
              <a:gdLst/>
              <a:ahLst/>
              <a:cxnLst/>
              <a:rect l="l" t="t" r="r" b="b"/>
              <a:pathLst>
                <a:path w="644" h="310" extrusionOk="0">
                  <a:moveTo>
                    <a:pt x="263" y="0"/>
                  </a:moveTo>
                  <a:cubicBezTo>
                    <a:pt x="167" y="0"/>
                    <a:pt x="72" y="36"/>
                    <a:pt x="1" y="95"/>
                  </a:cubicBezTo>
                  <a:lnTo>
                    <a:pt x="644" y="310"/>
                  </a:lnTo>
                  <a:cubicBezTo>
                    <a:pt x="596" y="131"/>
                    <a:pt x="441" y="12"/>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5" name="Google Shape;92515;p76"/>
            <p:cNvSpPr/>
            <p:nvPr/>
          </p:nvSpPr>
          <p:spPr>
            <a:xfrm>
              <a:off x="5546225" y="3455025"/>
              <a:ext cx="28000" cy="20250"/>
            </a:xfrm>
            <a:custGeom>
              <a:avLst/>
              <a:gdLst/>
              <a:ahLst/>
              <a:cxnLst/>
              <a:rect l="l" t="t" r="r" b="b"/>
              <a:pathLst>
                <a:path w="1120" h="810" extrusionOk="0">
                  <a:moveTo>
                    <a:pt x="524" y="0"/>
                  </a:moveTo>
                  <a:cubicBezTo>
                    <a:pt x="0" y="48"/>
                    <a:pt x="36" y="810"/>
                    <a:pt x="560" y="810"/>
                  </a:cubicBezTo>
                  <a:cubicBezTo>
                    <a:pt x="1084" y="810"/>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6" name="Google Shape;92516;p76"/>
            <p:cNvSpPr/>
            <p:nvPr/>
          </p:nvSpPr>
          <p:spPr>
            <a:xfrm>
              <a:off x="5514975" y="3485675"/>
              <a:ext cx="23825" cy="20400"/>
            </a:xfrm>
            <a:custGeom>
              <a:avLst/>
              <a:gdLst/>
              <a:ahLst/>
              <a:cxnLst/>
              <a:rect l="l" t="t" r="r" b="b"/>
              <a:pathLst>
                <a:path w="953" h="816" extrusionOk="0">
                  <a:moveTo>
                    <a:pt x="548" y="1"/>
                  </a:moveTo>
                  <a:cubicBezTo>
                    <a:pt x="179" y="1"/>
                    <a:pt x="0" y="441"/>
                    <a:pt x="250" y="691"/>
                  </a:cubicBezTo>
                  <a:cubicBezTo>
                    <a:pt x="336" y="777"/>
                    <a:pt x="441" y="816"/>
                    <a:pt x="543" y="816"/>
                  </a:cubicBezTo>
                  <a:cubicBezTo>
                    <a:pt x="753" y="816"/>
                    <a:pt x="953" y="654"/>
                    <a:pt x="953" y="405"/>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7" name="Google Shape;92517;p76"/>
            <p:cNvSpPr/>
            <p:nvPr/>
          </p:nvSpPr>
          <p:spPr>
            <a:xfrm>
              <a:off x="5579850" y="3426150"/>
              <a:ext cx="20575" cy="18475"/>
            </a:xfrm>
            <a:custGeom>
              <a:avLst/>
              <a:gdLst/>
              <a:ahLst/>
              <a:cxnLst/>
              <a:rect l="l" t="t" r="r" b="b"/>
              <a:pathLst>
                <a:path w="823" h="739" extrusionOk="0">
                  <a:moveTo>
                    <a:pt x="644" y="0"/>
                  </a:moveTo>
                  <a:lnTo>
                    <a:pt x="24" y="191"/>
                  </a:lnTo>
                  <a:cubicBezTo>
                    <a:pt x="12" y="238"/>
                    <a:pt x="1" y="274"/>
                    <a:pt x="1" y="322"/>
                  </a:cubicBezTo>
                  <a:cubicBezTo>
                    <a:pt x="1" y="548"/>
                    <a:pt x="179" y="739"/>
                    <a:pt x="405" y="739"/>
                  </a:cubicBezTo>
                  <a:cubicBezTo>
                    <a:pt x="632" y="739"/>
                    <a:pt x="822" y="548"/>
                    <a:pt x="822" y="322"/>
                  </a:cubicBezTo>
                  <a:cubicBezTo>
                    <a:pt x="822" y="191"/>
                    <a:pt x="751" y="72"/>
                    <a:pt x="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8" name="Google Shape;92518;p76"/>
            <p:cNvSpPr/>
            <p:nvPr/>
          </p:nvSpPr>
          <p:spPr>
            <a:xfrm>
              <a:off x="5545625" y="3516325"/>
              <a:ext cx="24125" cy="20500"/>
            </a:xfrm>
            <a:custGeom>
              <a:avLst/>
              <a:gdLst/>
              <a:ahLst/>
              <a:cxnLst/>
              <a:rect l="l" t="t" r="r" b="b"/>
              <a:pathLst>
                <a:path w="965" h="820" extrusionOk="0">
                  <a:moveTo>
                    <a:pt x="548" y="1"/>
                  </a:moveTo>
                  <a:cubicBezTo>
                    <a:pt x="179" y="1"/>
                    <a:pt x="0" y="441"/>
                    <a:pt x="250" y="703"/>
                  </a:cubicBezTo>
                  <a:cubicBezTo>
                    <a:pt x="334" y="783"/>
                    <a:pt x="436" y="820"/>
                    <a:pt x="537" y="820"/>
                  </a:cubicBezTo>
                  <a:cubicBezTo>
                    <a:pt x="749" y="820"/>
                    <a:pt x="953" y="657"/>
                    <a:pt x="953" y="406"/>
                  </a:cubicBezTo>
                  <a:cubicBezTo>
                    <a:pt x="965" y="180"/>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9" name="Google Shape;92519;p76"/>
            <p:cNvSpPr/>
            <p:nvPr/>
          </p:nvSpPr>
          <p:spPr>
            <a:xfrm>
              <a:off x="5514975" y="3547000"/>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0" name="Google Shape;92520;p76"/>
            <p:cNvSpPr/>
            <p:nvPr/>
          </p:nvSpPr>
          <p:spPr>
            <a:xfrm>
              <a:off x="5545625" y="3577650"/>
              <a:ext cx="24125" cy="20625"/>
            </a:xfrm>
            <a:custGeom>
              <a:avLst/>
              <a:gdLst/>
              <a:ahLst/>
              <a:cxnLst/>
              <a:rect l="l" t="t" r="r" b="b"/>
              <a:pathLst>
                <a:path w="965" h="825" extrusionOk="0">
                  <a:moveTo>
                    <a:pt x="548" y="1"/>
                  </a:moveTo>
                  <a:cubicBezTo>
                    <a:pt x="179" y="1"/>
                    <a:pt x="0" y="441"/>
                    <a:pt x="250" y="703"/>
                  </a:cubicBezTo>
                  <a:cubicBezTo>
                    <a:pt x="335" y="788"/>
                    <a:pt x="438" y="825"/>
                    <a:pt x="539" y="825"/>
                  </a:cubicBezTo>
                  <a:cubicBezTo>
                    <a:pt x="751" y="825"/>
                    <a:pt x="953" y="659"/>
                    <a:pt x="953"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1" name="Google Shape;92521;p76"/>
            <p:cNvSpPr/>
            <p:nvPr/>
          </p:nvSpPr>
          <p:spPr>
            <a:xfrm>
              <a:off x="5514975" y="3608600"/>
              <a:ext cx="23825" cy="20500"/>
            </a:xfrm>
            <a:custGeom>
              <a:avLst/>
              <a:gdLst/>
              <a:ahLst/>
              <a:cxnLst/>
              <a:rect l="l" t="t" r="r" b="b"/>
              <a:pathLst>
                <a:path w="953" h="820" extrusionOk="0">
                  <a:moveTo>
                    <a:pt x="548" y="1"/>
                  </a:moveTo>
                  <a:cubicBezTo>
                    <a:pt x="179" y="1"/>
                    <a:pt x="0" y="441"/>
                    <a:pt x="250" y="703"/>
                  </a:cubicBezTo>
                  <a:cubicBezTo>
                    <a:pt x="334" y="783"/>
                    <a:pt x="436" y="819"/>
                    <a:pt x="536" y="819"/>
                  </a:cubicBezTo>
                  <a:cubicBezTo>
                    <a:pt x="749" y="819"/>
                    <a:pt x="953" y="657"/>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2" name="Google Shape;92522;p76"/>
            <p:cNvSpPr/>
            <p:nvPr/>
          </p:nvSpPr>
          <p:spPr>
            <a:xfrm>
              <a:off x="5546225"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3" name="Google Shape;92523;p76"/>
            <p:cNvSpPr/>
            <p:nvPr/>
          </p:nvSpPr>
          <p:spPr>
            <a:xfrm>
              <a:off x="5514975" y="3669925"/>
              <a:ext cx="23825" cy="20625"/>
            </a:xfrm>
            <a:custGeom>
              <a:avLst/>
              <a:gdLst/>
              <a:ahLst/>
              <a:cxnLst/>
              <a:rect l="l" t="t" r="r" b="b"/>
              <a:pathLst>
                <a:path w="953" h="825" extrusionOk="0">
                  <a:moveTo>
                    <a:pt x="548" y="1"/>
                  </a:moveTo>
                  <a:cubicBezTo>
                    <a:pt x="179" y="1"/>
                    <a:pt x="0" y="441"/>
                    <a:pt x="250" y="703"/>
                  </a:cubicBezTo>
                  <a:cubicBezTo>
                    <a:pt x="334" y="787"/>
                    <a:pt x="437" y="825"/>
                    <a:pt x="538" y="825"/>
                  </a:cubicBezTo>
                  <a:cubicBezTo>
                    <a:pt x="750"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4" name="Google Shape;92524;p76"/>
            <p:cNvSpPr/>
            <p:nvPr/>
          </p:nvSpPr>
          <p:spPr>
            <a:xfrm>
              <a:off x="5545325" y="3700575"/>
              <a:ext cx="24425" cy="20700"/>
            </a:xfrm>
            <a:custGeom>
              <a:avLst/>
              <a:gdLst/>
              <a:ahLst/>
              <a:cxnLst/>
              <a:rect l="l" t="t" r="r" b="b"/>
              <a:pathLst>
                <a:path w="977" h="828" extrusionOk="0">
                  <a:moveTo>
                    <a:pt x="560" y="1"/>
                  </a:moveTo>
                  <a:cubicBezTo>
                    <a:pt x="191" y="1"/>
                    <a:pt x="0" y="453"/>
                    <a:pt x="262" y="703"/>
                  </a:cubicBezTo>
                  <a:cubicBezTo>
                    <a:pt x="348" y="789"/>
                    <a:pt x="453" y="828"/>
                    <a:pt x="556" y="828"/>
                  </a:cubicBezTo>
                  <a:cubicBezTo>
                    <a:pt x="766" y="828"/>
                    <a:pt x="965" y="666"/>
                    <a:pt x="965" y="418"/>
                  </a:cubicBezTo>
                  <a:cubicBezTo>
                    <a:pt x="977" y="191"/>
                    <a:pt x="786"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5" name="Google Shape;92525;p76"/>
            <p:cNvSpPr/>
            <p:nvPr/>
          </p:nvSpPr>
          <p:spPr>
            <a:xfrm>
              <a:off x="5514975" y="3731550"/>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6" name="Google Shape;92526;p76"/>
            <p:cNvSpPr/>
            <p:nvPr/>
          </p:nvSpPr>
          <p:spPr>
            <a:xfrm>
              <a:off x="5545625" y="3762200"/>
              <a:ext cx="24125" cy="20625"/>
            </a:xfrm>
            <a:custGeom>
              <a:avLst/>
              <a:gdLst/>
              <a:ahLst/>
              <a:cxnLst/>
              <a:rect l="l" t="t" r="r" b="b"/>
              <a:pathLst>
                <a:path w="965" h="825" extrusionOk="0">
                  <a:moveTo>
                    <a:pt x="548" y="0"/>
                  </a:moveTo>
                  <a:cubicBezTo>
                    <a:pt x="179" y="0"/>
                    <a:pt x="0" y="441"/>
                    <a:pt x="250" y="703"/>
                  </a:cubicBezTo>
                  <a:cubicBezTo>
                    <a:pt x="334" y="787"/>
                    <a:pt x="437" y="824"/>
                    <a:pt x="537" y="824"/>
                  </a:cubicBezTo>
                  <a:cubicBezTo>
                    <a:pt x="749" y="824"/>
                    <a:pt x="953" y="656"/>
                    <a:pt x="953"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7" name="Google Shape;92527;p76"/>
            <p:cNvSpPr/>
            <p:nvPr/>
          </p:nvSpPr>
          <p:spPr>
            <a:xfrm>
              <a:off x="5514975" y="3792850"/>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8" name="Google Shape;92528;p76"/>
            <p:cNvSpPr/>
            <p:nvPr/>
          </p:nvSpPr>
          <p:spPr>
            <a:xfrm>
              <a:off x="5545625" y="3823825"/>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9" name="Google Shape;92529;p76"/>
            <p:cNvSpPr/>
            <p:nvPr/>
          </p:nvSpPr>
          <p:spPr>
            <a:xfrm>
              <a:off x="5514975" y="3854475"/>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0" name="Google Shape;92530;p76"/>
            <p:cNvSpPr/>
            <p:nvPr/>
          </p:nvSpPr>
          <p:spPr>
            <a:xfrm>
              <a:off x="5545625" y="3885125"/>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1" name="Google Shape;92531;p76"/>
            <p:cNvSpPr/>
            <p:nvPr/>
          </p:nvSpPr>
          <p:spPr>
            <a:xfrm>
              <a:off x="5514975" y="3915800"/>
              <a:ext cx="23825" cy="20675"/>
            </a:xfrm>
            <a:custGeom>
              <a:avLst/>
              <a:gdLst/>
              <a:ahLst/>
              <a:cxnLst/>
              <a:rect l="l" t="t" r="r" b="b"/>
              <a:pathLst>
                <a:path w="953" h="827" extrusionOk="0">
                  <a:moveTo>
                    <a:pt x="548" y="0"/>
                  </a:moveTo>
                  <a:cubicBezTo>
                    <a:pt x="179" y="0"/>
                    <a:pt x="0" y="453"/>
                    <a:pt x="250" y="703"/>
                  </a:cubicBezTo>
                  <a:cubicBezTo>
                    <a:pt x="336" y="788"/>
                    <a:pt x="441" y="827"/>
                    <a:pt x="543" y="827"/>
                  </a:cubicBezTo>
                  <a:cubicBezTo>
                    <a:pt x="753"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2" name="Google Shape;92532;p76"/>
            <p:cNvSpPr/>
            <p:nvPr/>
          </p:nvSpPr>
          <p:spPr>
            <a:xfrm>
              <a:off x="5546225" y="3946750"/>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3" name="Google Shape;92533;p76"/>
            <p:cNvSpPr/>
            <p:nvPr/>
          </p:nvSpPr>
          <p:spPr>
            <a:xfrm>
              <a:off x="5514975" y="3977400"/>
              <a:ext cx="23825" cy="20625"/>
            </a:xfrm>
            <a:custGeom>
              <a:avLst/>
              <a:gdLst/>
              <a:ahLst/>
              <a:cxnLst/>
              <a:rect l="l" t="t" r="r" b="b"/>
              <a:pathLst>
                <a:path w="953" h="825" extrusionOk="0">
                  <a:moveTo>
                    <a:pt x="548" y="1"/>
                  </a:moveTo>
                  <a:cubicBezTo>
                    <a:pt x="179" y="1"/>
                    <a:pt x="0" y="441"/>
                    <a:pt x="250" y="703"/>
                  </a:cubicBezTo>
                  <a:cubicBezTo>
                    <a:pt x="334" y="788"/>
                    <a:pt x="437" y="825"/>
                    <a:pt x="538" y="825"/>
                  </a:cubicBezTo>
                  <a:cubicBezTo>
                    <a:pt x="750" y="825"/>
                    <a:pt x="953" y="659"/>
                    <a:pt x="953" y="417"/>
                  </a:cubicBezTo>
                  <a:cubicBezTo>
                    <a:pt x="953" y="191"/>
                    <a:pt x="774" y="13"/>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4" name="Google Shape;92534;p76"/>
            <p:cNvSpPr/>
            <p:nvPr/>
          </p:nvSpPr>
          <p:spPr>
            <a:xfrm>
              <a:off x="5545625" y="4008075"/>
              <a:ext cx="24125" cy="20675"/>
            </a:xfrm>
            <a:custGeom>
              <a:avLst/>
              <a:gdLst/>
              <a:ahLst/>
              <a:cxnLst/>
              <a:rect l="l" t="t" r="r" b="b"/>
              <a:pathLst>
                <a:path w="965" h="827" extrusionOk="0">
                  <a:moveTo>
                    <a:pt x="548" y="0"/>
                  </a:moveTo>
                  <a:cubicBezTo>
                    <a:pt x="179" y="0"/>
                    <a:pt x="0" y="452"/>
                    <a:pt x="250" y="702"/>
                  </a:cubicBezTo>
                  <a:cubicBezTo>
                    <a:pt x="336" y="788"/>
                    <a:pt x="441" y="827"/>
                    <a:pt x="544" y="827"/>
                  </a:cubicBezTo>
                  <a:cubicBezTo>
                    <a:pt x="754" y="827"/>
                    <a:pt x="953" y="665"/>
                    <a:pt x="953" y="417"/>
                  </a:cubicBezTo>
                  <a:cubicBezTo>
                    <a:pt x="965" y="191"/>
                    <a:pt x="774"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5" name="Google Shape;92535;p76"/>
            <p:cNvSpPr/>
            <p:nvPr/>
          </p:nvSpPr>
          <p:spPr>
            <a:xfrm>
              <a:off x="5514975" y="403902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6" name="Google Shape;92536;p76"/>
            <p:cNvSpPr/>
            <p:nvPr/>
          </p:nvSpPr>
          <p:spPr>
            <a:xfrm>
              <a:off x="5545325" y="4069675"/>
              <a:ext cx="24425" cy="20625"/>
            </a:xfrm>
            <a:custGeom>
              <a:avLst/>
              <a:gdLst/>
              <a:ahLst/>
              <a:cxnLst/>
              <a:rect l="l" t="t" r="r" b="b"/>
              <a:pathLst>
                <a:path w="977" h="825" extrusionOk="0">
                  <a:moveTo>
                    <a:pt x="560" y="1"/>
                  </a:moveTo>
                  <a:cubicBezTo>
                    <a:pt x="191" y="1"/>
                    <a:pt x="0" y="441"/>
                    <a:pt x="262" y="703"/>
                  </a:cubicBezTo>
                  <a:cubicBezTo>
                    <a:pt x="346" y="787"/>
                    <a:pt x="449" y="825"/>
                    <a:pt x="549" y="825"/>
                  </a:cubicBezTo>
                  <a:cubicBezTo>
                    <a:pt x="761" y="825"/>
                    <a:pt x="965" y="656"/>
                    <a:pt x="965" y="405"/>
                  </a:cubicBezTo>
                  <a:cubicBezTo>
                    <a:pt x="977" y="179"/>
                    <a:pt x="786"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7" name="Google Shape;92537;p76"/>
            <p:cNvSpPr/>
            <p:nvPr/>
          </p:nvSpPr>
          <p:spPr>
            <a:xfrm>
              <a:off x="5514975" y="4100325"/>
              <a:ext cx="23825" cy="20700"/>
            </a:xfrm>
            <a:custGeom>
              <a:avLst/>
              <a:gdLst/>
              <a:ahLst/>
              <a:cxnLst/>
              <a:rect l="l" t="t" r="r" b="b"/>
              <a:pathLst>
                <a:path w="953" h="828" extrusionOk="0">
                  <a:moveTo>
                    <a:pt x="548" y="1"/>
                  </a:moveTo>
                  <a:cubicBezTo>
                    <a:pt x="179" y="1"/>
                    <a:pt x="0" y="453"/>
                    <a:pt x="250" y="703"/>
                  </a:cubicBezTo>
                  <a:cubicBezTo>
                    <a:pt x="336" y="789"/>
                    <a:pt x="441" y="828"/>
                    <a:pt x="543" y="828"/>
                  </a:cubicBezTo>
                  <a:cubicBezTo>
                    <a:pt x="753"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8" name="Google Shape;92538;p76"/>
            <p:cNvSpPr/>
            <p:nvPr/>
          </p:nvSpPr>
          <p:spPr>
            <a:xfrm>
              <a:off x="5546225" y="4131075"/>
              <a:ext cx="28000" cy="20475"/>
            </a:xfrm>
            <a:custGeom>
              <a:avLst/>
              <a:gdLst/>
              <a:ahLst/>
              <a:cxnLst/>
              <a:rect l="l" t="t" r="r" b="b"/>
              <a:pathLst>
                <a:path w="1120" h="819" extrusionOk="0">
                  <a:moveTo>
                    <a:pt x="560" y="0"/>
                  </a:moveTo>
                  <a:cubicBezTo>
                    <a:pt x="548" y="0"/>
                    <a:pt x="536" y="3"/>
                    <a:pt x="524" y="9"/>
                  </a:cubicBezTo>
                  <a:cubicBezTo>
                    <a:pt x="0" y="57"/>
                    <a:pt x="36" y="819"/>
                    <a:pt x="560" y="819"/>
                  </a:cubicBezTo>
                  <a:cubicBezTo>
                    <a:pt x="1084" y="819"/>
                    <a:pt x="1119" y="57"/>
                    <a:pt x="595"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9" name="Google Shape;92539;p76"/>
            <p:cNvSpPr/>
            <p:nvPr/>
          </p:nvSpPr>
          <p:spPr>
            <a:xfrm>
              <a:off x="5514750" y="4161950"/>
              <a:ext cx="24050" cy="20500"/>
            </a:xfrm>
            <a:custGeom>
              <a:avLst/>
              <a:gdLst/>
              <a:ahLst/>
              <a:cxnLst/>
              <a:rect l="l" t="t" r="r" b="b"/>
              <a:pathLst>
                <a:path w="962" h="820" extrusionOk="0">
                  <a:moveTo>
                    <a:pt x="542" y="0"/>
                  </a:moveTo>
                  <a:cubicBezTo>
                    <a:pt x="183" y="0"/>
                    <a:pt x="0" y="444"/>
                    <a:pt x="259" y="703"/>
                  </a:cubicBezTo>
                  <a:cubicBezTo>
                    <a:pt x="343" y="783"/>
                    <a:pt x="445" y="819"/>
                    <a:pt x="545" y="819"/>
                  </a:cubicBezTo>
                  <a:cubicBezTo>
                    <a:pt x="758" y="819"/>
                    <a:pt x="962" y="656"/>
                    <a:pt x="962" y="405"/>
                  </a:cubicBezTo>
                  <a:cubicBezTo>
                    <a:pt x="962" y="179"/>
                    <a:pt x="783" y="1"/>
                    <a:pt x="557"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0" name="Google Shape;92540;p76"/>
            <p:cNvSpPr/>
            <p:nvPr/>
          </p:nvSpPr>
          <p:spPr>
            <a:xfrm>
              <a:off x="5545625" y="4192600"/>
              <a:ext cx="24125" cy="20650"/>
            </a:xfrm>
            <a:custGeom>
              <a:avLst/>
              <a:gdLst/>
              <a:ahLst/>
              <a:cxnLst/>
              <a:rect l="l" t="t" r="r" b="b"/>
              <a:pathLst>
                <a:path w="965" h="826" extrusionOk="0">
                  <a:moveTo>
                    <a:pt x="548" y="1"/>
                  </a:moveTo>
                  <a:cubicBezTo>
                    <a:pt x="179" y="1"/>
                    <a:pt x="0" y="441"/>
                    <a:pt x="250" y="703"/>
                  </a:cubicBezTo>
                  <a:cubicBezTo>
                    <a:pt x="335" y="788"/>
                    <a:pt x="438" y="825"/>
                    <a:pt x="539" y="825"/>
                  </a:cubicBezTo>
                  <a:cubicBezTo>
                    <a:pt x="751" y="825"/>
                    <a:pt x="953" y="660"/>
                    <a:pt x="953" y="418"/>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1" name="Google Shape;92541;p76"/>
            <p:cNvSpPr/>
            <p:nvPr/>
          </p:nvSpPr>
          <p:spPr>
            <a:xfrm>
              <a:off x="5514975" y="4223275"/>
              <a:ext cx="23825" cy="20625"/>
            </a:xfrm>
            <a:custGeom>
              <a:avLst/>
              <a:gdLst/>
              <a:ahLst/>
              <a:cxnLst/>
              <a:rect l="l" t="t" r="r" b="b"/>
              <a:pathLst>
                <a:path w="953" h="825" extrusionOk="0">
                  <a:moveTo>
                    <a:pt x="548" y="0"/>
                  </a:moveTo>
                  <a:cubicBezTo>
                    <a:pt x="179" y="0"/>
                    <a:pt x="0" y="441"/>
                    <a:pt x="250" y="703"/>
                  </a:cubicBezTo>
                  <a:cubicBezTo>
                    <a:pt x="334" y="787"/>
                    <a:pt x="437" y="825"/>
                    <a:pt x="538" y="825"/>
                  </a:cubicBezTo>
                  <a:cubicBezTo>
                    <a:pt x="750" y="825"/>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2" name="Google Shape;92542;p76"/>
            <p:cNvSpPr/>
            <p:nvPr/>
          </p:nvSpPr>
          <p:spPr>
            <a:xfrm>
              <a:off x="5546225" y="425422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3" name="Google Shape;92543;p76"/>
            <p:cNvSpPr/>
            <p:nvPr/>
          </p:nvSpPr>
          <p:spPr>
            <a:xfrm>
              <a:off x="5522400" y="4284875"/>
              <a:ext cx="15800" cy="7475"/>
            </a:xfrm>
            <a:custGeom>
              <a:avLst/>
              <a:gdLst/>
              <a:ahLst/>
              <a:cxnLst/>
              <a:rect l="l" t="t" r="r" b="b"/>
              <a:pathLst>
                <a:path w="632" h="299" extrusionOk="0">
                  <a:moveTo>
                    <a:pt x="251" y="1"/>
                  </a:moveTo>
                  <a:cubicBezTo>
                    <a:pt x="155" y="1"/>
                    <a:pt x="72" y="37"/>
                    <a:pt x="1" y="96"/>
                  </a:cubicBezTo>
                  <a:lnTo>
                    <a:pt x="632" y="298"/>
                  </a:lnTo>
                  <a:cubicBezTo>
                    <a:pt x="584" y="132"/>
                    <a:pt x="429" y="13"/>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4" name="Google Shape;92544;p76"/>
            <p:cNvSpPr/>
            <p:nvPr/>
          </p:nvSpPr>
          <p:spPr>
            <a:xfrm>
              <a:off x="5487875" y="3455625"/>
              <a:ext cx="20275" cy="19950"/>
            </a:xfrm>
            <a:custGeom>
              <a:avLst/>
              <a:gdLst/>
              <a:ahLst/>
              <a:cxnLst/>
              <a:rect l="l" t="t" r="r" b="b"/>
              <a:pathLst>
                <a:path w="811" h="798" extrusionOk="0">
                  <a:moveTo>
                    <a:pt x="501" y="0"/>
                  </a:moveTo>
                  <a:lnTo>
                    <a:pt x="108" y="119"/>
                  </a:lnTo>
                  <a:cubicBezTo>
                    <a:pt x="36" y="191"/>
                    <a:pt x="1" y="286"/>
                    <a:pt x="1" y="393"/>
                  </a:cubicBezTo>
                  <a:cubicBezTo>
                    <a:pt x="1" y="619"/>
                    <a:pt x="179" y="798"/>
                    <a:pt x="405" y="798"/>
                  </a:cubicBezTo>
                  <a:cubicBezTo>
                    <a:pt x="632" y="798"/>
                    <a:pt x="810" y="619"/>
                    <a:pt x="810" y="393"/>
                  </a:cubicBezTo>
                  <a:cubicBezTo>
                    <a:pt x="810" y="202"/>
                    <a:pt x="679" y="48"/>
                    <a:pt x="5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5" name="Google Shape;92545;p76"/>
            <p:cNvSpPr/>
            <p:nvPr/>
          </p:nvSpPr>
          <p:spPr>
            <a:xfrm>
              <a:off x="5453425" y="3485675"/>
              <a:ext cx="24350" cy="20700"/>
            </a:xfrm>
            <a:custGeom>
              <a:avLst/>
              <a:gdLst/>
              <a:ahLst/>
              <a:cxnLst/>
              <a:rect l="l" t="t" r="r" b="b"/>
              <a:pathLst>
                <a:path w="974" h="828" extrusionOk="0">
                  <a:moveTo>
                    <a:pt x="557" y="1"/>
                  </a:moveTo>
                  <a:lnTo>
                    <a:pt x="557" y="13"/>
                  </a:lnTo>
                  <a:cubicBezTo>
                    <a:pt x="552" y="12"/>
                    <a:pt x="547" y="12"/>
                    <a:pt x="542" y="12"/>
                  </a:cubicBezTo>
                  <a:cubicBezTo>
                    <a:pt x="183" y="12"/>
                    <a:pt x="1" y="445"/>
                    <a:pt x="259" y="703"/>
                  </a:cubicBezTo>
                  <a:cubicBezTo>
                    <a:pt x="342" y="789"/>
                    <a:pt x="446" y="828"/>
                    <a:pt x="549" y="828"/>
                  </a:cubicBezTo>
                  <a:cubicBezTo>
                    <a:pt x="758" y="828"/>
                    <a:pt x="962" y="669"/>
                    <a:pt x="962" y="429"/>
                  </a:cubicBezTo>
                  <a:cubicBezTo>
                    <a:pt x="974" y="203"/>
                    <a:pt x="795" y="13"/>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6" name="Google Shape;92546;p76"/>
            <p:cNvSpPr/>
            <p:nvPr/>
          </p:nvSpPr>
          <p:spPr>
            <a:xfrm>
              <a:off x="5482900" y="3516575"/>
              <a:ext cx="27625" cy="20625"/>
            </a:xfrm>
            <a:custGeom>
              <a:avLst/>
              <a:gdLst/>
              <a:ahLst/>
              <a:cxnLst/>
              <a:rect l="l" t="t" r="r" b="b"/>
              <a:pathLst>
                <a:path w="1105" h="825" extrusionOk="0">
                  <a:moveTo>
                    <a:pt x="559" y="1"/>
                  </a:moveTo>
                  <a:cubicBezTo>
                    <a:pt x="53" y="1"/>
                    <a:pt x="1" y="767"/>
                    <a:pt x="533" y="824"/>
                  </a:cubicBezTo>
                  <a:lnTo>
                    <a:pt x="604" y="824"/>
                  </a:lnTo>
                  <a:cubicBezTo>
                    <a:pt x="1104" y="777"/>
                    <a:pt x="1104" y="39"/>
                    <a:pt x="604" y="3"/>
                  </a:cubicBezTo>
                  <a:cubicBezTo>
                    <a:pt x="589" y="1"/>
                    <a:pt x="573"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7" name="Google Shape;92547;p76"/>
            <p:cNvSpPr/>
            <p:nvPr/>
          </p:nvSpPr>
          <p:spPr>
            <a:xfrm>
              <a:off x="5452250" y="3547250"/>
              <a:ext cx="27625" cy="20600"/>
            </a:xfrm>
            <a:custGeom>
              <a:avLst/>
              <a:gdLst/>
              <a:ahLst/>
              <a:cxnLst/>
              <a:rect l="l" t="t" r="r" b="b"/>
              <a:pathLst>
                <a:path w="1105" h="824" extrusionOk="0">
                  <a:moveTo>
                    <a:pt x="559" y="0"/>
                  </a:moveTo>
                  <a:cubicBezTo>
                    <a:pt x="53" y="0"/>
                    <a:pt x="0" y="777"/>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8" name="Google Shape;92548;p76"/>
            <p:cNvSpPr/>
            <p:nvPr/>
          </p:nvSpPr>
          <p:spPr>
            <a:xfrm>
              <a:off x="5484300" y="3577950"/>
              <a:ext cx="24150" cy="20700"/>
            </a:xfrm>
            <a:custGeom>
              <a:avLst/>
              <a:gdLst/>
              <a:ahLst/>
              <a:cxnLst/>
              <a:rect l="l" t="t" r="r" b="b"/>
              <a:pathLst>
                <a:path w="966" h="828" extrusionOk="0">
                  <a:moveTo>
                    <a:pt x="548" y="1"/>
                  </a:moveTo>
                  <a:cubicBezTo>
                    <a:pt x="179" y="1"/>
                    <a:pt x="1" y="441"/>
                    <a:pt x="251" y="703"/>
                  </a:cubicBezTo>
                  <a:cubicBezTo>
                    <a:pt x="337" y="789"/>
                    <a:pt x="442" y="827"/>
                    <a:pt x="544" y="827"/>
                  </a:cubicBezTo>
                  <a:cubicBezTo>
                    <a:pt x="754" y="827"/>
                    <a:pt x="953" y="665"/>
                    <a:pt x="953" y="417"/>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9" name="Google Shape;92549;p76"/>
            <p:cNvSpPr/>
            <p:nvPr/>
          </p:nvSpPr>
          <p:spPr>
            <a:xfrm>
              <a:off x="5453350" y="3608600"/>
              <a:ext cx="24425" cy="20800"/>
            </a:xfrm>
            <a:custGeom>
              <a:avLst/>
              <a:gdLst/>
              <a:ahLst/>
              <a:cxnLst/>
              <a:rect l="l" t="t" r="r" b="b"/>
              <a:pathLst>
                <a:path w="977" h="832" extrusionOk="0">
                  <a:moveTo>
                    <a:pt x="560" y="1"/>
                  </a:moveTo>
                  <a:lnTo>
                    <a:pt x="560" y="13"/>
                  </a:lnTo>
                  <a:cubicBezTo>
                    <a:pt x="191" y="13"/>
                    <a:pt x="0" y="453"/>
                    <a:pt x="262" y="715"/>
                  </a:cubicBezTo>
                  <a:cubicBezTo>
                    <a:pt x="347" y="796"/>
                    <a:pt x="449" y="832"/>
                    <a:pt x="550" y="832"/>
                  </a:cubicBezTo>
                  <a:cubicBezTo>
                    <a:pt x="762" y="832"/>
                    <a:pt x="965" y="672"/>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0" name="Google Shape;92550;p76"/>
            <p:cNvSpPr/>
            <p:nvPr/>
          </p:nvSpPr>
          <p:spPr>
            <a:xfrm>
              <a:off x="5484300" y="3639275"/>
              <a:ext cx="24150" cy="20975"/>
            </a:xfrm>
            <a:custGeom>
              <a:avLst/>
              <a:gdLst/>
              <a:ahLst/>
              <a:cxnLst/>
              <a:rect l="l" t="t" r="r" b="b"/>
              <a:pathLst>
                <a:path w="966" h="839" extrusionOk="0">
                  <a:moveTo>
                    <a:pt x="548" y="0"/>
                  </a:moveTo>
                  <a:lnTo>
                    <a:pt x="548" y="12"/>
                  </a:lnTo>
                  <a:cubicBezTo>
                    <a:pt x="179" y="12"/>
                    <a:pt x="1" y="453"/>
                    <a:pt x="251" y="715"/>
                  </a:cubicBezTo>
                  <a:cubicBezTo>
                    <a:pt x="337" y="800"/>
                    <a:pt x="442" y="839"/>
                    <a:pt x="544" y="839"/>
                  </a:cubicBezTo>
                  <a:cubicBezTo>
                    <a:pt x="754" y="839"/>
                    <a:pt x="953" y="677"/>
                    <a:pt x="953"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1" name="Google Shape;92551;p76"/>
            <p:cNvSpPr/>
            <p:nvPr/>
          </p:nvSpPr>
          <p:spPr>
            <a:xfrm>
              <a:off x="5453350" y="3669925"/>
              <a:ext cx="24425" cy="21000"/>
            </a:xfrm>
            <a:custGeom>
              <a:avLst/>
              <a:gdLst/>
              <a:ahLst/>
              <a:cxnLst/>
              <a:rect l="l" t="t" r="r" b="b"/>
              <a:pathLst>
                <a:path w="977" h="840" extrusionOk="0">
                  <a:moveTo>
                    <a:pt x="560" y="1"/>
                  </a:moveTo>
                  <a:lnTo>
                    <a:pt x="560" y="12"/>
                  </a:lnTo>
                  <a:cubicBezTo>
                    <a:pt x="191" y="12"/>
                    <a:pt x="0" y="453"/>
                    <a:pt x="262" y="715"/>
                  </a:cubicBezTo>
                  <a:cubicBezTo>
                    <a:pt x="348" y="801"/>
                    <a:pt x="453" y="839"/>
                    <a:pt x="556" y="839"/>
                  </a:cubicBezTo>
                  <a:cubicBezTo>
                    <a:pt x="766" y="839"/>
                    <a:pt x="965" y="677"/>
                    <a:pt x="965" y="429"/>
                  </a:cubicBezTo>
                  <a:cubicBezTo>
                    <a:pt x="977" y="203"/>
                    <a:pt x="798" y="12"/>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2" name="Google Shape;92552;p76"/>
            <p:cNvSpPr/>
            <p:nvPr/>
          </p:nvSpPr>
          <p:spPr>
            <a:xfrm>
              <a:off x="5482300" y="3701050"/>
              <a:ext cx="27925" cy="20625"/>
            </a:xfrm>
            <a:custGeom>
              <a:avLst/>
              <a:gdLst/>
              <a:ahLst/>
              <a:cxnLst/>
              <a:rect l="l" t="t" r="r" b="b"/>
              <a:pathLst>
                <a:path w="1117" h="825" extrusionOk="0">
                  <a:moveTo>
                    <a:pt x="553" y="0"/>
                  </a:moveTo>
                  <a:cubicBezTo>
                    <a:pt x="51" y="0"/>
                    <a:pt x="0" y="793"/>
                    <a:pt x="557" y="815"/>
                  </a:cubicBezTo>
                  <a:cubicBezTo>
                    <a:pt x="569" y="821"/>
                    <a:pt x="581" y="824"/>
                    <a:pt x="593" y="824"/>
                  </a:cubicBezTo>
                  <a:cubicBezTo>
                    <a:pt x="605" y="824"/>
                    <a:pt x="616" y="821"/>
                    <a:pt x="628" y="815"/>
                  </a:cubicBezTo>
                  <a:cubicBezTo>
                    <a:pt x="1117" y="768"/>
                    <a:pt x="1117" y="53"/>
                    <a:pt x="628" y="6"/>
                  </a:cubicBezTo>
                  <a:cubicBezTo>
                    <a:pt x="602" y="2"/>
                    <a:pt x="577"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3" name="Google Shape;92553;p76"/>
            <p:cNvSpPr/>
            <p:nvPr/>
          </p:nvSpPr>
          <p:spPr>
            <a:xfrm>
              <a:off x="5453425" y="3731550"/>
              <a:ext cx="24350" cy="20975"/>
            </a:xfrm>
            <a:custGeom>
              <a:avLst/>
              <a:gdLst/>
              <a:ahLst/>
              <a:cxnLst/>
              <a:rect l="l" t="t" r="r" b="b"/>
              <a:pathLst>
                <a:path w="974" h="839" extrusionOk="0">
                  <a:moveTo>
                    <a:pt x="557" y="0"/>
                  </a:moveTo>
                  <a:lnTo>
                    <a:pt x="557" y="12"/>
                  </a:lnTo>
                  <a:cubicBezTo>
                    <a:pt x="552" y="12"/>
                    <a:pt x="547" y="12"/>
                    <a:pt x="543" y="12"/>
                  </a:cubicBezTo>
                  <a:cubicBezTo>
                    <a:pt x="183" y="12"/>
                    <a:pt x="1" y="456"/>
                    <a:pt x="259" y="715"/>
                  </a:cubicBezTo>
                  <a:cubicBezTo>
                    <a:pt x="341" y="800"/>
                    <a:pt x="445" y="839"/>
                    <a:pt x="547" y="839"/>
                  </a:cubicBezTo>
                  <a:cubicBezTo>
                    <a:pt x="757" y="839"/>
                    <a:pt x="962" y="677"/>
                    <a:pt x="962" y="429"/>
                  </a:cubicBezTo>
                  <a:cubicBezTo>
                    <a:pt x="974" y="203"/>
                    <a:pt x="795" y="12"/>
                    <a:pt x="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4" name="Google Shape;92554;p76"/>
            <p:cNvSpPr/>
            <p:nvPr/>
          </p:nvSpPr>
          <p:spPr>
            <a:xfrm>
              <a:off x="5484300" y="3762200"/>
              <a:ext cx="24150" cy="21000"/>
            </a:xfrm>
            <a:custGeom>
              <a:avLst/>
              <a:gdLst/>
              <a:ahLst/>
              <a:cxnLst/>
              <a:rect l="l" t="t" r="r" b="b"/>
              <a:pathLst>
                <a:path w="966" h="840" extrusionOk="0">
                  <a:moveTo>
                    <a:pt x="548" y="0"/>
                  </a:moveTo>
                  <a:lnTo>
                    <a:pt x="548" y="12"/>
                  </a:lnTo>
                  <a:cubicBezTo>
                    <a:pt x="179" y="12"/>
                    <a:pt x="1" y="453"/>
                    <a:pt x="251" y="715"/>
                  </a:cubicBezTo>
                  <a:cubicBezTo>
                    <a:pt x="337" y="801"/>
                    <a:pt x="442" y="839"/>
                    <a:pt x="544" y="839"/>
                  </a:cubicBezTo>
                  <a:cubicBezTo>
                    <a:pt x="754" y="839"/>
                    <a:pt x="953" y="677"/>
                    <a:pt x="953" y="429"/>
                  </a:cubicBezTo>
                  <a:cubicBezTo>
                    <a:pt x="965" y="203"/>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5" name="Google Shape;92555;p76"/>
            <p:cNvSpPr/>
            <p:nvPr/>
          </p:nvSpPr>
          <p:spPr>
            <a:xfrm>
              <a:off x="5453350" y="3793150"/>
              <a:ext cx="24425" cy="20925"/>
            </a:xfrm>
            <a:custGeom>
              <a:avLst/>
              <a:gdLst/>
              <a:ahLst/>
              <a:cxnLst/>
              <a:rect l="l" t="t" r="r" b="b"/>
              <a:pathLst>
                <a:path w="977" h="837" extrusionOk="0">
                  <a:moveTo>
                    <a:pt x="560" y="1"/>
                  </a:moveTo>
                  <a:lnTo>
                    <a:pt x="560" y="13"/>
                  </a:lnTo>
                  <a:cubicBezTo>
                    <a:pt x="191" y="13"/>
                    <a:pt x="0" y="453"/>
                    <a:pt x="262" y="715"/>
                  </a:cubicBezTo>
                  <a:cubicBezTo>
                    <a:pt x="347" y="800"/>
                    <a:pt x="450" y="837"/>
                    <a:pt x="551" y="837"/>
                  </a:cubicBezTo>
                  <a:cubicBezTo>
                    <a:pt x="762" y="837"/>
                    <a:pt x="965" y="671"/>
                    <a:pt x="965" y="429"/>
                  </a:cubicBezTo>
                  <a:cubicBezTo>
                    <a:pt x="977" y="203"/>
                    <a:pt x="798"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6" name="Google Shape;92556;p76"/>
            <p:cNvSpPr/>
            <p:nvPr/>
          </p:nvSpPr>
          <p:spPr>
            <a:xfrm>
              <a:off x="5484100" y="3823825"/>
              <a:ext cx="24350" cy="20975"/>
            </a:xfrm>
            <a:custGeom>
              <a:avLst/>
              <a:gdLst/>
              <a:ahLst/>
              <a:cxnLst/>
              <a:rect l="l" t="t" r="r" b="b"/>
              <a:pathLst>
                <a:path w="974" h="839" extrusionOk="0">
                  <a:moveTo>
                    <a:pt x="556" y="0"/>
                  </a:moveTo>
                  <a:lnTo>
                    <a:pt x="556" y="12"/>
                  </a:lnTo>
                  <a:cubicBezTo>
                    <a:pt x="552" y="12"/>
                    <a:pt x="547" y="12"/>
                    <a:pt x="542" y="12"/>
                  </a:cubicBezTo>
                  <a:cubicBezTo>
                    <a:pt x="182" y="12"/>
                    <a:pt x="0" y="456"/>
                    <a:pt x="259" y="714"/>
                  </a:cubicBezTo>
                  <a:cubicBezTo>
                    <a:pt x="345" y="800"/>
                    <a:pt x="450" y="839"/>
                    <a:pt x="552" y="839"/>
                  </a:cubicBezTo>
                  <a:cubicBezTo>
                    <a:pt x="762" y="839"/>
                    <a:pt x="961" y="677"/>
                    <a:pt x="961" y="429"/>
                  </a:cubicBezTo>
                  <a:cubicBezTo>
                    <a:pt x="973" y="202"/>
                    <a:pt x="794" y="12"/>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7" name="Google Shape;92557;p76"/>
            <p:cNvSpPr/>
            <p:nvPr/>
          </p:nvSpPr>
          <p:spPr>
            <a:xfrm>
              <a:off x="5452250" y="3854725"/>
              <a:ext cx="27625" cy="20600"/>
            </a:xfrm>
            <a:custGeom>
              <a:avLst/>
              <a:gdLst/>
              <a:ahLst/>
              <a:cxnLst/>
              <a:rect l="l" t="t" r="r" b="b"/>
              <a:pathLst>
                <a:path w="1105" h="824" extrusionOk="0">
                  <a:moveTo>
                    <a:pt x="559" y="0"/>
                  </a:moveTo>
                  <a:cubicBezTo>
                    <a:pt x="53" y="0"/>
                    <a:pt x="0" y="778"/>
                    <a:pt x="533" y="824"/>
                  </a:cubicBezTo>
                  <a:lnTo>
                    <a:pt x="604" y="824"/>
                  </a:lnTo>
                  <a:cubicBezTo>
                    <a:pt x="1104" y="776"/>
                    <a:pt x="1104" y="50"/>
                    <a:pt x="604" y="2"/>
                  </a:cubicBezTo>
                  <a:cubicBezTo>
                    <a:pt x="589" y="1"/>
                    <a:pt x="574"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8" name="Google Shape;92558;p76"/>
            <p:cNvSpPr/>
            <p:nvPr/>
          </p:nvSpPr>
          <p:spPr>
            <a:xfrm>
              <a:off x="5482900" y="3885375"/>
              <a:ext cx="27625" cy="20625"/>
            </a:xfrm>
            <a:custGeom>
              <a:avLst/>
              <a:gdLst/>
              <a:ahLst/>
              <a:cxnLst/>
              <a:rect l="l" t="t" r="r" b="b"/>
              <a:pathLst>
                <a:path w="1105" h="825" extrusionOk="0">
                  <a:moveTo>
                    <a:pt x="559" y="1"/>
                  </a:moveTo>
                  <a:cubicBezTo>
                    <a:pt x="53" y="1"/>
                    <a:pt x="1" y="778"/>
                    <a:pt x="533"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9" name="Google Shape;92559;p76"/>
            <p:cNvSpPr/>
            <p:nvPr/>
          </p:nvSpPr>
          <p:spPr>
            <a:xfrm>
              <a:off x="5453425" y="3916075"/>
              <a:ext cx="24350" cy="20700"/>
            </a:xfrm>
            <a:custGeom>
              <a:avLst/>
              <a:gdLst/>
              <a:ahLst/>
              <a:cxnLst/>
              <a:rect l="l" t="t" r="r" b="b"/>
              <a:pathLst>
                <a:path w="974" h="828" extrusionOk="0">
                  <a:moveTo>
                    <a:pt x="557" y="1"/>
                  </a:moveTo>
                  <a:lnTo>
                    <a:pt x="557" y="13"/>
                  </a:lnTo>
                  <a:cubicBezTo>
                    <a:pt x="552" y="13"/>
                    <a:pt x="547" y="13"/>
                    <a:pt x="542" y="13"/>
                  </a:cubicBezTo>
                  <a:cubicBezTo>
                    <a:pt x="183" y="13"/>
                    <a:pt x="1" y="445"/>
                    <a:pt x="259" y="703"/>
                  </a:cubicBezTo>
                  <a:cubicBezTo>
                    <a:pt x="345" y="789"/>
                    <a:pt x="450" y="828"/>
                    <a:pt x="553" y="828"/>
                  </a:cubicBezTo>
                  <a:cubicBezTo>
                    <a:pt x="763" y="828"/>
                    <a:pt x="962" y="666"/>
                    <a:pt x="962" y="418"/>
                  </a:cubicBezTo>
                  <a:cubicBezTo>
                    <a:pt x="974" y="191"/>
                    <a:pt x="795" y="1"/>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0" name="Google Shape;92560;p76"/>
            <p:cNvSpPr/>
            <p:nvPr/>
          </p:nvSpPr>
          <p:spPr>
            <a:xfrm>
              <a:off x="5484300" y="3946450"/>
              <a:ext cx="24150" cy="21300"/>
            </a:xfrm>
            <a:custGeom>
              <a:avLst/>
              <a:gdLst/>
              <a:ahLst/>
              <a:cxnLst/>
              <a:rect l="l" t="t" r="r" b="b"/>
              <a:pathLst>
                <a:path w="966" h="852" extrusionOk="0">
                  <a:moveTo>
                    <a:pt x="548" y="0"/>
                  </a:moveTo>
                  <a:lnTo>
                    <a:pt x="548" y="24"/>
                  </a:lnTo>
                  <a:cubicBezTo>
                    <a:pt x="179" y="24"/>
                    <a:pt x="1" y="465"/>
                    <a:pt x="251" y="727"/>
                  </a:cubicBezTo>
                  <a:cubicBezTo>
                    <a:pt x="337" y="813"/>
                    <a:pt x="442" y="851"/>
                    <a:pt x="544" y="851"/>
                  </a:cubicBezTo>
                  <a:cubicBezTo>
                    <a:pt x="754" y="851"/>
                    <a:pt x="953" y="689"/>
                    <a:pt x="953" y="441"/>
                  </a:cubicBezTo>
                  <a:lnTo>
                    <a:pt x="953" y="429"/>
                  </a:ln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1" name="Google Shape;92561;p76"/>
            <p:cNvSpPr/>
            <p:nvPr/>
          </p:nvSpPr>
          <p:spPr>
            <a:xfrm>
              <a:off x="5453350" y="3977700"/>
              <a:ext cx="24425" cy="20700"/>
            </a:xfrm>
            <a:custGeom>
              <a:avLst/>
              <a:gdLst/>
              <a:ahLst/>
              <a:cxnLst/>
              <a:rect l="l" t="t" r="r" b="b"/>
              <a:pathLst>
                <a:path w="977" h="828" extrusionOk="0">
                  <a:moveTo>
                    <a:pt x="560" y="1"/>
                  </a:moveTo>
                  <a:cubicBezTo>
                    <a:pt x="191" y="1"/>
                    <a:pt x="0" y="441"/>
                    <a:pt x="262" y="703"/>
                  </a:cubicBezTo>
                  <a:cubicBezTo>
                    <a:pt x="348" y="789"/>
                    <a:pt x="453" y="827"/>
                    <a:pt x="556" y="827"/>
                  </a:cubicBezTo>
                  <a:cubicBezTo>
                    <a:pt x="766" y="827"/>
                    <a:pt x="965" y="665"/>
                    <a:pt x="965" y="417"/>
                  </a:cubicBezTo>
                  <a:cubicBezTo>
                    <a:pt x="977" y="191"/>
                    <a:pt x="7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2" name="Google Shape;92562;p76"/>
            <p:cNvSpPr/>
            <p:nvPr/>
          </p:nvSpPr>
          <p:spPr>
            <a:xfrm>
              <a:off x="5483000" y="4008575"/>
              <a:ext cx="27525" cy="20350"/>
            </a:xfrm>
            <a:custGeom>
              <a:avLst/>
              <a:gdLst/>
              <a:ahLst/>
              <a:cxnLst/>
              <a:rect l="l" t="t" r="r" b="b"/>
              <a:pathLst>
                <a:path w="1101" h="814" extrusionOk="0">
                  <a:moveTo>
                    <a:pt x="545" y="1"/>
                  </a:moveTo>
                  <a:cubicBezTo>
                    <a:pt x="48" y="1"/>
                    <a:pt x="0" y="767"/>
                    <a:pt x="529" y="813"/>
                  </a:cubicBezTo>
                  <a:lnTo>
                    <a:pt x="600" y="813"/>
                  </a:lnTo>
                  <a:cubicBezTo>
                    <a:pt x="1100" y="778"/>
                    <a:pt x="1100" y="40"/>
                    <a:pt x="600" y="4"/>
                  </a:cubicBezTo>
                  <a:cubicBezTo>
                    <a:pt x="581" y="2"/>
                    <a:pt x="563" y="1"/>
                    <a:pt x="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3" name="Google Shape;92563;p76"/>
            <p:cNvSpPr/>
            <p:nvPr/>
          </p:nvSpPr>
          <p:spPr>
            <a:xfrm>
              <a:off x="5452250" y="4039275"/>
              <a:ext cx="27625" cy="20600"/>
            </a:xfrm>
            <a:custGeom>
              <a:avLst/>
              <a:gdLst/>
              <a:ahLst/>
              <a:cxnLst/>
              <a:rect l="l" t="t" r="r" b="b"/>
              <a:pathLst>
                <a:path w="1105" h="824" extrusionOk="0">
                  <a:moveTo>
                    <a:pt x="558" y="0"/>
                  </a:moveTo>
                  <a:cubicBezTo>
                    <a:pt x="53" y="0"/>
                    <a:pt x="1"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4" name="Google Shape;92564;p76"/>
            <p:cNvSpPr/>
            <p:nvPr/>
          </p:nvSpPr>
          <p:spPr>
            <a:xfrm>
              <a:off x="5484300" y="4069675"/>
              <a:ext cx="24150" cy="20925"/>
            </a:xfrm>
            <a:custGeom>
              <a:avLst/>
              <a:gdLst/>
              <a:ahLst/>
              <a:cxnLst/>
              <a:rect l="l" t="t" r="r" b="b"/>
              <a:pathLst>
                <a:path w="966" h="837" extrusionOk="0">
                  <a:moveTo>
                    <a:pt x="548" y="1"/>
                  </a:moveTo>
                  <a:lnTo>
                    <a:pt x="548" y="13"/>
                  </a:lnTo>
                  <a:cubicBezTo>
                    <a:pt x="179" y="13"/>
                    <a:pt x="1" y="453"/>
                    <a:pt x="251" y="715"/>
                  </a:cubicBezTo>
                  <a:cubicBezTo>
                    <a:pt x="335" y="799"/>
                    <a:pt x="438" y="837"/>
                    <a:pt x="539" y="837"/>
                  </a:cubicBezTo>
                  <a:cubicBezTo>
                    <a:pt x="751" y="837"/>
                    <a:pt x="953" y="671"/>
                    <a:pt x="953" y="429"/>
                  </a:cubicBezTo>
                  <a:cubicBezTo>
                    <a:pt x="965" y="203"/>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5" name="Google Shape;92565;p76"/>
            <p:cNvSpPr/>
            <p:nvPr/>
          </p:nvSpPr>
          <p:spPr>
            <a:xfrm>
              <a:off x="5453350" y="4100325"/>
              <a:ext cx="24125" cy="20700"/>
            </a:xfrm>
            <a:custGeom>
              <a:avLst/>
              <a:gdLst/>
              <a:ahLst/>
              <a:cxnLst/>
              <a:rect l="l" t="t" r="r" b="b"/>
              <a:pathLst>
                <a:path w="965" h="828" extrusionOk="0">
                  <a:moveTo>
                    <a:pt x="560" y="1"/>
                  </a:moveTo>
                  <a:cubicBezTo>
                    <a:pt x="191" y="1"/>
                    <a:pt x="0" y="441"/>
                    <a:pt x="262" y="703"/>
                  </a:cubicBezTo>
                  <a:cubicBezTo>
                    <a:pt x="348" y="789"/>
                    <a:pt x="453" y="828"/>
                    <a:pt x="556" y="828"/>
                  </a:cubicBezTo>
                  <a:cubicBezTo>
                    <a:pt x="766" y="828"/>
                    <a:pt x="965" y="666"/>
                    <a:pt x="965" y="418"/>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6" name="Google Shape;92566;p76"/>
            <p:cNvSpPr/>
            <p:nvPr/>
          </p:nvSpPr>
          <p:spPr>
            <a:xfrm>
              <a:off x="5484375" y="4131275"/>
              <a:ext cx="23775" cy="20425"/>
            </a:xfrm>
            <a:custGeom>
              <a:avLst/>
              <a:gdLst/>
              <a:ahLst/>
              <a:cxnLst/>
              <a:rect l="l" t="t" r="r" b="b"/>
              <a:pathLst>
                <a:path w="951" h="817" extrusionOk="0">
                  <a:moveTo>
                    <a:pt x="531" y="1"/>
                  </a:moveTo>
                  <a:cubicBezTo>
                    <a:pt x="172" y="1"/>
                    <a:pt x="1" y="433"/>
                    <a:pt x="248" y="692"/>
                  </a:cubicBezTo>
                  <a:cubicBezTo>
                    <a:pt x="334" y="778"/>
                    <a:pt x="439" y="816"/>
                    <a:pt x="541" y="816"/>
                  </a:cubicBezTo>
                  <a:cubicBezTo>
                    <a:pt x="751" y="816"/>
                    <a:pt x="950" y="654"/>
                    <a:pt x="950" y="406"/>
                  </a:cubicBezTo>
                  <a:cubicBezTo>
                    <a:pt x="950" y="192"/>
                    <a:pt x="772"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7" name="Google Shape;92567;p76"/>
            <p:cNvSpPr/>
            <p:nvPr/>
          </p:nvSpPr>
          <p:spPr>
            <a:xfrm>
              <a:off x="5452350" y="4161875"/>
              <a:ext cx="27525" cy="20575"/>
            </a:xfrm>
            <a:custGeom>
              <a:avLst/>
              <a:gdLst/>
              <a:ahLst/>
              <a:cxnLst/>
              <a:rect l="l" t="t" r="r" b="b"/>
              <a:pathLst>
                <a:path w="1101" h="823" extrusionOk="0">
                  <a:moveTo>
                    <a:pt x="544" y="0"/>
                  </a:moveTo>
                  <a:cubicBezTo>
                    <a:pt x="48" y="0"/>
                    <a:pt x="0" y="767"/>
                    <a:pt x="529" y="813"/>
                  </a:cubicBezTo>
                  <a:cubicBezTo>
                    <a:pt x="540" y="819"/>
                    <a:pt x="552" y="822"/>
                    <a:pt x="564" y="822"/>
                  </a:cubicBezTo>
                  <a:cubicBezTo>
                    <a:pt x="576" y="822"/>
                    <a:pt x="588" y="819"/>
                    <a:pt x="600" y="813"/>
                  </a:cubicBezTo>
                  <a:cubicBezTo>
                    <a:pt x="1100" y="777"/>
                    <a:pt x="1100" y="39"/>
                    <a:pt x="600" y="4"/>
                  </a:cubicBezTo>
                  <a:cubicBezTo>
                    <a:pt x="581" y="1"/>
                    <a:pt x="562" y="0"/>
                    <a:pt x="5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8" name="Google Shape;92568;p76"/>
            <p:cNvSpPr/>
            <p:nvPr/>
          </p:nvSpPr>
          <p:spPr>
            <a:xfrm>
              <a:off x="5482900" y="4192550"/>
              <a:ext cx="27625" cy="20625"/>
            </a:xfrm>
            <a:custGeom>
              <a:avLst/>
              <a:gdLst/>
              <a:ahLst/>
              <a:cxnLst/>
              <a:rect l="l" t="t" r="r" b="b"/>
              <a:pathLst>
                <a:path w="1105" h="825" extrusionOk="0">
                  <a:moveTo>
                    <a:pt x="559" y="1"/>
                  </a:moveTo>
                  <a:cubicBezTo>
                    <a:pt x="53" y="1"/>
                    <a:pt x="1" y="778"/>
                    <a:pt x="533" y="824"/>
                  </a:cubicBezTo>
                  <a:lnTo>
                    <a:pt x="604" y="824"/>
                  </a:lnTo>
                  <a:cubicBezTo>
                    <a:pt x="1104" y="777"/>
                    <a:pt x="1104" y="51"/>
                    <a:pt x="604" y="3"/>
                  </a:cubicBezTo>
                  <a:cubicBezTo>
                    <a:pt x="589" y="2"/>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9" name="Google Shape;92569;p76"/>
            <p:cNvSpPr/>
            <p:nvPr/>
          </p:nvSpPr>
          <p:spPr>
            <a:xfrm>
              <a:off x="5453350" y="4223275"/>
              <a:ext cx="24125" cy="20700"/>
            </a:xfrm>
            <a:custGeom>
              <a:avLst/>
              <a:gdLst/>
              <a:ahLst/>
              <a:cxnLst/>
              <a:rect l="l" t="t" r="r" b="b"/>
              <a:pathLst>
                <a:path w="965" h="828" extrusionOk="0">
                  <a:moveTo>
                    <a:pt x="560" y="0"/>
                  </a:moveTo>
                  <a:cubicBezTo>
                    <a:pt x="191" y="0"/>
                    <a:pt x="0" y="441"/>
                    <a:pt x="262" y="703"/>
                  </a:cubicBezTo>
                  <a:cubicBezTo>
                    <a:pt x="344" y="789"/>
                    <a:pt x="448" y="827"/>
                    <a:pt x="550" y="827"/>
                  </a:cubicBezTo>
                  <a:cubicBezTo>
                    <a:pt x="760" y="827"/>
                    <a:pt x="965" y="665"/>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0" name="Google Shape;92570;p76"/>
            <p:cNvSpPr/>
            <p:nvPr/>
          </p:nvSpPr>
          <p:spPr>
            <a:xfrm>
              <a:off x="5484300" y="4254225"/>
              <a:ext cx="23850" cy="20400"/>
            </a:xfrm>
            <a:custGeom>
              <a:avLst/>
              <a:gdLst/>
              <a:ahLst/>
              <a:cxnLst/>
              <a:rect l="l" t="t" r="r" b="b"/>
              <a:pathLst>
                <a:path w="954" h="816" extrusionOk="0">
                  <a:moveTo>
                    <a:pt x="548" y="0"/>
                  </a:moveTo>
                  <a:cubicBezTo>
                    <a:pt x="179" y="0"/>
                    <a:pt x="1" y="441"/>
                    <a:pt x="251" y="691"/>
                  </a:cubicBezTo>
                  <a:cubicBezTo>
                    <a:pt x="337" y="777"/>
                    <a:pt x="443" y="816"/>
                    <a:pt x="546" y="816"/>
                  </a:cubicBezTo>
                  <a:cubicBezTo>
                    <a:pt x="755" y="816"/>
                    <a:pt x="953" y="657"/>
                    <a:pt x="953" y="417"/>
                  </a:cubicBezTo>
                  <a:lnTo>
                    <a:pt x="953" y="405"/>
                  </a:lnTo>
                  <a:cubicBezTo>
                    <a:pt x="953" y="191"/>
                    <a:pt x="763"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1" name="Google Shape;92571;p76"/>
            <p:cNvSpPr/>
            <p:nvPr/>
          </p:nvSpPr>
          <p:spPr>
            <a:xfrm>
              <a:off x="5434900" y="3472575"/>
              <a:ext cx="8650" cy="2400"/>
            </a:xfrm>
            <a:custGeom>
              <a:avLst/>
              <a:gdLst/>
              <a:ahLst/>
              <a:cxnLst/>
              <a:rect l="l" t="t" r="r" b="b"/>
              <a:pathLst>
                <a:path w="346" h="96" extrusionOk="0">
                  <a:moveTo>
                    <a:pt x="346" y="1"/>
                  </a:moveTo>
                  <a:lnTo>
                    <a:pt x="0" y="96"/>
                  </a:lnTo>
                  <a:lnTo>
                    <a:pt x="48" y="96"/>
                  </a:lnTo>
                  <a:cubicBezTo>
                    <a:pt x="155" y="96"/>
                    <a:pt x="262" y="60"/>
                    <a:pt x="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2" name="Google Shape;92572;p76"/>
            <p:cNvSpPr/>
            <p:nvPr/>
          </p:nvSpPr>
          <p:spPr>
            <a:xfrm>
              <a:off x="5392625" y="3485450"/>
              <a:ext cx="28000" cy="20500"/>
            </a:xfrm>
            <a:custGeom>
              <a:avLst/>
              <a:gdLst/>
              <a:ahLst/>
              <a:cxnLst/>
              <a:rect l="l" t="t" r="r" b="b"/>
              <a:pathLst>
                <a:path w="1120" h="820" extrusionOk="0">
                  <a:moveTo>
                    <a:pt x="560" y="1"/>
                  </a:moveTo>
                  <a:cubicBezTo>
                    <a:pt x="548" y="1"/>
                    <a:pt x="536" y="4"/>
                    <a:pt x="524" y="10"/>
                  </a:cubicBezTo>
                  <a:cubicBezTo>
                    <a:pt x="1" y="57"/>
                    <a:pt x="48" y="819"/>
                    <a:pt x="560" y="819"/>
                  </a:cubicBezTo>
                  <a:cubicBezTo>
                    <a:pt x="1084" y="819"/>
                    <a:pt x="1120" y="57"/>
                    <a:pt x="596" y="10"/>
                  </a:cubicBezTo>
                  <a:cubicBezTo>
                    <a:pt x="584" y="4"/>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3" name="Google Shape;92573;p76"/>
            <p:cNvSpPr/>
            <p:nvPr/>
          </p:nvSpPr>
          <p:spPr>
            <a:xfrm>
              <a:off x="5422700" y="3516325"/>
              <a:ext cx="24125" cy="20500"/>
            </a:xfrm>
            <a:custGeom>
              <a:avLst/>
              <a:gdLst/>
              <a:ahLst/>
              <a:cxnLst/>
              <a:rect l="l" t="t" r="r" b="b"/>
              <a:pathLst>
                <a:path w="965" h="820" extrusionOk="0">
                  <a:moveTo>
                    <a:pt x="548" y="1"/>
                  </a:moveTo>
                  <a:cubicBezTo>
                    <a:pt x="191" y="1"/>
                    <a:pt x="0" y="441"/>
                    <a:pt x="262" y="703"/>
                  </a:cubicBezTo>
                  <a:cubicBezTo>
                    <a:pt x="346" y="783"/>
                    <a:pt x="448" y="820"/>
                    <a:pt x="548" y="820"/>
                  </a:cubicBezTo>
                  <a:cubicBezTo>
                    <a:pt x="761" y="820"/>
                    <a:pt x="964" y="657"/>
                    <a:pt x="964" y="406"/>
                  </a:cubicBezTo>
                  <a:cubicBezTo>
                    <a:pt x="964" y="180"/>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4" name="Google Shape;92574;p76"/>
            <p:cNvSpPr/>
            <p:nvPr/>
          </p:nvSpPr>
          <p:spPr>
            <a:xfrm>
              <a:off x="5392025" y="3547000"/>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5" name="Google Shape;92575;p76"/>
            <p:cNvSpPr/>
            <p:nvPr/>
          </p:nvSpPr>
          <p:spPr>
            <a:xfrm>
              <a:off x="5422700" y="3577650"/>
              <a:ext cx="24125" cy="20625"/>
            </a:xfrm>
            <a:custGeom>
              <a:avLst/>
              <a:gdLst/>
              <a:ahLst/>
              <a:cxnLst/>
              <a:rect l="l" t="t" r="r" b="b"/>
              <a:pathLst>
                <a:path w="965" h="825" extrusionOk="0">
                  <a:moveTo>
                    <a:pt x="548" y="1"/>
                  </a:moveTo>
                  <a:cubicBezTo>
                    <a:pt x="191" y="1"/>
                    <a:pt x="0" y="441"/>
                    <a:pt x="262" y="703"/>
                  </a:cubicBezTo>
                  <a:cubicBezTo>
                    <a:pt x="346" y="788"/>
                    <a:pt x="449" y="825"/>
                    <a:pt x="550" y="825"/>
                  </a:cubicBezTo>
                  <a:cubicBezTo>
                    <a:pt x="762" y="825"/>
                    <a:pt x="964" y="659"/>
                    <a:pt x="964"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6" name="Google Shape;92576;p76"/>
            <p:cNvSpPr/>
            <p:nvPr/>
          </p:nvSpPr>
          <p:spPr>
            <a:xfrm>
              <a:off x="5392625" y="36086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7" name="Google Shape;92577;p76"/>
            <p:cNvSpPr/>
            <p:nvPr/>
          </p:nvSpPr>
          <p:spPr>
            <a:xfrm>
              <a:off x="5423275" y="3639275"/>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8" name="Google Shape;92578;p76"/>
            <p:cNvSpPr/>
            <p:nvPr/>
          </p:nvSpPr>
          <p:spPr>
            <a:xfrm>
              <a:off x="5392025" y="3669925"/>
              <a:ext cx="24150" cy="20625"/>
            </a:xfrm>
            <a:custGeom>
              <a:avLst/>
              <a:gdLst/>
              <a:ahLst/>
              <a:cxnLst/>
              <a:rect l="l" t="t" r="r" b="b"/>
              <a:pathLst>
                <a:path w="966" h="825" extrusionOk="0">
                  <a:moveTo>
                    <a:pt x="548" y="1"/>
                  </a:moveTo>
                  <a:cubicBezTo>
                    <a:pt x="179" y="1"/>
                    <a:pt x="1" y="441"/>
                    <a:pt x="263" y="703"/>
                  </a:cubicBezTo>
                  <a:cubicBezTo>
                    <a:pt x="343" y="787"/>
                    <a:pt x="445" y="825"/>
                    <a:pt x="546" y="825"/>
                  </a:cubicBezTo>
                  <a:cubicBezTo>
                    <a:pt x="757"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9" name="Google Shape;92579;p76"/>
            <p:cNvSpPr/>
            <p:nvPr/>
          </p:nvSpPr>
          <p:spPr>
            <a:xfrm>
              <a:off x="5422700"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4" y="666"/>
                    <a:pt x="964" y="418"/>
                  </a:cubicBezTo>
                  <a:cubicBezTo>
                    <a:pt x="964" y="191"/>
                    <a:pt x="786" y="13"/>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0" name="Google Shape;92580;p76"/>
            <p:cNvSpPr/>
            <p:nvPr/>
          </p:nvSpPr>
          <p:spPr>
            <a:xfrm>
              <a:off x="5392025" y="3731550"/>
              <a:ext cx="24150" cy="20475"/>
            </a:xfrm>
            <a:custGeom>
              <a:avLst/>
              <a:gdLst/>
              <a:ahLst/>
              <a:cxnLst/>
              <a:rect l="l" t="t" r="r" b="b"/>
              <a:pathLst>
                <a:path w="966" h="819" extrusionOk="0">
                  <a:moveTo>
                    <a:pt x="548" y="0"/>
                  </a:moveTo>
                  <a:cubicBezTo>
                    <a:pt x="179" y="0"/>
                    <a:pt x="1" y="441"/>
                    <a:pt x="263" y="703"/>
                  </a:cubicBezTo>
                  <a:cubicBezTo>
                    <a:pt x="343" y="783"/>
                    <a:pt x="443" y="819"/>
                    <a:pt x="544" y="819"/>
                  </a:cubicBezTo>
                  <a:cubicBezTo>
                    <a:pt x="756" y="819"/>
                    <a:pt x="965" y="656"/>
                    <a:pt x="965" y="405"/>
                  </a:cubicBezTo>
                  <a:cubicBezTo>
                    <a:pt x="965" y="179"/>
                    <a:pt x="7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1" name="Google Shape;92581;p76"/>
            <p:cNvSpPr/>
            <p:nvPr/>
          </p:nvSpPr>
          <p:spPr>
            <a:xfrm>
              <a:off x="5422700"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4" y="656"/>
                    <a:pt x="964" y="405"/>
                  </a:cubicBezTo>
                  <a:cubicBezTo>
                    <a:pt x="964"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2" name="Google Shape;92582;p76"/>
            <p:cNvSpPr/>
            <p:nvPr/>
          </p:nvSpPr>
          <p:spPr>
            <a:xfrm>
              <a:off x="5392625" y="379285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3" name="Google Shape;92583;p76"/>
            <p:cNvSpPr/>
            <p:nvPr/>
          </p:nvSpPr>
          <p:spPr>
            <a:xfrm>
              <a:off x="5422700"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4" y="656"/>
                    <a:pt x="964" y="405"/>
                  </a:cubicBezTo>
                  <a:cubicBezTo>
                    <a:pt x="964"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4" name="Google Shape;92584;p76"/>
            <p:cNvSpPr/>
            <p:nvPr/>
          </p:nvSpPr>
          <p:spPr>
            <a:xfrm>
              <a:off x="5392025" y="3854475"/>
              <a:ext cx="24150" cy="20625"/>
            </a:xfrm>
            <a:custGeom>
              <a:avLst/>
              <a:gdLst/>
              <a:ahLst/>
              <a:cxnLst/>
              <a:rect l="l" t="t" r="r" b="b"/>
              <a:pathLst>
                <a:path w="966" h="825" extrusionOk="0">
                  <a:moveTo>
                    <a:pt x="548" y="0"/>
                  </a:moveTo>
                  <a:cubicBezTo>
                    <a:pt x="179" y="0"/>
                    <a:pt x="1" y="441"/>
                    <a:pt x="263" y="703"/>
                  </a:cubicBezTo>
                  <a:cubicBezTo>
                    <a:pt x="343" y="787"/>
                    <a:pt x="444" y="824"/>
                    <a:pt x="544" y="824"/>
                  </a:cubicBezTo>
                  <a:cubicBezTo>
                    <a:pt x="756"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5" name="Google Shape;92585;p76"/>
            <p:cNvSpPr/>
            <p:nvPr/>
          </p:nvSpPr>
          <p:spPr>
            <a:xfrm>
              <a:off x="5422700" y="3885125"/>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7"/>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6" name="Google Shape;92586;p76"/>
            <p:cNvSpPr/>
            <p:nvPr/>
          </p:nvSpPr>
          <p:spPr>
            <a:xfrm>
              <a:off x="5392025" y="3915800"/>
              <a:ext cx="24150" cy="20675"/>
            </a:xfrm>
            <a:custGeom>
              <a:avLst/>
              <a:gdLst/>
              <a:ahLst/>
              <a:cxnLst/>
              <a:rect l="l" t="t" r="r" b="b"/>
              <a:pathLst>
                <a:path w="966" h="827" extrusionOk="0">
                  <a:moveTo>
                    <a:pt x="548" y="0"/>
                  </a:moveTo>
                  <a:cubicBezTo>
                    <a:pt x="179" y="0"/>
                    <a:pt x="1" y="453"/>
                    <a:pt x="263" y="703"/>
                  </a:cubicBezTo>
                  <a:cubicBezTo>
                    <a:pt x="345" y="788"/>
                    <a:pt x="448" y="827"/>
                    <a:pt x="551" y="827"/>
                  </a:cubicBezTo>
                  <a:cubicBezTo>
                    <a:pt x="761"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7" name="Google Shape;92587;p76"/>
            <p:cNvSpPr/>
            <p:nvPr/>
          </p:nvSpPr>
          <p:spPr>
            <a:xfrm>
              <a:off x="5423275" y="3946750"/>
              <a:ext cx="28300" cy="20550"/>
            </a:xfrm>
            <a:custGeom>
              <a:avLst/>
              <a:gdLst/>
              <a:ahLst/>
              <a:cxnLst/>
              <a:rect l="l" t="t" r="r" b="b"/>
              <a:pathLst>
                <a:path w="1132" h="822" extrusionOk="0">
                  <a:moveTo>
                    <a:pt x="525" y="0"/>
                  </a:moveTo>
                  <a:cubicBezTo>
                    <a:pt x="1" y="48"/>
                    <a:pt x="49" y="822"/>
                    <a:pt x="560"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8" name="Google Shape;92588;p76"/>
            <p:cNvSpPr/>
            <p:nvPr/>
          </p:nvSpPr>
          <p:spPr>
            <a:xfrm>
              <a:off x="5392625" y="3977400"/>
              <a:ext cx="28000" cy="20575"/>
            </a:xfrm>
            <a:custGeom>
              <a:avLst/>
              <a:gdLst/>
              <a:ahLst/>
              <a:cxnLst/>
              <a:rect l="l" t="t" r="r" b="b"/>
              <a:pathLst>
                <a:path w="1120" h="823" extrusionOk="0">
                  <a:moveTo>
                    <a:pt x="524" y="1"/>
                  </a:moveTo>
                  <a:cubicBezTo>
                    <a:pt x="1" y="48"/>
                    <a:pt x="48"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9" name="Google Shape;92589;p76"/>
            <p:cNvSpPr/>
            <p:nvPr/>
          </p:nvSpPr>
          <p:spPr>
            <a:xfrm>
              <a:off x="5422700" y="4008075"/>
              <a:ext cx="24125" cy="20675"/>
            </a:xfrm>
            <a:custGeom>
              <a:avLst/>
              <a:gdLst/>
              <a:ahLst/>
              <a:cxnLst/>
              <a:rect l="l" t="t" r="r" b="b"/>
              <a:pathLst>
                <a:path w="965" h="827" extrusionOk="0">
                  <a:moveTo>
                    <a:pt x="548" y="0"/>
                  </a:moveTo>
                  <a:cubicBezTo>
                    <a:pt x="191" y="0"/>
                    <a:pt x="0" y="452"/>
                    <a:pt x="262" y="702"/>
                  </a:cubicBezTo>
                  <a:cubicBezTo>
                    <a:pt x="348" y="788"/>
                    <a:pt x="453" y="827"/>
                    <a:pt x="555" y="827"/>
                  </a:cubicBezTo>
                  <a:cubicBezTo>
                    <a:pt x="765" y="827"/>
                    <a:pt x="964" y="665"/>
                    <a:pt x="964" y="417"/>
                  </a:cubicBezTo>
                  <a:cubicBezTo>
                    <a:pt x="964"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0" name="Google Shape;92590;p76"/>
            <p:cNvSpPr/>
            <p:nvPr/>
          </p:nvSpPr>
          <p:spPr>
            <a:xfrm>
              <a:off x="5392025" y="403902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1" name="Google Shape;92591;p76"/>
            <p:cNvSpPr/>
            <p:nvPr/>
          </p:nvSpPr>
          <p:spPr>
            <a:xfrm>
              <a:off x="5422700" y="4069675"/>
              <a:ext cx="24125" cy="20625"/>
            </a:xfrm>
            <a:custGeom>
              <a:avLst/>
              <a:gdLst/>
              <a:ahLst/>
              <a:cxnLst/>
              <a:rect l="l" t="t" r="r" b="b"/>
              <a:pathLst>
                <a:path w="965" h="825" extrusionOk="0">
                  <a:moveTo>
                    <a:pt x="548" y="1"/>
                  </a:moveTo>
                  <a:cubicBezTo>
                    <a:pt x="179" y="1"/>
                    <a:pt x="0" y="441"/>
                    <a:pt x="262" y="703"/>
                  </a:cubicBezTo>
                  <a:cubicBezTo>
                    <a:pt x="342" y="787"/>
                    <a:pt x="443" y="825"/>
                    <a:pt x="543" y="825"/>
                  </a:cubicBezTo>
                  <a:cubicBezTo>
                    <a:pt x="756" y="825"/>
                    <a:pt x="964" y="656"/>
                    <a:pt x="964" y="405"/>
                  </a:cubicBezTo>
                  <a:cubicBezTo>
                    <a:pt x="964"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2" name="Google Shape;92592;p76"/>
            <p:cNvSpPr/>
            <p:nvPr/>
          </p:nvSpPr>
          <p:spPr>
            <a:xfrm>
              <a:off x="5392625" y="4100325"/>
              <a:ext cx="28000" cy="20575"/>
            </a:xfrm>
            <a:custGeom>
              <a:avLst/>
              <a:gdLst/>
              <a:ahLst/>
              <a:cxnLst/>
              <a:rect l="l" t="t" r="r" b="b"/>
              <a:pathLst>
                <a:path w="1120" h="823" extrusionOk="0">
                  <a:moveTo>
                    <a:pt x="524" y="1"/>
                  </a:moveTo>
                  <a:cubicBezTo>
                    <a:pt x="1" y="49"/>
                    <a:pt x="48" y="822"/>
                    <a:pt x="560" y="822"/>
                  </a:cubicBezTo>
                  <a:cubicBezTo>
                    <a:pt x="1084" y="822"/>
                    <a:pt x="1120"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3" name="Google Shape;92593;p76"/>
            <p:cNvSpPr/>
            <p:nvPr/>
          </p:nvSpPr>
          <p:spPr>
            <a:xfrm>
              <a:off x="5423275" y="4131075"/>
              <a:ext cx="28300" cy="20475"/>
            </a:xfrm>
            <a:custGeom>
              <a:avLst/>
              <a:gdLst/>
              <a:ahLst/>
              <a:cxnLst/>
              <a:rect l="l" t="t" r="r" b="b"/>
              <a:pathLst>
                <a:path w="1132" h="819" extrusionOk="0">
                  <a:moveTo>
                    <a:pt x="562" y="0"/>
                  </a:moveTo>
                  <a:cubicBezTo>
                    <a:pt x="549" y="0"/>
                    <a:pt x="537" y="3"/>
                    <a:pt x="525" y="9"/>
                  </a:cubicBezTo>
                  <a:cubicBezTo>
                    <a:pt x="1" y="57"/>
                    <a:pt x="49" y="819"/>
                    <a:pt x="560" y="819"/>
                  </a:cubicBezTo>
                  <a:cubicBezTo>
                    <a:pt x="1084" y="819"/>
                    <a:pt x="1132" y="57"/>
                    <a:pt x="608" y="9"/>
                  </a:cubicBezTo>
                  <a:cubicBezTo>
                    <a:pt x="590" y="3"/>
                    <a:pt x="575" y="0"/>
                    <a:pt x="5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4" name="Google Shape;92594;p76"/>
            <p:cNvSpPr/>
            <p:nvPr/>
          </p:nvSpPr>
          <p:spPr>
            <a:xfrm>
              <a:off x="5392100" y="4161950"/>
              <a:ext cx="24075" cy="20500"/>
            </a:xfrm>
            <a:custGeom>
              <a:avLst/>
              <a:gdLst/>
              <a:ahLst/>
              <a:cxnLst/>
              <a:rect l="l" t="t" r="r" b="b"/>
              <a:pathLst>
                <a:path w="963" h="820" extrusionOk="0">
                  <a:moveTo>
                    <a:pt x="531" y="0"/>
                  </a:moveTo>
                  <a:cubicBezTo>
                    <a:pt x="172" y="0"/>
                    <a:pt x="1" y="444"/>
                    <a:pt x="248" y="703"/>
                  </a:cubicBezTo>
                  <a:cubicBezTo>
                    <a:pt x="332" y="783"/>
                    <a:pt x="435" y="819"/>
                    <a:pt x="537" y="819"/>
                  </a:cubicBezTo>
                  <a:cubicBezTo>
                    <a:pt x="753" y="819"/>
                    <a:pt x="962" y="656"/>
                    <a:pt x="962" y="405"/>
                  </a:cubicBezTo>
                  <a:cubicBezTo>
                    <a:pt x="962" y="179"/>
                    <a:pt x="772" y="1"/>
                    <a:pt x="557" y="1"/>
                  </a:cubicBezTo>
                  <a:lnTo>
                    <a:pt x="545" y="1"/>
                  </a:ln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5" name="Google Shape;92595;p76"/>
            <p:cNvSpPr/>
            <p:nvPr/>
          </p:nvSpPr>
          <p:spPr>
            <a:xfrm>
              <a:off x="5422700" y="4192600"/>
              <a:ext cx="24125" cy="20650"/>
            </a:xfrm>
            <a:custGeom>
              <a:avLst/>
              <a:gdLst/>
              <a:ahLst/>
              <a:cxnLst/>
              <a:rect l="l" t="t" r="r" b="b"/>
              <a:pathLst>
                <a:path w="965" h="826" extrusionOk="0">
                  <a:moveTo>
                    <a:pt x="548" y="1"/>
                  </a:moveTo>
                  <a:cubicBezTo>
                    <a:pt x="191" y="1"/>
                    <a:pt x="0" y="441"/>
                    <a:pt x="262" y="703"/>
                  </a:cubicBezTo>
                  <a:cubicBezTo>
                    <a:pt x="346" y="788"/>
                    <a:pt x="449" y="825"/>
                    <a:pt x="550" y="825"/>
                  </a:cubicBezTo>
                  <a:cubicBezTo>
                    <a:pt x="762" y="825"/>
                    <a:pt x="964" y="660"/>
                    <a:pt x="964" y="418"/>
                  </a:cubicBezTo>
                  <a:cubicBezTo>
                    <a:pt x="964"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6" name="Google Shape;92596;p76"/>
            <p:cNvSpPr/>
            <p:nvPr/>
          </p:nvSpPr>
          <p:spPr>
            <a:xfrm>
              <a:off x="5392025" y="4223275"/>
              <a:ext cx="24150" cy="20625"/>
            </a:xfrm>
            <a:custGeom>
              <a:avLst/>
              <a:gdLst/>
              <a:ahLst/>
              <a:cxnLst/>
              <a:rect l="l" t="t" r="r" b="b"/>
              <a:pathLst>
                <a:path w="966" h="825" extrusionOk="0">
                  <a:moveTo>
                    <a:pt x="548" y="0"/>
                  </a:moveTo>
                  <a:cubicBezTo>
                    <a:pt x="179" y="0"/>
                    <a:pt x="1" y="441"/>
                    <a:pt x="263" y="703"/>
                  </a:cubicBezTo>
                  <a:cubicBezTo>
                    <a:pt x="343" y="787"/>
                    <a:pt x="445" y="825"/>
                    <a:pt x="546" y="825"/>
                  </a:cubicBezTo>
                  <a:cubicBezTo>
                    <a:pt x="757"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7" name="Google Shape;92597;p76"/>
            <p:cNvSpPr/>
            <p:nvPr/>
          </p:nvSpPr>
          <p:spPr>
            <a:xfrm>
              <a:off x="5430425" y="4254225"/>
              <a:ext cx="15800" cy="7475"/>
            </a:xfrm>
            <a:custGeom>
              <a:avLst/>
              <a:gdLst/>
              <a:ahLst/>
              <a:cxnLst/>
              <a:rect l="l" t="t" r="r" b="b"/>
              <a:pathLst>
                <a:path w="632" h="299" extrusionOk="0">
                  <a:moveTo>
                    <a:pt x="239" y="0"/>
                  </a:moveTo>
                  <a:cubicBezTo>
                    <a:pt x="155" y="0"/>
                    <a:pt x="72" y="24"/>
                    <a:pt x="1" y="84"/>
                  </a:cubicBezTo>
                  <a:lnTo>
                    <a:pt x="632" y="298"/>
                  </a:lnTo>
                  <a:cubicBezTo>
                    <a:pt x="572" y="120"/>
                    <a:pt x="417" y="12"/>
                    <a:pt x="239" y="12"/>
                  </a:cubicBezTo>
                  <a:lnTo>
                    <a:pt x="2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8" name="Google Shape;92598;p76"/>
            <p:cNvSpPr/>
            <p:nvPr/>
          </p:nvSpPr>
          <p:spPr>
            <a:xfrm>
              <a:off x="5361375" y="3516325"/>
              <a:ext cx="23825" cy="20500"/>
            </a:xfrm>
            <a:custGeom>
              <a:avLst/>
              <a:gdLst/>
              <a:ahLst/>
              <a:cxnLst/>
              <a:rect l="l" t="t" r="r" b="b"/>
              <a:pathLst>
                <a:path w="953" h="820" extrusionOk="0">
                  <a:moveTo>
                    <a:pt x="548" y="1"/>
                  </a:moveTo>
                  <a:cubicBezTo>
                    <a:pt x="179" y="1"/>
                    <a:pt x="0" y="441"/>
                    <a:pt x="262" y="703"/>
                  </a:cubicBezTo>
                  <a:cubicBezTo>
                    <a:pt x="342" y="783"/>
                    <a:pt x="442" y="820"/>
                    <a:pt x="540" y="820"/>
                  </a:cubicBezTo>
                  <a:cubicBezTo>
                    <a:pt x="749" y="820"/>
                    <a:pt x="953" y="657"/>
                    <a:pt x="953" y="406"/>
                  </a:cubicBezTo>
                  <a:cubicBezTo>
                    <a:pt x="953" y="180"/>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9" name="Google Shape;92599;p76"/>
            <p:cNvSpPr/>
            <p:nvPr/>
          </p:nvSpPr>
          <p:spPr>
            <a:xfrm>
              <a:off x="5338750" y="3499675"/>
              <a:ext cx="15200" cy="6275"/>
            </a:xfrm>
            <a:custGeom>
              <a:avLst/>
              <a:gdLst/>
              <a:ahLst/>
              <a:cxnLst/>
              <a:rect l="l" t="t" r="r" b="b"/>
              <a:pathLst>
                <a:path w="608" h="251" extrusionOk="0">
                  <a:moveTo>
                    <a:pt x="596" y="0"/>
                  </a:moveTo>
                  <a:lnTo>
                    <a:pt x="1" y="179"/>
                  </a:lnTo>
                  <a:cubicBezTo>
                    <a:pt x="72" y="214"/>
                    <a:pt x="143" y="250"/>
                    <a:pt x="227" y="250"/>
                  </a:cubicBezTo>
                  <a:cubicBezTo>
                    <a:pt x="393" y="250"/>
                    <a:pt x="536" y="143"/>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0" name="Google Shape;92600;p76"/>
            <p:cNvSpPr/>
            <p:nvPr/>
          </p:nvSpPr>
          <p:spPr>
            <a:xfrm>
              <a:off x="5329025" y="3546950"/>
              <a:ext cx="27900" cy="20600"/>
            </a:xfrm>
            <a:custGeom>
              <a:avLst/>
              <a:gdLst/>
              <a:ahLst/>
              <a:cxnLst/>
              <a:rect l="l" t="t" r="r" b="b"/>
              <a:pathLst>
                <a:path w="1116" h="824" extrusionOk="0">
                  <a:moveTo>
                    <a:pt x="571" y="0"/>
                  </a:moveTo>
                  <a:cubicBezTo>
                    <a:pt x="64" y="0"/>
                    <a:pt x="0" y="778"/>
                    <a:pt x="532" y="824"/>
                  </a:cubicBezTo>
                  <a:lnTo>
                    <a:pt x="616" y="824"/>
                  </a:lnTo>
                  <a:cubicBezTo>
                    <a:pt x="1116" y="776"/>
                    <a:pt x="1116" y="50"/>
                    <a:pt x="616" y="2"/>
                  </a:cubicBezTo>
                  <a:cubicBezTo>
                    <a:pt x="600" y="1"/>
                    <a:pt x="585"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1" name="Google Shape;92601;p76"/>
            <p:cNvSpPr/>
            <p:nvPr/>
          </p:nvSpPr>
          <p:spPr>
            <a:xfrm>
              <a:off x="5361375" y="3577650"/>
              <a:ext cx="23825" cy="20625"/>
            </a:xfrm>
            <a:custGeom>
              <a:avLst/>
              <a:gdLst/>
              <a:ahLst/>
              <a:cxnLst/>
              <a:rect l="l" t="t" r="r" b="b"/>
              <a:pathLst>
                <a:path w="953" h="825" extrusionOk="0">
                  <a:moveTo>
                    <a:pt x="548" y="1"/>
                  </a:moveTo>
                  <a:cubicBezTo>
                    <a:pt x="179" y="1"/>
                    <a:pt x="0" y="441"/>
                    <a:pt x="262" y="703"/>
                  </a:cubicBezTo>
                  <a:cubicBezTo>
                    <a:pt x="343" y="788"/>
                    <a:pt x="443" y="825"/>
                    <a:pt x="542" y="825"/>
                  </a:cubicBezTo>
                  <a:cubicBezTo>
                    <a:pt x="751" y="825"/>
                    <a:pt x="953" y="659"/>
                    <a:pt x="953" y="417"/>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2" name="Google Shape;92602;p76"/>
            <p:cNvSpPr/>
            <p:nvPr/>
          </p:nvSpPr>
          <p:spPr>
            <a:xfrm>
              <a:off x="5330500" y="3608600"/>
              <a:ext cx="24050" cy="20425"/>
            </a:xfrm>
            <a:custGeom>
              <a:avLst/>
              <a:gdLst/>
              <a:ahLst/>
              <a:cxnLst/>
              <a:rect l="l" t="t" r="r" b="b"/>
              <a:pathLst>
                <a:path w="962" h="817" extrusionOk="0">
                  <a:moveTo>
                    <a:pt x="542" y="1"/>
                  </a:moveTo>
                  <a:cubicBezTo>
                    <a:pt x="183" y="1"/>
                    <a:pt x="1" y="433"/>
                    <a:pt x="259" y="691"/>
                  </a:cubicBezTo>
                  <a:cubicBezTo>
                    <a:pt x="341" y="778"/>
                    <a:pt x="446" y="816"/>
                    <a:pt x="549" y="816"/>
                  </a:cubicBezTo>
                  <a:cubicBezTo>
                    <a:pt x="758" y="816"/>
                    <a:pt x="962" y="657"/>
                    <a:pt x="962" y="418"/>
                  </a:cubicBezTo>
                  <a:cubicBezTo>
                    <a:pt x="962" y="191"/>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3" name="Google Shape;92603;p76"/>
            <p:cNvSpPr/>
            <p:nvPr/>
          </p:nvSpPr>
          <p:spPr>
            <a:xfrm>
              <a:off x="5361375" y="3639275"/>
              <a:ext cx="23825" cy="20625"/>
            </a:xfrm>
            <a:custGeom>
              <a:avLst/>
              <a:gdLst/>
              <a:ahLst/>
              <a:cxnLst/>
              <a:rect l="l" t="t" r="r" b="b"/>
              <a:pathLst>
                <a:path w="953" h="825" extrusionOk="0">
                  <a:moveTo>
                    <a:pt x="548" y="0"/>
                  </a:moveTo>
                  <a:cubicBezTo>
                    <a:pt x="179" y="0"/>
                    <a:pt x="0" y="441"/>
                    <a:pt x="262" y="703"/>
                  </a:cubicBezTo>
                  <a:cubicBezTo>
                    <a:pt x="343" y="787"/>
                    <a:pt x="443" y="825"/>
                    <a:pt x="542" y="825"/>
                  </a:cubicBezTo>
                  <a:cubicBezTo>
                    <a:pt x="751" y="825"/>
                    <a:pt x="953" y="659"/>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4" name="Google Shape;92604;p76"/>
            <p:cNvSpPr/>
            <p:nvPr/>
          </p:nvSpPr>
          <p:spPr>
            <a:xfrm>
              <a:off x="5330425" y="3669925"/>
              <a:ext cx="24125" cy="20700"/>
            </a:xfrm>
            <a:custGeom>
              <a:avLst/>
              <a:gdLst/>
              <a:ahLst/>
              <a:cxnLst/>
              <a:rect l="l" t="t" r="r" b="b"/>
              <a:pathLst>
                <a:path w="965" h="828" extrusionOk="0">
                  <a:moveTo>
                    <a:pt x="560" y="1"/>
                  </a:moveTo>
                  <a:cubicBezTo>
                    <a:pt x="191" y="1"/>
                    <a:pt x="0" y="441"/>
                    <a:pt x="262" y="703"/>
                  </a:cubicBezTo>
                  <a:cubicBezTo>
                    <a:pt x="344" y="789"/>
                    <a:pt x="448" y="827"/>
                    <a:pt x="550" y="827"/>
                  </a:cubicBezTo>
                  <a:cubicBezTo>
                    <a:pt x="760" y="827"/>
                    <a:pt x="965" y="665"/>
                    <a:pt x="965" y="417"/>
                  </a:cubicBezTo>
                  <a:cubicBezTo>
                    <a:pt x="965" y="191"/>
                    <a:pt x="786" y="12"/>
                    <a:pt x="560"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5" name="Google Shape;92605;p76"/>
            <p:cNvSpPr/>
            <p:nvPr/>
          </p:nvSpPr>
          <p:spPr>
            <a:xfrm>
              <a:off x="5361075" y="3700575"/>
              <a:ext cx="24125" cy="20800"/>
            </a:xfrm>
            <a:custGeom>
              <a:avLst/>
              <a:gdLst/>
              <a:ahLst/>
              <a:cxnLst/>
              <a:rect l="l" t="t" r="r" b="b"/>
              <a:pathLst>
                <a:path w="965" h="832" extrusionOk="0">
                  <a:moveTo>
                    <a:pt x="560" y="1"/>
                  </a:moveTo>
                  <a:cubicBezTo>
                    <a:pt x="191" y="1"/>
                    <a:pt x="0" y="453"/>
                    <a:pt x="262" y="715"/>
                  </a:cubicBezTo>
                  <a:cubicBezTo>
                    <a:pt x="346" y="795"/>
                    <a:pt x="448" y="831"/>
                    <a:pt x="549" y="831"/>
                  </a:cubicBezTo>
                  <a:cubicBezTo>
                    <a:pt x="761" y="831"/>
                    <a:pt x="965" y="669"/>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6" name="Google Shape;92606;p76"/>
            <p:cNvSpPr/>
            <p:nvPr/>
          </p:nvSpPr>
          <p:spPr>
            <a:xfrm>
              <a:off x="5330500" y="3731525"/>
              <a:ext cx="24050" cy="20425"/>
            </a:xfrm>
            <a:custGeom>
              <a:avLst/>
              <a:gdLst/>
              <a:ahLst/>
              <a:cxnLst/>
              <a:rect l="l" t="t" r="r" b="b"/>
              <a:pathLst>
                <a:path w="962" h="817" extrusionOk="0">
                  <a:moveTo>
                    <a:pt x="542" y="1"/>
                  </a:moveTo>
                  <a:cubicBezTo>
                    <a:pt x="183" y="1"/>
                    <a:pt x="1" y="433"/>
                    <a:pt x="259" y="692"/>
                  </a:cubicBezTo>
                  <a:cubicBezTo>
                    <a:pt x="341" y="778"/>
                    <a:pt x="445" y="817"/>
                    <a:pt x="546" y="817"/>
                  </a:cubicBezTo>
                  <a:cubicBezTo>
                    <a:pt x="753" y="817"/>
                    <a:pt x="954" y="657"/>
                    <a:pt x="962" y="418"/>
                  </a:cubicBezTo>
                  <a:cubicBezTo>
                    <a:pt x="962" y="192"/>
                    <a:pt x="783" y="1"/>
                    <a:pt x="557"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7" name="Google Shape;92607;p76"/>
            <p:cNvSpPr/>
            <p:nvPr/>
          </p:nvSpPr>
          <p:spPr>
            <a:xfrm>
              <a:off x="5361375" y="3762200"/>
              <a:ext cx="23825" cy="20500"/>
            </a:xfrm>
            <a:custGeom>
              <a:avLst/>
              <a:gdLst/>
              <a:ahLst/>
              <a:cxnLst/>
              <a:rect l="l" t="t" r="r" b="b"/>
              <a:pathLst>
                <a:path w="953" h="820"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8" name="Google Shape;92608;p76"/>
            <p:cNvSpPr/>
            <p:nvPr/>
          </p:nvSpPr>
          <p:spPr>
            <a:xfrm>
              <a:off x="5330425" y="3792850"/>
              <a:ext cx="24125" cy="20700"/>
            </a:xfrm>
            <a:custGeom>
              <a:avLst/>
              <a:gdLst/>
              <a:ahLst/>
              <a:cxnLst/>
              <a:rect l="l" t="t" r="r" b="b"/>
              <a:pathLst>
                <a:path w="965" h="828" extrusionOk="0">
                  <a:moveTo>
                    <a:pt x="560" y="1"/>
                  </a:moveTo>
                  <a:cubicBezTo>
                    <a:pt x="191" y="1"/>
                    <a:pt x="0" y="441"/>
                    <a:pt x="262" y="703"/>
                  </a:cubicBezTo>
                  <a:cubicBezTo>
                    <a:pt x="344" y="789"/>
                    <a:pt x="446" y="828"/>
                    <a:pt x="548" y="828"/>
                  </a:cubicBezTo>
                  <a:cubicBezTo>
                    <a:pt x="755" y="828"/>
                    <a:pt x="957" y="666"/>
                    <a:pt x="965" y="418"/>
                  </a:cubicBezTo>
                  <a:cubicBezTo>
                    <a:pt x="965" y="191"/>
                    <a:pt x="774"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9" name="Google Shape;92609;p76"/>
            <p:cNvSpPr/>
            <p:nvPr/>
          </p:nvSpPr>
          <p:spPr>
            <a:xfrm>
              <a:off x="5361375" y="3823825"/>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0" name="Google Shape;92610;p76"/>
            <p:cNvSpPr/>
            <p:nvPr/>
          </p:nvSpPr>
          <p:spPr>
            <a:xfrm>
              <a:off x="5329025" y="3854425"/>
              <a:ext cx="27900" cy="20600"/>
            </a:xfrm>
            <a:custGeom>
              <a:avLst/>
              <a:gdLst/>
              <a:ahLst/>
              <a:cxnLst/>
              <a:rect l="l" t="t" r="r" b="b"/>
              <a:pathLst>
                <a:path w="1116" h="824" extrusionOk="0">
                  <a:moveTo>
                    <a:pt x="570" y="0"/>
                  </a:moveTo>
                  <a:cubicBezTo>
                    <a:pt x="64" y="0"/>
                    <a:pt x="0" y="766"/>
                    <a:pt x="532" y="824"/>
                  </a:cubicBezTo>
                  <a:lnTo>
                    <a:pt x="616" y="824"/>
                  </a:lnTo>
                  <a:cubicBezTo>
                    <a:pt x="1116" y="776"/>
                    <a:pt x="1116" y="38"/>
                    <a:pt x="616" y="2"/>
                  </a:cubicBezTo>
                  <a:cubicBezTo>
                    <a:pt x="600" y="1"/>
                    <a:pt x="585" y="0"/>
                    <a:pt x="5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1" name="Google Shape;92611;p76"/>
            <p:cNvSpPr/>
            <p:nvPr/>
          </p:nvSpPr>
          <p:spPr>
            <a:xfrm>
              <a:off x="5361375" y="3885125"/>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2" name="Google Shape;92612;p76"/>
            <p:cNvSpPr/>
            <p:nvPr/>
          </p:nvSpPr>
          <p:spPr>
            <a:xfrm>
              <a:off x="5330425" y="3915800"/>
              <a:ext cx="24125" cy="20675"/>
            </a:xfrm>
            <a:custGeom>
              <a:avLst/>
              <a:gdLst/>
              <a:ahLst/>
              <a:cxnLst/>
              <a:rect l="l" t="t" r="r" b="b"/>
              <a:pathLst>
                <a:path w="965" h="827" extrusionOk="0">
                  <a:moveTo>
                    <a:pt x="560" y="0"/>
                  </a:moveTo>
                  <a:cubicBezTo>
                    <a:pt x="191" y="0"/>
                    <a:pt x="0" y="441"/>
                    <a:pt x="262" y="703"/>
                  </a:cubicBezTo>
                  <a:cubicBezTo>
                    <a:pt x="344" y="788"/>
                    <a:pt x="448" y="827"/>
                    <a:pt x="550" y="827"/>
                  </a:cubicBezTo>
                  <a:cubicBezTo>
                    <a:pt x="760" y="827"/>
                    <a:pt x="965" y="665"/>
                    <a:pt x="965" y="417"/>
                  </a:cubicBezTo>
                  <a:cubicBezTo>
                    <a:pt x="965" y="191"/>
                    <a:pt x="786"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3" name="Google Shape;92613;p76"/>
            <p:cNvSpPr/>
            <p:nvPr/>
          </p:nvSpPr>
          <p:spPr>
            <a:xfrm>
              <a:off x="5361375" y="3946450"/>
              <a:ext cx="24125" cy="20775"/>
            </a:xfrm>
            <a:custGeom>
              <a:avLst/>
              <a:gdLst/>
              <a:ahLst/>
              <a:cxnLst/>
              <a:rect l="l" t="t" r="r" b="b"/>
              <a:pathLst>
                <a:path w="965" h="831" extrusionOk="0">
                  <a:moveTo>
                    <a:pt x="548" y="0"/>
                  </a:moveTo>
                  <a:lnTo>
                    <a:pt x="548" y="12"/>
                  </a:lnTo>
                  <a:cubicBezTo>
                    <a:pt x="179" y="12"/>
                    <a:pt x="0" y="453"/>
                    <a:pt x="262" y="715"/>
                  </a:cubicBezTo>
                  <a:cubicBezTo>
                    <a:pt x="342" y="795"/>
                    <a:pt x="442" y="831"/>
                    <a:pt x="540" y="831"/>
                  </a:cubicBezTo>
                  <a:cubicBezTo>
                    <a:pt x="749" y="831"/>
                    <a:pt x="953" y="668"/>
                    <a:pt x="953"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4" name="Google Shape;92614;p76"/>
            <p:cNvSpPr/>
            <p:nvPr/>
          </p:nvSpPr>
          <p:spPr>
            <a:xfrm>
              <a:off x="5330425" y="397740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7"/>
                  </a:cubicBezTo>
                  <a:cubicBezTo>
                    <a:pt x="965" y="191"/>
                    <a:pt x="786"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5" name="Google Shape;92615;p76"/>
            <p:cNvSpPr/>
            <p:nvPr/>
          </p:nvSpPr>
          <p:spPr>
            <a:xfrm>
              <a:off x="5361375" y="4008075"/>
              <a:ext cx="23825" cy="20675"/>
            </a:xfrm>
            <a:custGeom>
              <a:avLst/>
              <a:gdLst/>
              <a:ahLst/>
              <a:cxnLst/>
              <a:rect l="l" t="t" r="r" b="b"/>
              <a:pathLst>
                <a:path w="953" h="827" extrusionOk="0">
                  <a:moveTo>
                    <a:pt x="548" y="0"/>
                  </a:moveTo>
                  <a:cubicBezTo>
                    <a:pt x="179" y="0"/>
                    <a:pt x="0" y="452"/>
                    <a:pt x="262" y="702"/>
                  </a:cubicBezTo>
                  <a:cubicBezTo>
                    <a:pt x="344" y="788"/>
                    <a:pt x="447" y="827"/>
                    <a:pt x="547"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6" name="Google Shape;92616;p76"/>
            <p:cNvSpPr/>
            <p:nvPr/>
          </p:nvSpPr>
          <p:spPr>
            <a:xfrm>
              <a:off x="5329725" y="4039000"/>
              <a:ext cx="26900" cy="20575"/>
            </a:xfrm>
            <a:custGeom>
              <a:avLst/>
              <a:gdLst/>
              <a:ahLst/>
              <a:cxnLst/>
              <a:rect l="l" t="t" r="r" b="b"/>
              <a:pathLst>
                <a:path w="1076" h="823" extrusionOk="0">
                  <a:moveTo>
                    <a:pt x="564" y="1"/>
                  </a:moveTo>
                  <a:cubicBezTo>
                    <a:pt x="62" y="1"/>
                    <a:pt x="0" y="741"/>
                    <a:pt x="504" y="823"/>
                  </a:cubicBezTo>
                  <a:lnTo>
                    <a:pt x="588" y="823"/>
                  </a:lnTo>
                  <a:cubicBezTo>
                    <a:pt x="1076" y="763"/>
                    <a:pt x="1076" y="49"/>
                    <a:pt x="588" y="1"/>
                  </a:cubicBezTo>
                  <a:cubicBezTo>
                    <a:pt x="580" y="1"/>
                    <a:pt x="572" y="1"/>
                    <a:pt x="5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7" name="Google Shape;92617;p76"/>
            <p:cNvSpPr/>
            <p:nvPr/>
          </p:nvSpPr>
          <p:spPr>
            <a:xfrm>
              <a:off x="5361075" y="4069675"/>
              <a:ext cx="24125" cy="20625"/>
            </a:xfrm>
            <a:custGeom>
              <a:avLst/>
              <a:gdLst/>
              <a:ahLst/>
              <a:cxnLst/>
              <a:rect l="l" t="t" r="r" b="b"/>
              <a:pathLst>
                <a:path w="965" h="825" extrusionOk="0">
                  <a:moveTo>
                    <a:pt x="560" y="1"/>
                  </a:moveTo>
                  <a:cubicBezTo>
                    <a:pt x="191" y="1"/>
                    <a:pt x="0" y="441"/>
                    <a:pt x="262" y="703"/>
                  </a:cubicBezTo>
                  <a:cubicBezTo>
                    <a:pt x="346" y="787"/>
                    <a:pt x="449" y="825"/>
                    <a:pt x="549" y="825"/>
                  </a:cubicBezTo>
                  <a:cubicBezTo>
                    <a:pt x="762"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8" name="Google Shape;92618;p76"/>
            <p:cNvSpPr/>
            <p:nvPr/>
          </p:nvSpPr>
          <p:spPr>
            <a:xfrm>
              <a:off x="5330425" y="4100325"/>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191"/>
                    <a:pt x="774"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9" name="Google Shape;92619;p76"/>
            <p:cNvSpPr/>
            <p:nvPr/>
          </p:nvSpPr>
          <p:spPr>
            <a:xfrm>
              <a:off x="5361375" y="4131300"/>
              <a:ext cx="23825" cy="20475"/>
            </a:xfrm>
            <a:custGeom>
              <a:avLst/>
              <a:gdLst/>
              <a:ahLst/>
              <a:cxnLst/>
              <a:rect l="l" t="t" r="r" b="b"/>
              <a:pathLst>
                <a:path w="953" h="819" extrusionOk="0">
                  <a:moveTo>
                    <a:pt x="548" y="0"/>
                  </a:moveTo>
                  <a:cubicBezTo>
                    <a:pt x="179" y="0"/>
                    <a:pt x="0" y="441"/>
                    <a:pt x="262" y="703"/>
                  </a:cubicBezTo>
                  <a:cubicBezTo>
                    <a:pt x="342" y="783"/>
                    <a:pt x="442" y="819"/>
                    <a:pt x="540"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0" name="Google Shape;92620;p76"/>
            <p:cNvSpPr/>
            <p:nvPr/>
          </p:nvSpPr>
          <p:spPr>
            <a:xfrm>
              <a:off x="5329100" y="4161875"/>
              <a:ext cx="27825" cy="20350"/>
            </a:xfrm>
            <a:custGeom>
              <a:avLst/>
              <a:gdLst/>
              <a:ahLst/>
              <a:cxnLst/>
              <a:rect l="l" t="t" r="r" b="b"/>
              <a:pathLst>
                <a:path w="1113" h="814" extrusionOk="0">
                  <a:moveTo>
                    <a:pt x="557" y="0"/>
                  </a:moveTo>
                  <a:cubicBezTo>
                    <a:pt x="60" y="0"/>
                    <a:pt x="1" y="767"/>
                    <a:pt x="529" y="813"/>
                  </a:cubicBezTo>
                  <a:lnTo>
                    <a:pt x="613" y="813"/>
                  </a:lnTo>
                  <a:cubicBezTo>
                    <a:pt x="1113" y="777"/>
                    <a:pt x="1113" y="39"/>
                    <a:pt x="613" y="4"/>
                  </a:cubicBezTo>
                  <a:cubicBezTo>
                    <a:pt x="594" y="1"/>
                    <a:pt x="575"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1" name="Google Shape;92621;p76"/>
            <p:cNvSpPr/>
            <p:nvPr/>
          </p:nvSpPr>
          <p:spPr>
            <a:xfrm>
              <a:off x="5361375" y="4192600"/>
              <a:ext cx="23825" cy="20650"/>
            </a:xfrm>
            <a:custGeom>
              <a:avLst/>
              <a:gdLst/>
              <a:ahLst/>
              <a:cxnLst/>
              <a:rect l="l" t="t" r="r" b="b"/>
              <a:pathLst>
                <a:path w="953" h="826" extrusionOk="0">
                  <a:moveTo>
                    <a:pt x="548" y="1"/>
                  </a:moveTo>
                  <a:cubicBezTo>
                    <a:pt x="179" y="1"/>
                    <a:pt x="0" y="441"/>
                    <a:pt x="262" y="703"/>
                  </a:cubicBezTo>
                  <a:cubicBezTo>
                    <a:pt x="343" y="788"/>
                    <a:pt x="443" y="825"/>
                    <a:pt x="542" y="825"/>
                  </a:cubicBezTo>
                  <a:cubicBezTo>
                    <a:pt x="751" y="825"/>
                    <a:pt x="953" y="660"/>
                    <a:pt x="953" y="418"/>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2" name="Google Shape;92622;p76"/>
            <p:cNvSpPr/>
            <p:nvPr/>
          </p:nvSpPr>
          <p:spPr>
            <a:xfrm>
              <a:off x="5338450" y="4223275"/>
              <a:ext cx="15500" cy="7450"/>
            </a:xfrm>
            <a:custGeom>
              <a:avLst/>
              <a:gdLst/>
              <a:ahLst/>
              <a:cxnLst/>
              <a:rect l="l" t="t" r="r" b="b"/>
              <a:pathLst>
                <a:path w="620" h="298" extrusionOk="0">
                  <a:moveTo>
                    <a:pt x="239" y="0"/>
                  </a:moveTo>
                  <a:cubicBezTo>
                    <a:pt x="143" y="12"/>
                    <a:pt x="60" y="36"/>
                    <a:pt x="1" y="95"/>
                  </a:cubicBezTo>
                  <a:lnTo>
                    <a:pt x="620" y="298"/>
                  </a:lnTo>
                  <a:cubicBezTo>
                    <a:pt x="572" y="119"/>
                    <a:pt x="417" y="0"/>
                    <a:pt x="2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3" name="Google Shape;92623;p76"/>
            <p:cNvSpPr/>
            <p:nvPr/>
          </p:nvSpPr>
          <p:spPr>
            <a:xfrm>
              <a:off x="5298350" y="3516275"/>
              <a:ext cx="27625" cy="20625"/>
            </a:xfrm>
            <a:custGeom>
              <a:avLst/>
              <a:gdLst/>
              <a:ahLst/>
              <a:cxnLst/>
              <a:rect l="l" t="t" r="r" b="b"/>
              <a:pathLst>
                <a:path w="1105" h="825" extrusionOk="0">
                  <a:moveTo>
                    <a:pt x="560" y="1"/>
                  </a:moveTo>
                  <a:cubicBezTo>
                    <a:pt x="64" y="1"/>
                    <a:pt x="1" y="767"/>
                    <a:pt x="533" y="824"/>
                  </a:cubicBezTo>
                  <a:lnTo>
                    <a:pt x="604" y="824"/>
                  </a:lnTo>
                  <a:cubicBezTo>
                    <a:pt x="1105" y="777"/>
                    <a:pt x="1105" y="39"/>
                    <a:pt x="604" y="3"/>
                  </a:cubicBezTo>
                  <a:cubicBezTo>
                    <a:pt x="589" y="2"/>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4" name="Google Shape;92624;p76"/>
            <p:cNvSpPr/>
            <p:nvPr/>
          </p:nvSpPr>
          <p:spPr>
            <a:xfrm>
              <a:off x="5269100" y="3547000"/>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5" name="Google Shape;92625;p76"/>
            <p:cNvSpPr/>
            <p:nvPr/>
          </p:nvSpPr>
          <p:spPr>
            <a:xfrm>
              <a:off x="5299750" y="3577650"/>
              <a:ext cx="24150" cy="20700"/>
            </a:xfrm>
            <a:custGeom>
              <a:avLst/>
              <a:gdLst/>
              <a:ahLst/>
              <a:cxnLst/>
              <a:rect l="l" t="t" r="r" b="b"/>
              <a:pathLst>
                <a:path w="966" h="828" extrusionOk="0">
                  <a:moveTo>
                    <a:pt x="548" y="1"/>
                  </a:moveTo>
                  <a:cubicBezTo>
                    <a:pt x="191" y="1"/>
                    <a:pt x="1" y="441"/>
                    <a:pt x="251" y="703"/>
                  </a:cubicBezTo>
                  <a:cubicBezTo>
                    <a:pt x="337" y="789"/>
                    <a:pt x="442" y="827"/>
                    <a:pt x="545" y="827"/>
                  </a:cubicBezTo>
                  <a:cubicBezTo>
                    <a:pt x="756" y="827"/>
                    <a:pt x="957" y="665"/>
                    <a:pt x="965" y="417"/>
                  </a:cubicBezTo>
                  <a:cubicBezTo>
                    <a:pt x="965"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6" name="Google Shape;92626;p76"/>
            <p:cNvSpPr/>
            <p:nvPr/>
          </p:nvSpPr>
          <p:spPr>
            <a:xfrm>
              <a:off x="5269100" y="3608600"/>
              <a:ext cx="23825" cy="20500"/>
            </a:xfrm>
            <a:custGeom>
              <a:avLst/>
              <a:gdLst/>
              <a:ahLst/>
              <a:cxnLst/>
              <a:rect l="l" t="t" r="r" b="b"/>
              <a:pathLst>
                <a:path w="953" h="820" extrusionOk="0">
                  <a:moveTo>
                    <a:pt x="548" y="1"/>
                  </a:moveTo>
                  <a:cubicBezTo>
                    <a:pt x="179" y="1"/>
                    <a:pt x="0" y="441"/>
                    <a:pt x="250" y="703"/>
                  </a:cubicBezTo>
                  <a:cubicBezTo>
                    <a:pt x="334" y="783"/>
                    <a:pt x="436" y="819"/>
                    <a:pt x="537" y="819"/>
                  </a:cubicBezTo>
                  <a:cubicBezTo>
                    <a:pt x="749" y="819"/>
                    <a:pt x="953" y="657"/>
                    <a:pt x="953" y="406"/>
                  </a:cubicBezTo>
                  <a:cubicBezTo>
                    <a:pt x="953"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7" name="Google Shape;92627;p76"/>
            <p:cNvSpPr/>
            <p:nvPr/>
          </p:nvSpPr>
          <p:spPr>
            <a:xfrm>
              <a:off x="5299750" y="3639275"/>
              <a:ext cx="24150" cy="20700"/>
            </a:xfrm>
            <a:custGeom>
              <a:avLst/>
              <a:gdLst/>
              <a:ahLst/>
              <a:cxnLst/>
              <a:rect l="l" t="t" r="r" b="b"/>
              <a:pathLst>
                <a:path w="966" h="828" extrusionOk="0">
                  <a:moveTo>
                    <a:pt x="548" y="0"/>
                  </a:moveTo>
                  <a:cubicBezTo>
                    <a:pt x="191" y="0"/>
                    <a:pt x="1" y="441"/>
                    <a:pt x="251" y="703"/>
                  </a:cubicBezTo>
                  <a:cubicBezTo>
                    <a:pt x="337" y="789"/>
                    <a:pt x="442" y="827"/>
                    <a:pt x="545" y="827"/>
                  </a:cubicBezTo>
                  <a:cubicBezTo>
                    <a:pt x="756" y="827"/>
                    <a:pt x="957" y="665"/>
                    <a:pt x="965" y="417"/>
                  </a:cubicBezTo>
                  <a:lnTo>
                    <a:pt x="965" y="405"/>
                  </a:ln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8" name="Google Shape;92628;p76"/>
            <p:cNvSpPr/>
            <p:nvPr/>
          </p:nvSpPr>
          <p:spPr>
            <a:xfrm>
              <a:off x="5269100" y="3669925"/>
              <a:ext cx="23825" cy="20625"/>
            </a:xfrm>
            <a:custGeom>
              <a:avLst/>
              <a:gdLst/>
              <a:ahLst/>
              <a:cxnLst/>
              <a:rect l="l" t="t" r="r" b="b"/>
              <a:pathLst>
                <a:path w="953" h="825" extrusionOk="0">
                  <a:moveTo>
                    <a:pt x="548" y="1"/>
                  </a:moveTo>
                  <a:cubicBezTo>
                    <a:pt x="179" y="1"/>
                    <a:pt x="0" y="441"/>
                    <a:pt x="250" y="703"/>
                  </a:cubicBezTo>
                  <a:cubicBezTo>
                    <a:pt x="335" y="787"/>
                    <a:pt x="438" y="825"/>
                    <a:pt x="539" y="825"/>
                  </a:cubicBezTo>
                  <a:cubicBezTo>
                    <a:pt x="751"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9" name="Google Shape;92629;p76"/>
            <p:cNvSpPr/>
            <p:nvPr/>
          </p:nvSpPr>
          <p:spPr>
            <a:xfrm>
              <a:off x="5298350" y="3700525"/>
              <a:ext cx="27625" cy="20625"/>
            </a:xfrm>
            <a:custGeom>
              <a:avLst/>
              <a:gdLst/>
              <a:ahLst/>
              <a:cxnLst/>
              <a:rect l="l" t="t" r="r" b="b"/>
              <a:pathLst>
                <a:path w="1105" h="825" extrusionOk="0">
                  <a:moveTo>
                    <a:pt x="560" y="1"/>
                  </a:moveTo>
                  <a:cubicBezTo>
                    <a:pt x="65" y="1"/>
                    <a:pt x="1" y="778"/>
                    <a:pt x="533" y="824"/>
                  </a:cubicBezTo>
                  <a:lnTo>
                    <a:pt x="604" y="824"/>
                  </a:lnTo>
                  <a:cubicBezTo>
                    <a:pt x="1105" y="789"/>
                    <a:pt x="1105"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0" name="Google Shape;92630;p76"/>
            <p:cNvSpPr/>
            <p:nvPr/>
          </p:nvSpPr>
          <p:spPr>
            <a:xfrm>
              <a:off x="5269100" y="3731550"/>
              <a:ext cx="23825" cy="20475"/>
            </a:xfrm>
            <a:custGeom>
              <a:avLst/>
              <a:gdLst/>
              <a:ahLst/>
              <a:cxnLst/>
              <a:rect l="l" t="t" r="r" b="b"/>
              <a:pathLst>
                <a:path w="953" h="819" extrusionOk="0">
                  <a:moveTo>
                    <a:pt x="548" y="0"/>
                  </a:moveTo>
                  <a:cubicBezTo>
                    <a:pt x="179" y="0"/>
                    <a:pt x="0" y="441"/>
                    <a:pt x="250" y="703"/>
                  </a:cubicBezTo>
                  <a:cubicBezTo>
                    <a:pt x="334" y="783"/>
                    <a:pt x="436" y="819"/>
                    <a:pt x="537"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1" name="Google Shape;92631;p76"/>
            <p:cNvSpPr/>
            <p:nvPr/>
          </p:nvSpPr>
          <p:spPr>
            <a:xfrm>
              <a:off x="5299750" y="3762200"/>
              <a:ext cx="24150" cy="20500"/>
            </a:xfrm>
            <a:custGeom>
              <a:avLst/>
              <a:gdLst/>
              <a:ahLst/>
              <a:cxnLst/>
              <a:rect l="l" t="t" r="r" b="b"/>
              <a:pathLst>
                <a:path w="966" h="820" extrusionOk="0">
                  <a:moveTo>
                    <a:pt x="548" y="0"/>
                  </a:moveTo>
                  <a:cubicBezTo>
                    <a:pt x="191" y="0"/>
                    <a:pt x="1" y="441"/>
                    <a:pt x="251" y="703"/>
                  </a:cubicBezTo>
                  <a:cubicBezTo>
                    <a:pt x="335" y="783"/>
                    <a:pt x="438" y="819"/>
                    <a:pt x="539" y="819"/>
                  </a:cubicBezTo>
                  <a:cubicBezTo>
                    <a:pt x="752" y="819"/>
                    <a:pt x="957"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2" name="Google Shape;92632;p76"/>
            <p:cNvSpPr/>
            <p:nvPr/>
          </p:nvSpPr>
          <p:spPr>
            <a:xfrm>
              <a:off x="5269100" y="3792850"/>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3" name="Google Shape;92633;p76"/>
            <p:cNvSpPr/>
            <p:nvPr/>
          </p:nvSpPr>
          <p:spPr>
            <a:xfrm>
              <a:off x="5299850" y="3823800"/>
              <a:ext cx="24050" cy="20425"/>
            </a:xfrm>
            <a:custGeom>
              <a:avLst/>
              <a:gdLst/>
              <a:ahLst/>
              <a:cxnLst/>
              <a:rect l="l" t="t" r="r" b="b"/>
              <a:pathLst>
                <a:path w="962" h="817" extrusionOk="0">
                  <a:moveTo>
                    <a:pt x="530" y="1"/>
                  </a:moveTo>
                  <a:cubicBezTo>
                    <a:pt x="182" y="1"/>
                    <a:pt x="0" y="433"/>
                    <a:pt x="247" y="692"/>
                  </a:cubicBezTo>
                  <a:cubicBezTo>
                    <a:pt x="333" y="778"/>
                    <a:pt x="439" y="816"/>
                    <a:pt x="542" y="816"/>
                  </a:cubicBezTo>
                  <a:cubicBezTo>
                    <a:pt x="753" y="816"/>
                    <a:pt x="953" y="657"/>
                    <a:pt x="961" y="418"/>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4" name="Google Shape;92634;p76"/>
            <p:cNvSpPr/>
            <p:nvPr/>
          </p:nvSpPr>
          <p:spPr>
            <a:xfrm>
              <a:off x="5269100" y="3854475"/>
              <a:ext cx="23825" cy="20625"/>
            </a:xfrm>
            <a:custGeom>
              <a:avLst/>
              <a:gdLst/>
              <a:ahLst/>
              <a:cxnLst/>
              <a:rect l="l" t="t" r="r" b="b"/>
              <a:pathLst>
                <a:path w="953" h="825" extrusionOk="0">
                  <a:moveTo>
                    <a:pt x="548" y="0"/>
                  </a:moveTo>
                  <a:cubicBezTo>
                    <a:pt x="179" y="0"/>
                    <a:pt x="0" y="441"/>
                    <a:pt x="250" y="703"/>
                  </a:cubicBezTo>
                  <a:cubicBezTo>
                    <a:pt x="334" y="787"/>
                    <a:pt x="437" y="824"/>
                    <a:pt x="537" y="824"/>
                  </a:cubicBezTo>
                  <a:cubicBezTo>
                    <a:pt x="750"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5" name="Google Shape;92635;p76"/>
            <p:cNvSpPr/>
            <p:nvPr/>
          </p:nvSpPr>
          <p:spPr>
            <a:xfrm>
              <a:off x="5298350" y="3885075"/>
              <a:ext cx="27625" cy="20625"/>
            </a:xfrm>
            <a:custGeom>
              <a:avLst/>
              <a:gdLst/>
              <a:ahLst/>
              <a:cxnLst/>
              <a:rect l="l" t="t" r="r" b="b"/>
              <a:pathLst>
                <a:path w="1105" h="825" extrusionOk="0">
                  <a:moveTo>
                    <a:pt x="560" y="1"/>
                  </a:moveTo>
                  <a:cubicBezTo>
                    <a:pt x="65" y="1"/>
                    <a:pt x="1" y="778"/>
                    <a:pt x="533" y="824"/>
                  </a:cubicBezTo>
                  <a:lnTo>
                    <a:pt x="604" y="824"/>
                  </a:lnTo>
                  <a:cubicBezTo>
                    <a:pt x="1105" y="777"/>
                    <a:pt x="1105" y="50"/>
                    <a:pt x="604" y="3"/>
                  </a:cubicBezTo>
                  <a:cubicBezTo>
                    <a:pt x="589" y="1"/>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6" name="Google Shape;92636;p76"/>
            <p:cNvSpPr/>
            <p:nvPr/>
          </p:nvSpPr>
          <p:spPr>
            <a:xfrm>
              <a:off x="5269100" y="3915800"/>
              <a:ext cx="23825" cy="20675"/>
            </a:xfrm>
            <a:custGeom>
              <a:avLst/>
              <a:gdLst/>
              <a:ahLst/>
              <a:cxnLst/>
              <a:rect l="l" t="t" r="r" b="b"/>
              <a:pathLst>
                <a:path w="953" h="827" extrusionOk="0">
                  <a:moveTo>
                    <a:pt x="548" y="0"/>
                  </a:moveTo>
                  <a:cubicBezTo>
                    <a:pt x="179" y="0"/>
                    <a:pt x="0" y="453"/>
                    <a:pt x="250" y="703"/>
                  </a:cubicBezTo>
                  <a:cubicBezTo>
                    <a:pt x="336" y="788"/>
                    <a:pt x="441" y="827"/>
                    <a:pt x="544" y="827"/>
                  </a:cubicBezTo>
                  <a:cubicBezTo>
                    <a:pt x="754"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7" name="Google Shape;92637;p76"/>
            <p:cNvSpPr/>
            <p:nvPr/>
          </p:nvSpPr>
          <p:spPr>
            <a:xfrm>
              <a:off x="5299750" y="3946450"/>
              <a:ext cx="24150" cy="20800"/>
            </a:xfrm>
            <a:custGeom>
              <a:avLst/>
              <a:gdLst/>
              <a:ahLst/>
              <a:cxnLst/>
              <a:rect l="l" t="t" r="r" b="b"/>
              <a:pathLst>
                <a:path w="966" h="832" extrusionOk="0">
                  <a:moveTo>
                    <a:pt x="548" y="0"/>
                  </a:moveTo>
                  <a:lnTo>
                    <a:pt x="548" y="12"/>
                  </a:lnTo>
                  <a:cubicBezTo>
                    <a:pt x="191" y="12"/>
                    <a:pt x="1" y="453"/>
                    <a:pt x="251" y="715"/>
                  </a:cubicBezTo>
                  <a:cubicBezTo>
                    <a:pt x="335" y="795"/>
                    <a:pt x="438" y="831"/>
                    <a:pt x="539" y="831"/>
                  </a:cubicBezTo>
                  <a:cubicBezTo>
                    <a:pt x="752" y="831"/>
                    <a:pt x="957" y="671"/>
                    <a:pt x="965" y="429"/>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8" name="Google Shape;92638;p76"/>
            <p:cNvSpPr/>
            <p:nvPr/>
          </p:nvSpPr>
          <p:spPr>
            <a:xfrm>
              <a:off x="5269100" y="3977400"/>
              <a:ext cx="23825" cy="20625"/>
            </a:xfrm>
            <a:custGeom>
              <a:avLst/>
              <a:gdLst/>
              <a:ahLst/>
              <a:cxnLst/>
              <a:rect l="l" t="t" r="r" b="b"/>
              <a:pathLst>
                <a:path w="953" h="825" extrusionOk="0">
                  <a:moveTo>
                    <a:pt x="548" y="1"/>
                  </a:moveTo>
                  <a:cubicBezTo>
                    <a:pt x="179" y="1"/>
                    <a:pt x="0" y="441"/>
                    <a:pt x="250" y="703"/>
                  </a:cubicBezTo>
                  <a:cubicBezTo>
                    <a:pt x="335" y="788"/>
                    <a:pt x="438" y="825"/>
                    <a:pt x="539" y="825"/>
                  </a:cubicBezTo>
                  <a:cubicBezTo>
                    <a:pt x="751" y="825"/>
                    <a:pt x="953" y="659"/>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9" name="Google Shape;92639;p76"/>
            <p:cNvSpPr/>
            <p:nvPr/>
          </p:nvSpPr>
          <p:spPr>
            <a:xfrm>
              <a:off x="5298350" y="4008025"/>
              <a:ext cx="27625" cy="20600"/>
            </a:xfrm>
            <a:custGeom>
              <a:avLst/>
              <a:gdLst/>
              <a:ahLst/>
              <a:cxnLst/>
              <a:rect l="l" t="t" r="r" b="b"/>
              <a:pathLst>
                <a:path w="1105" h="824" extrusionOk="0">
                  <a:moveTo>
                    <a:pt x="560" y="0"/>
                  </a:moveTo>
                  <a:cubicBezTo>
                    <a:pt x="65" y="0"/>
                    <a:pt x="1" y="777"/>
                    <a:pt x="533" y="824"/>
                  </a:cubicBezTo>
                  <a:lnTo>
                    <a:pt x="604" y="824"/>
                  </a:lnTo>
                  <a:cubicBezTo>
                    <a:pt x="1105" y="788"/>
                    <a:pt x="1105" y="50"/>
                    <a:pt x="604" y="2"/>
                  </a:cubicBezTo>
                  <a:cubicBezTo>
                    <a:pt x="589" y="1"/>
                    <a:pt x="5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0" name="Google Shape;92640;p76"/>
            <p:cNvSpPr/>
            <p:nvPr/>
          </p:nvSpPr>
          <p:spPr>
            <a:xfrm>
              <a:off x="5269100" y="4039025"/>
              <a:ext cx="23825" cy="20625"/>
            </a:xfrm>
            <a:custGeom>
              <a:avLst/>
              <a:gdLst/>
              <a:ahLst/>
              <a:cxnLst/>
              <a:rect l="l" t="t" r="r" b="b"/>
              <a:pathLst>
                <a:path w="953" h="825" extrusionOk="0">
                  <a:moveTo>
                    <a:pt x="548" y="0"/>
                  </a:moveTo>
                  <a:cubicBezTo>
                    <a:pt x="179" y="0"/>
                    <a:pt x="0" y="441"/>
                    <a:pt x="250" y="703"/>
                  </a:cubicBezTo>
                  <a:cubicBezTo>
                    <a:pt x="335" y="787"/>
                    <a:pt x="438" y="825"/>
                    <a:pt x="539" y="825"/>
                  </a:cubicBezTo>
                  <a:cubicBezTo>
                    <a:pt x="751" y="825"/>
                    <a:pt x="953" y="659"/>
                    <a:pt x="953" y="417"/>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1" name="Google Shape;92641;p76"/>
            <p:cNvSpPr/>
            <p:nvPr/>
          </p:nvSpPr>
          <p:spPr>
            <a:xfrm>
              <a:off x="5299850" y="4069675"/>
              <a:ext cx="24050" cy="20700"/>
            </a:xfrm>
            <a:custGeom>
              <a:avLst/>
              <a:gdLst/>
              <a:ahLst/>
              <a:cxnLst/>
              <a:rect l="l" t="t" r="r" b="b"/>
              <a:pathLst>
                <a:path w="962" h="828" extrusionOk="0">
                  <a:moveTo>
                    <a:pt x="530" y="0"/>
                  </a:moveTo>
                  <a:cubicBezTo>
                    <a:pt x="171" y="0"/>
                    <a:pt x="0" y="433"/>
                    <a:pt x="247" y="703"/>
                  </a:cubicBezTo>
                  <a:cubicBezTo>
                    <a:pt x="333" y="789"/>
                    <a:pt x="438" y="827"/>
                    <a:pt x="541" y="827"/>
                  </a:cubicBezTo>
                  <a:cubicBezTo>
                    <a:pt x="752" y="827"/>
                    <a:pt x="953" y="665"/>
                    <a:pt x="961" y="417"/>
                  </a:cubicBezTo>
                  <a:cubicBezTo>
                    <a:pt x="961" y="191"/>
                    <a:pt x="771" y="1"/>
                    <a:pt x="544" y="1"/>
                  </a:cubicBezTo>
                  <a:cubicBezTo>
                    <a:pt x="540" y="0"/>
                    <a:pt x="53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2" name="Google Shape;92642;p76"/>
            <p:cNvSpPr/>
            <p:nvPr/>
          </p:nvSpPr>
          <p:spPr>
            <a:xfrm>
              <a:off x="5269100" y="4100325"/>
              <a:ext cx="23825" cy="20700"/>
            </a:xfrm>
            <a:custGeom>
              <a:avLst/>
              <a:gdLst/>
              <a:ahLst/>
              <a:cxnLst/>
              <a:rect l="l" t="t" r="r" b="b"/>
              <a:pathLst>
                <a:path w="953" h="828" extrusionOk="0">
                  <a:moveTo>
                    <a:pt x="548" y="1"/>
                  </a:moveTo>
                  <a:cubicBezTo>
                    <a:pt x="179" y="1"/>
                    <a:pt x="0" y="453"/>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3" name="Google Shape;92643;p76"/>
            <p:cNvSpPr/>
            <p:nvPr/>
          </p:nvSpPr>
          <p:spPr>
            <a:xfrm>
              <a:off x="5299850" y="4131275"/>
              <a:ext cx="24050" cy="20425"/>
            </a:xfrm>
            <a:custGeom>
              <a:avLst/>
              <a:gdLst/>
              <a:ahLst/>
              <a:cxnLst/>
              <a:rect l="l" t="t" r="r" b="b"/>
              <a:pathLst>
                <a:path w="962" h="817" extrusionOk="0">
                  <a:moveTo>
                    <a:pt x="530" y="1"/>
                  </a:moveTo>
                  <a:cubicBezTo>
                    <a:pt x="182" y="1"/>
                    <a:pt x="0" y="433"/>
                    <a:pt x="247" y="692"/>
                  </a:cubicBezTo>
                  <a:cubicBezTo>
                    <a:pt x="333" y="778"/>
                    <a:pt x="438" y="816"/>
                    <a:pt x="541" y="816"/>
                  </a:cubicBezTo>
                  <a:cubicBezTo>
                    <a:pt x="752" y="816"/>
                    <a:pt x="953" y="654"/>
                    <a:pt x="961" y="406"/>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4" name="Google Shape;92644;p76"/>
            <p:cNvSpPr/>
            <p:nvPr/>
          </p:nvSpPr>
          <p:spPr>
            <a:xfrm>
              <a:off x="5268875" y="4161950"/>
              <a:ext cx="24050" cy="20500"/>
            </a:xfrm>
            <a:custGeom>
              <a:avLst/>
              <a:gdLst/>
              <a:ahLst/>
              <a:cxnLst/>
              <a:rect l="l" t="t" r="r" b="b"/>
              <a:pathLst>
                <a:path w="962" h="820" extrusionOk="0">
                  <a:moveTo>
                    <a:pt x="543" y="0"/>
                  </a:moveTo>
                  <a:cubicBezTo>
                    <a:pt x="183" y="0"/>
                    <a:pt x="1" y="444"/>
                    <a:pt x="259" y="703"/>
                  </a:cubicBezTo>
                  <a:cubicBezTo>
                    <a:pt x="343" y="783"/>
                    <a:pt x="445" y="819"/>
                    <a:pt x="546" y="819"/>
                  </a:cubicBezTo>
                  <a:cubicBezTo>
                    <a:pt x="758" y="819"/>
                    <a:pt x="962" y="656"/>
                    <a:pt x="962" y="405"/>
                  </a:cubicBezTo>
                  <a:cubicBezTo>
                    <a:pt x="962" y="179"/>
                    <a:pt x="783" y="1"/>
                    <a:pt x="557" y="1"/>
                  </a:cubicBezTo>
                  <a:cubicBezTo>
                    <a:pt x="552" y="0"/>
                    <a:pt x="548" y="0"/>
                    <a:pt x="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5" name="Google Shape;92645;p76"/>
            <p:cNvSpPr/>
            <p:nvPr/>
          </p:nvSpPr>
          <p:spPr>
            <a:xfrm>
              <a:off x="5298350" y="4192550"/>
              <a:ext cx="27625" cy="20625"/>
            </a:xfrm>
            <a:custGeom>
              <a:avLst/>
              <a:gdLst/>
              <a:ahLst/>
              <a:cxnLst/>
              <a:rect l="l" t="t" r="r" b="b"/>
              <a:pathLst>
                <a:path w="1105" h="825" extrusionOk="0">
                  <a:moveTo>
                    <a:pt x="560" y="1"/>
                  </a:moveTo>
                  <a:cubicBezTo>
                    <a:pt x="65" y="1"/>
                    <a:pt x="1" y="778"/>
                    <a:pt x="533" y="824"/>
                  </a:cubicBezTo>
                  <a:lnTo>
                    <a:pt x="604" y="824"/>
                  </a:lnTo>
                  <a:cubicBezTo>
                    <a:pt x="1105" y="777"/>
                    <a:pt x="1105"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6" name="Google Shape;92646;p76"/>
            <p:cNvSpPr/>
            <p:nvPr/>
          </p:nvSpPr>
          <p:spPr>
            <a:xfrm>
              <a:off x="5244100" y="3527350"/>
              <a:ext cx="18175" cy="9550"/>
            </a:xfrm>
            <a:custGeom>
              <a:avLst/>
              <a:gdLst/>
              <a:ahLst/>
              <a:cxnLst/>
              <a:rect l="l" t="t" r="r" b="b"/>
              <a:pathLst>
                <a:path w="727" h="382" extrusionOk="0">
                  <a:moveTo>
                    <a:pt x="727" y="0"/>
                  </a:moveTo>
                  <a:lnTo>
                    <a:pt x="0" y="215"/>
                  </a:lnTo>
                  <a:cubicBezTo>
                    <a:pt x="72" y="322"/>
                    <a:pt x="191" y="370"/>
                    <a:pt x="322" y="381"/>
                  </a:cubicBezTo>
                  <a:cubicBezTo>
                    <a:pt x="524" y="370"/>
                    <a:pt x="703" y="215"/>
                    <a:pt x="7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7" name="Google Shape;92647;p76"/>
            <p:cNvSpPr/>
            <p:nvPr/>
          </p:nvSpPr>
          <p:spPr>
            <a:xfrm>
              <a:off x="5207175" y="3547000"/>
              <a:ext cx="28600" cy="20250"/>
            </a:xfrm>
            <a:custGeom>
              <a:avLst/>
              <a:gdLst/>
              <a:ahLst/>
              <a:cxnLst/>
              <a:rect l="l" t="t" r="r" b="b"/>
              <a:pathLst>
                <a:path w="1144" h="810" extrusionOk="0">
                  <a:moveTo>
                    <a:pt x="561" y="0"/>
                  </a:moveTo>
                  <a:cubicBezTo>
                    <a:pt x="1" y="12"/>
                    <a:pt x="60" y="810"/>
                    <a:pt x="572" y="810"/>
                  </a:cubicBezTo>
                  <a:cubicBezTo>
                    <a:pt x="1084" y="810"/>
                    <a:pt x="1144"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8" name="Google Shape;92648;p76"/>
            <p:cNvSpPr/>
            <p:nvPr/>
          </p:nvSpPr>
          <p:spPr>
            <a:xfrm>
              <a:off x="5238150" y="3577650"/>
              <a:ext cx="24125" cy="20625"/>
            </a:xfrm>
            <a:custGeom>
              <a:avLst/>
              <a:gdLst/>
              <a:ahLst/>
              <a:cxnLst/>
              <a:rect l="l" t="t" r="r" b="b"/>
              <a:pathLst>
                <a:path w="965" h="825" extrusionOk="0">
                  <a:moveTo>
                    <a:pt x="560" y="1"/>
                  </a:moveTo>
                  <a:cubicBezTo>
                    <a:pt x="191" y="1"/>
                    <a:pt x="0" y="441"/>
                    <a:pt x="262" y="703"/>
                  </a:cubicBezTo>
                  <a:cubicBezTo>
                    <a:pt x="347" y="788"/>
                    <a:pt x="450" y="825"/>
                    <a:pt x="550" y="825"/>
                  </a:cubicBezTo>
                  <a:cubicBezTo>
                    <a:pt x="762" y="825"/>
                    <a:pt x="965" y="659"/>
                    <a:pt x="965" y="417"/>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9" name="Google Shape;92649;p76"/>
            <p:cNvSpPr/>
            <p:nvPr/>
          </p:nvSpPr>
          <p:spPr>
            <a:xfrm>
              <a:off x="5207475" y="3608600"/>
              <a:ext cx="24150" cy="20500"/>
            </a:xfrm>
            <a:custGeom>
              <a:avLst/>
              <a:gdLst/>
              <a:ahLst/>
              <a:cxnLst/>
              <a:rect l="l" t="t" r="r" b="b"/>
              <a:pathLst>
                <a:path w="966" h="820" extrusionOk="0">
                  <a:moveTo>
                    <a:pt x="549" y="1"/>
                  </a:moveTo>
                  <a:cubicBezTo>
                    <a:pt x="191" y="1"/>
                    <a:pt x="1" y="441"/>
                    <a:pt x="263" y="703"/>
                  </a:cubicBezTo>
                  <a:cubicBezTo>
                    <a:pt x="347" y="783"/>
                    <a:pt x="449" y="819"/>
                    <a:pt x="549" y="819"/>
                  </a:cubicBezTo>
                  <a:cubicBezTo>
                    <a:pt x="762" y="819"/>
                    <a:pt x="965" y="657"/>
                    <a:pt x="965" y="406"/>
                  </a:cubicBezTo>
                  <a:cubicBezTo>
                    <a:pt x="965" y="191"/>
                    <a:pt x="787"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0" name="Google Shape;92650;p76"/>
            <p:cNvSpPr/>
            <p:nvPr/>
          </p:nvSpPr>
          <p:spPr>
            <a:xfrm>
              <a:off x="5239025" y="3639275"/>
              <a:ext cx="28025" cy="20550"/>
            </a:xfrm>
            <a:custGeom>
              <a:avLst/>
              <a:gdLst/>
              <a:ahLst/>
              <a:cxnLst/>
              <a:rect l="l" t="t" r="r" b="b"/>
              <a:pathLst>
                <a:path w="1121" h="822" extrusionOk="0">
                  <a:moveTo>
                    <a:pt x="525" y="0"/>
                  </a:moveTo>
                  <a:cubicBezTo>
                    <a:pt x="1" y="48"/>
                    <a:pt x="37" y="822"/>
                    <a:pt x="561"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1" name="Google Shape;92651;p76"/>
            <p:cNvSpPr/>
            <p:nvPr/>
          </p:nvSpPr>
          <p:spPr>
            <a:xfrm>
              <a:off x="5207775" y="3669925"/>
              <a:ext cx="24150" cy="20625"/>
            </a:xfrm>
            <a:custGeom>
              <a:avLst/>
              <a:gdLst/>
              <a:ahLst/>
              <a:cxnLst/>
              <a:rect l="l" t="t" r="r" b="b"/>
              <a:pathLst>
                <a:path w="966" h="825" extrusionOk="0">
                  <a:moveTo>
                    <a:pt x="560"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2" name="Google Shape;92652;p76"/>
            <p:cNvSpPr/>
            <p:nvPr/>
          </p:nvSpPr>
          <p:spPr>
            <a:xfrm>
              <a:off x="5238450" y="3700575"/>
              <a:ext cx="24125" cy="20700"/>
            </a:xfrm>
            <a:custGeom>
              <a:avLst/>
              <a:gdLst/>
              <a:ahLst/>
              <a:cxnLst/>
              <a:rect l="l" t="t" r="r" b="b"/>
              <a:pathLst>
                <a:path w="965" h="828" extrusionOk="0">
                  <a:moveTo>
                    <a:pt x="560" y="1"/>
                  </a:moveTo>
                  <a:cubicBezTo>
                    <a:pt x="191" y="1"/>
                    <a:pt x="0" y="453"/>
                    <a:pt x="262" y="703"/>
                  </a:cubicBezTo>
                  <a:cubicBezTo>
                    <a:pt x="348" y="789"/>
                    <a:pt x="453" y="828"/>
                    <a:pt x="555" y="828"/>
                  </a:cubicBezTo>
                  <a:cubicBezTo>
                    <a:pt x="765" y="828"/>
                    <a:pt x="965" y="666"/>
                    <a:pt x="965" y="418"/>
                  </a:cubicBezTo>
                  <a:cubicBezTo>
                    <a:pt x="965" y="191"/>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3" name="Google Shape;92653;p76"/>
            <p:cNvSpPr/>
            <p:nvPr/>
          </p:nvSpPr>
          <p:spPr>
            <a:xfrm>
              <a:off x="5207775" y="3731550"/>
              <a:ext cx="24150" cy="20475"/>
            </a:xfrm>
            <a:custGeom>
              <a:avLst/>
              <a:gdLst/>
              <a:ahLst/>
              <a:cxnLst/>
              <a:rect l="l" t="t" r="r" b="b"/>
              <a:pathLst>
                <a:path w="966" h="819" extrusionOk="0">
                  <a:moveTo>
                    <a:pt x="560"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4" name="Google Shape;92654;p76"/>
            <p:cNvSpPr/>
            <p:nvPr/>
          </p:nvSpPr>
          <p:spPr>
            <a:xfrm>
              <a:off x="5238750" y="3762200"/>
              <a:ext cx="23825" cy="20625"/>
            </a:xfrm>
            <a:custGeom>
              <a:avLst/>
              <a:gdLst/>
              <a:ahLst/>
              <a:cxnLst/>
              <a:rect l="l" t="t" r="r" b="b"/>
              <a:pathLst>
                <a:path w="953" h="825" extrusionOk="0">
                  <a:moveTo>
                    <a:pt x="548" y="0"/>
                  </a:moveTo>
                  <a:cubicBezTo>
                    <a:pt x="179" y="0"/>
                    <a:pt x="0" y="441"/>
                    <a:pt x="250" y="703"/>
                  </a:cubicBezTo>
                  <a:cubicBezTo>
                    <a:pt x="334" y="787"/>
                    <a:pt x="436" y="824"/>
                    <a:pt x="537" y="824"/>
                  </a:cubicBezTo>
                  <a:cubicBezTo>
                    <a:pt x="749"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5" name="Google Shape;92655;p76"/>
            <p:cNvSpPr/>
            <p:nvPr/>
          </p:nvSpPr>
          <p:spPr>
            <a:xfrm>
              <a:off x="5207775" y="3792850"/>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6" name="Google Shape;92656;p76"/>
            <p:cNvSpPr/>
            <p:nvPr/>
          </p:nvSpPr>
          <p:spPr>
            <a:xfrm>
              <a:off x="5238750"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7" name="Google Shape;92657;p76"/>
            <p:cNvSpPr/>
            <p:nvPr/>
          </p:nvSpPr>
          <p:spPr>
            <a:xfrm>
              <a:off x="5207775" y="3854475"/>
              <a:ext cx="24150" cy="20625"/>
            </a:xfrm>
            <a:custGeom>
              <a:avLst/>
              <a:gdLst/>
              <a:ahLst/>
              <a:cxnLst/>
              <a:rect l="l" t="t" r="r" b="b"/>
              <a:pathLst>
                <a:path w="966" h="825" extrusionOk="0">
                  <a:moveTo>
                    <a:pt x="560"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8" name="Google Shape;92658;p76"/>
            <p:cNvSpPr/>
            <p:nvPr/>
          </p:nvSpPr>
          <p:spPr>
            <a:xfrm>
              <a:off x="5238750" y="3885125"/>
              <a:ext cx="23825" cy="20650"/>
            </a:xfrm>
            <a:custGeom>
              <a:avLst/>
              <a:gdLst/>
              <a:ahLst/>
              <a:cxnLst/>
              <a:rect l="l" t="t" r="r" b="b"/>
              <a:pathLst>
                <a:path w="953" h="826" extrusionOk="0">
                  <a:moveTo>
                    <a:pt x="548" y="1"/>
                  </a:moveTo>
                  <a:cubicBezTo>
                    <a:pt x="179" y="1"/>
                    <a:pt x="0" y="441"/>
                    <a:pt x="250" y="703"/>
                  </a:cubicBezTo>
                  <a:cubicBezTo>
                    <a:pt x="334" y="788"/>
                    <a:pt x="437" y="825"/>
                    <a:pt x="538" y="825"/>
                  </a:cubicBezTo>
                  <a:cubicBezTo>
                    <a:pt x="750" y="825"/>
                    <a:pt x="953" y="660"/>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9" name="Google Shape;92659;p76"/>
            <p:cNvSpPr/>
            <p:nvPr/>
          </p:nvSpPr>
          <p:spPr>
            <a:xfrm>
              <a:off x="5207775" y="3915800"/>
              <a:ext cx="24150" cy="20675"/>
            </a:xfrm>
            <a:custGeom>
              <a:avLst/>
              <a:gdLst/>
              <a:ahLst/>
              <a:cxnLst/>
              <a:rect l="l" t="t" r="r" b="b"/>
              <a:pathLst>
                <a:path w="966" h="827" extrusionOk="0">
                  <a:moveTo>
                    <a:pt x="560" y="0"/>
                  </a:moveTo>
                  <a:cubicBezTo>
                    <a:pt x="191" y="0"/>
                    <a:pt x="1" y="453"/>
                    <a:pt x="263" y="703"/>
                  </a:cubicBezTo>
                  <a:cubicBezTo>
                    <a:pt x="349" y="788"/>
                    <a:pt x="454" y="827"/>
                    <a:pt x="556" y="827"/>
                  </a:cubicBezTo>
                  <a:cubicBezTo>
                    <a:pt x="766" y="827"/>
                    <a:pt x="965" y="665"/>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0" name="Google Shape;92660;p76"/>
            <p:cNvSpPr/>
            <p:nvPr/>
          </p:nvSpPr>
          <p:spPr>
            <a:xfrm>
              <a:off x="5239325" y="3946750"/>
              <a:ext cx="28000" cy="20550"/>
            </a:xfrm>
            <a:custGeom>
              <a:avLst/>
              <a:gdLst/>
              <a:ahLst/>
              <a:cxnLst/>
              <a:rect l="l" t="t" r="r" b="b"/>
              <a:pathLst>
                <a:path w="1120" h="822" extrusionOk="0">
                  <a:moveTo>
                    <a:pt x="525" y="0"/>
                  </a:moveTo>
                  <a:cubicBezTo>
                    <a:pt x="1" y="48"/>
                    <a:pt x="37" y="822"/>
                    <a:pt x="560" y="822"/>
                  </a:cubicBezTo>
                  <a:cubicBezTo>
                    <a:pt x="1084"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1" name="Google Shape;92661;p76"/>
            <p:cNvSpPr/>
            <p:nvPr/>
          </p:nvSpPr>
          <p:spPr>
            <a:xfrm>
              <a:off x="5207775" y="397740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2" name="Google Shape;92662;p76"/>
            <p:cNvSpPr/>
            <p:nvPr/>
          </p:nvSpPr>
          <p:spPr>
            <a:xfrm>
              <a:off x="5238750" y="4008075"/>
              <a:ext cx="23825" cy="20675"/>
            </a:xfrm>
            <a:custGeom>
              <a:avLst/>
              <a:gdLst/>
              <a:ahLst/>
              <a:cxnLst/>
              <a:rect l="l" t="t" r="r" b="b"/>
              <a:pathLst>
                <a:path w="953" h="827" extrusionOk="0">
                  <a:moveTo>
                    <a:pt x="548" y="0"/>
                  </a:moveTo>
                  <a:cubicBezTo>
                    <a:pt x="179" y="0"/>
                    <a:pt x="0" y="452"/>
                    <a:pt x="250" y="702"/>
                  </a:cubicBezTo>
                  <a:cubicBezTo>
                    <a:pt x="336" y="788"/>
                    <a:pt x="441" y="827"/>
                    <a:pt x="543" y="827"/>
                  </a:cubicBezTo>
                  <a:cubicBezTo>
                    <a:pt x="753" y="827"/>
                    <a:pt x="953" y="665"/>
                    <a:pt x="953" y="417"/>
                  </a:cubicBezTo>
                  <a:cubicBezTo>
                    <a:pt x="953"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3" name="Google Shape;92663;p76"/>
            <p:cNvSpPr/>
            <p:nvPr/>
          </p:nvSpPr>
          <p:spPr>
            <a:xfrm>
              <a:off x="5207775" y="403902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4" name="Google Shape;92664;p76"/>
            <p:cNvSpPr/>
            <p:nvPr/>
          </p:nvSpPr>
          <p:spPr>
            <a:xfrm>
              <a:off x="5238450" y="4069675"/>
              <a:ext cx="24125" cy="20625"/>
            </a:xfrm>
            <a:custGeom>
              <a:avLst/>
              <a:gdLst/>
              <a:ahLst/>
              <a:cxnLst/>
              <a:rect l="l" t="t" r="r" b="b"/>
              <a:pathLst>
                <a:path w="965" h="825" extrusionOk="0">
                  <a:moveTo>
                    <a:pt x="560" y="1"/>
                  </a:moveTo>
                  <a:cubicBezTo>
                    <a:pt x="191" y="1"/>
                    <a:pt x="0" y="441"/>
                    <a:pt x="262" y="703"/>
                  </a:cubicBezTo>
                  <a:cubicBezTo>
                    <a:pt x="346" y="787"/>
                    <a:pt x="448" y="825"/>
                    <a:pt x="549" y="825"/>
                  </a:cubicBezTo>
                  <a:cubicBezTo>
                    <a:pt x="761" y="825"/>
                    <a:pt x="965" y="656"/>
                    <a:pt x="965" y="405"/>
                  </a:cubicBezTo>
                  <a:cubicBezTo>
                    <a:pt x="965" y="179"/>
                    <a:pt x="786"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5" name="Google Shape;92665;p76"/>
            <p:cNvSpPr/>
            <p:nvPr/>
          </p:nvSpPr>
          <p:spPr>
            <a:xfrm>
              <a:off x="5207775" y="4100325"/>
              <a:ext cx="24150" cy="20700"/>
            </a:xfrm>
            <a:custGeom>
              <a:avLst/>
              <a:gdLst/>
              <a:ahLst/>
              <a:cxnLst/>
              <a:rect l="l" t="t" r="r" b="b"/>
              <a:pathLst>
                <a:path w="966" h="828" extrusionOk="0">
                  <a:moveTo>
                    <a:pt x="560" y="1"/>
                  </a:moveTo>
                  <a:cubicBezTo>
                    <a:pt x="191" y="1"/>
                    <a:pt x="1" y="453"/>
                    <a:pt x="263" y="703"/>
                  </a:cubicBezTo>
                  <a:cubicBezTo>
                    <a:pt x="349" y="789"/>
                    <a:pt x="454" y="828"/>
                    <a:pt x="556" y="828"/>
                  </a:cubicBezTo>
                  <a:cubicBezTo>
                    <a:pt x="766"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6" name="Google Shape;92666;p76"/>
            <p:cNvSpPr/>
            <p:nvPr/>
          </p:nvSpPr>
          <p:spPr>
            <a:xfrm>
              <a:off x="5239325" y="4131075"/>
              <a:ext cx="28000" cy="20475"/>
            </a:xfrm>
            <a:custGeom>
              <a:avLst/>
              <a:gdLst/>
              <a:ahLst/>
              <a:cxnLst/>
              <a:rect l="l" t="t" r="r" b="b"/>
              <a:pathLst>
                <a:path w="1120" h="819" extrusionOk="0">
                  <a:moveTo>
                    <a:pt x="560" y="0"/>
                  </a:moveTo>
                  <a:cubicBezTo>
                    <a:pt x="549" y="0"/>
                    <a:pt x="537" y="3"/>
                    <a:pt x="525" y="9"/>
                  </a:cubicBezTo>
                  <a:cubicBezTo>
                    <a:pt x="1" y="57"/>
                    <a:pt x="37" y="819"/>
                    <a:pt x="560" y="819"/>
                  </a:cubicBezTo>
                  <a:cubicBezTo>
                    <a:pt x="1084" y="819"/>
                    <a:pt x="1120" y="57"/>
                    <a:pt x="596" y="9"/>
                  </a:cubicBezTo>
                  <a:cubicBezTo>
                    <a:pt x="584" y="3"/>
                    <a:pt x="572"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7" name="Google Shape;92667;p76"/>
            <p:cNvSpPr/>
            <p:nvPr/>
          </p:nvSpPr>
          <p:spPr>
            <a:xfrm>
              <a:off x="5207875" y="4161950"/>
              <a:ext cx="24050" cy="20500"/>
            </a:xfrm>
            <a:custGeom>
              <a:avLst/>
              <a:gdLst/>
              <a:ahLst/>
              <a:cxnLst/>
              <a:rect l="l" t="t" r="r" b="b"/>
              <a:pathLst>
                <a:path w="962" h="820" extrusionOk="0">
                  <a:moveTo>
                    <a:pt x="542" y="0"/>
                  </a:moveTo>
                  <a:cubicBezTo>
                    <a:pt x="182" y="0"/>
                    <a:pt x="0" y="444"/>
                    <a:pt x="259" y="703"/>
                  </a:cubicBezTo>
                  <a:cubicBezTo>
                    <a:pt x="343" y="783"/>
                    <a:pt x="445" y="819"/>
                    <a:pt x="545" y="819"/>
                  </a:cubicBezTo>
                  <a:cubicBezTo>
                    <a:pt x="758" y="819"/>
                    <a:pt x="961" y="656"/>
                    <a:pt x="961" y="405"/>
                  </a:cubicBezTo>
                  <a:cubicBezTo>
                    <a:pt x="961" y="179"/>
                    <a:pt x="783" y="1"/>
                    <a:pt x="556"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8" name="Google Shape;92668;p76"/>
            <p:cNvSpPr/>
            <p:nvPr/>
          </p:nvSpPr>
          <p:spPr>
            <a:xfrm>
              <a:off x="5246775" y="4192600"/>
              <a:ext cx="15200" cy="7175"/>
            </a:xfrm>
            <a:custGeom>
              <a:avLst/>
              <a:gdLst/>
              <a:ahLst/>
              <a:cxnLst/>
              <a:rect l="l" t="t" r="r" b="b"/>
              <a:pathLst>
                <a:path w="608" h="287" extrusionOk="0">
                  <a:moveTo>
                    <a:pt x="215" y="1"/>
                  </a:moveTo>
                  <a:cubicBezTo>
                    <a:pt x="217" y="1"/>
                    <a:pt x="219" y="1"/>
                    <a:pt x="221" y="1"/>
                  </a:cubicBezTo>
                  <a:lnTo>
                    <a:pt x="221" y="1"/>
                  </a:lnTo>
                  <a:cubicBezTo>
                    <a:pt x="223" y="1"/>
                    <a:pt x="225" y="1"/>
                    <a:pt x="227" y="1"/>
                  </a:cubicBezTo>
                  <a:close/>
                  <a:moveTo>
                    <a:pt x="221" y="1"/>
                  </a:moveTo>
                  <a:cubicBezTo>
                    <a:pt x="140" y="2"/>
                    <a:pt x="59" y="38"/>
                    <a:pt x="0" y="84"/>
                  </a:cubicBezTo>
                  <a:lnTo>
                    <a:pt x="608" y="287"/>
                  </a:lnTo>
                  <a:cubicBezTo>
                    <a:pt x="561" y="122"/>
                    <a:pt x="397" y="4"/>
                    <a:pt x="2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9" name="Google Shape;92669;p76"/>
            <p:cNvSpPr/>
            <p:nvPr/>
          </p:nvSpPr>
          <p:spPr>
            <a:xfrm>
              <a:off x="5177125" y="3577650"/>
              <a:ext cx="24125" cy="20625"/>
            </a:xfrm>
            <a:custGeom>
              <a:avLst/>
              <a:gdLst/>
              <a:ahLst/>
              <a:cxnLst/>
              <a:rect l="l" t="t" r="r" b="b"/>
              <a:pathLst>
                <a:path w="965" h="825" extrusionOk="0">
                  <a:moveTo>
                    <a:pt x="548" y="1"/>
                  </a:moveTo>
                  <a:cubicBezTo>
                    <a:pt x="191" y="1"/>
                    <a:pt x="0" y="441"/>
                    <a:pt x="262" y="703"/>
                  </a:cubicBezTo>
                  <a:cubicBezTo>
                    <a:pt x="347" y="788"/>
                    <a:pt x="450" y="825"/>
                    <a:pt x="551" y="825"/>
                  </a:cubicBezTo>
                  <a:cubicBezTo>
                    <a:pt x="762" y="825"/>
                    <a:pt x="965" y="659"/>
                    <a:pt x="965" y="417"/>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0" name="Google Shape;92670;p76"/>
            <p:cNvSpPr/>
            <p:nvPr/>
          </p:nvSpPr>
          <p:spPr>
            <a:xfrm>
              <a:off x="5146475" y="3608600"/>
              <a:ext cx="23825" cy="20425"/>
            </a:xfrm>
            <a:custGeom>
              <a:avLst/>
              <a:gdLst/>
              <a:ahLst/>
              <a:cxnLst/>
              <a:rect l="l" t="t" r="r" b="b"/>
              <a:pathLst>
                <a:path w="953" h="817" extrusionOk="0">
                  <a:moveTo>
                    <a:pt x="548" y="1"/>
                  </a:moveTo>
                  <a:cubicBezTo>
                    <a:pt x="179" y="1"/>
                    <a:pt x="0" y="441"/>
                    <a:pt x="250" y="691"/>
                  </a:cubicBezTo>
                  <a:cubicBezTo>
                    <a:pt x="336" y="778"/>
                    <a:pt x="442" y="816"/>
                    <a:pt x="545" y="816"/>
                  </a:cubicBezTo>
                  <a:cubicBezTo>
                    <a:pt x="755" y="816"/>
                    <a:pt x="953" y="657"/>
                    <a:pt x="953"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1" name="Google Shape;92671;p76"/>
            <p:cNvSpPr/>
            <p:nvPr/>
          </p:nvSpPr>
          <p:spPr>
            <a:xfrm>
              <a:off x="5177125" y="3639275"/>
              <a:ext cx="24125" cy="20625"/>
            </a:xfrm>
            <a:custGeom>
              <a:avLst/>
              <a:gdLst/>
              <a:ahLst/>
              <a:cxnLst/>
              <a:rect l="l" t="t" r="r" b="b"/>
              <a:pathLst>
                <a:path w="965" h="825" extrusionOk="0">
                  <a:moveTo>
                    <a:pt x="548" y="0"/>
                  </a:moveTo>
                  <a:cubicBezTo>
                    <a:pt x="191" y="0"/>
                    <a:pt x="0" y="441"/>
                    <a:pt x="262" y="703"/>
                  </a:cubicBezTo>
                  <a:cubicBezTo>
                    <a:pt x="347" y="787"/>
                    <a:pt x="450" y="825"/>
                    <a:pt x="551" y="825"/>
                  </a:cubicBezTo>
                  <a:cubicBezTo>
                    <a:pt x="762" y="825"/>
                    <a:pt x="965" y="659"/>
                    <a:pt x="965" y="417"/>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2" name="Google Shape;92672;p76"/>
            <p:cNvSpPr/>
            <p:nvPr/>
          </p:nvSpPr>
          <p:spPr>
            <a:xfrm>
              <a:off x="5146475" y="3669925"/>
              <a:ext cx="23825" cy="20700"/>
            </a:xfrm>
            <a:custGeom>
              <a:avLst/>
              <a:gdLst/>
              <a:ahLst/>
              <a:cxnLst/>
              <a:rect l="l" t="t" r="r" b="b"/>
              <a:pathLst>
                <a:path w="953" h="828" extrusionOk="0">
                  <a:moveTo>
                    <a:pt x="548" y="1"/>
                  </a:moveTo>
                  <a:cubicBezTo>
                    <a:pt x="179" y="1"/>
                    <a:pt x="0" y="441"/>
                    <a:pt x="250" y="703"/>
                  </a:cubicBezTo>
                  <a:cubicBezTo>
                    <a:pt x="336" y="789"/>
                    <a:pt x="441" y="827"/>
                    <a:pt x="543" y="827"/>
                  </a:cubicBezTo>
                  <a:cubicBezTo>
                    <a:pt x="754" y="827"/>
                    <a:pt x="953" y="665"/>
                    <a:pt x="953" y="417"/>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3" name="Google Shape;92673;p76"/>
            <p:cNvSpPr/>
            <p:nvPr/>
          </p:nvSpPr>
          <p:spPr>
            <a:xfrm>
              <a:off x="5177125" y="3700575"/>
              <a:ext cx="24125" cy="20700"/>
            </a:xfrm>
            <a:custGeom>
              <a:avLst/>
              <a:gdLst/>
              <a:ahLst/>
              <a:cxnLst/>
              <a:rect l="l" t="t" r="r" b="b"/>
              <a:pathLst>
                <a:path w="965" h="828" extrusionOk="0">
                  <a:moveTo>
                    <a:pt x="548" y="1"/>
                  </a:moveTo>
                  <a:cubicBezTo>
                    <a:pt x="179" y="1"/>
                    <a:pt x="0" y="453"/>
                    <a:pt x="262" y="703"/>
                  </a:cubicBezTo>
                  <a:cubicBezTo>
                    <a:pt x="344" y="789"/>
                    <a:pt x="448" y="828"/>
                    <a:pt x="550" y="828"/>
                  </a:cubicBezTo>
                  <a:cubicBezTo>
                    <a:pt x="760" y="828"/>
                    <a:pt x="965" y="666"/>
                    <a:pt x="965" y="418"/>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4" name="Google Shape;92674;p76"/>
            <p:cNvSpPr/>
            <p:nvPr/>
          </p:nvSpPr>
          <p:spPr>
            <a:xfrm>
              <a:off x="5146550" y="3731525"/>
              <a:ext cx="23750" cy="20425"/>
            </a:xfrm>
            <a:custGeom>
              <a:avLst/>
              <a:gdLst/>
              <a:ahLst/>
              <a:cxnLst/>
              <a:rect l="l" t="t" r="r" b="b"/>
              <a:pathLst>
                <a:path w="950" h="817" extrusionOk="0">
                  <a:moveTo>
                    <a:pt x="530" y="1"/>
                  </a:moveTo>
                  <a:cubicBezTo>
                    <a:pt x="171" y="1"/>
                    <a:pt x="0" y="433"/>
                    <a:pt x="247" y="692"/>
                  </a:cubicBezTo>
                  <a:cubicBezTo>
                    <a:pt x="333" y="778"/>
                    <a:pt x="439" y="817"/>
                    <a:pt x="542" y="817"/>
                  </a:cubicBezTo>
                  <a:cubicBezTo>
                    <a:pt x="752" y="817"/>
                    <a:pt x="950" y="657"/>
                    <a:pt x="950" y="418"/>
                  </a:cubicBezTo>
                  <a:cubicBezTo>
                    <a:pt x="950" y="180"/>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5" name="Google Shape;92675;p76"/>
            <p:cNvSpPr/>
            <p:nvPr/>
          </p:nvSpPr>
          <p:spPr>
            <a:xfrm>
              <a:off x="5177125" y="3762200"/>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1" y="824"/>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6" name="Google Shape;92676;p76"/>
            <p:cNvSpPr/>
            <p:nvPr/>
          </p:nvSpPr>
          <p:spPr>
            <a:xfrm>
              <a:off x="5146475" y="379285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7" name="Google Shape;92677;p76"/>
            <p:cNvSpPr/>
            <p:nvPr/>
          </p:nvSpPr>
          <p:spPr>
            <a:xfrm>
              <a:off x="5177125" y="3823825"/>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8" name="Google Shape;92678;p76"/>
            <p:cNvSpPr/>
            <p:nvPr/>
          </p:nvSpPr>
          <p:spPr>
            <a:xfrm>
              <a:off x="51450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9" name="Google Shape;92679;p76"/>
            <p:cNvSpPr/>
            <p:nvPr/>
          </p:nvSpPr>
          <p:spPr>
            <a:xfrm>
              <a:off x="5177125" y="3885125"/>
              <a:ext cx="24125" cy="20650"/>
            </a:xfrm>
            <a:custGeom>
              <a:avLst/>
              <a:gdLst/>
              <a:ahLst/>
              <a:cxnLst/>
              <a:rect l="l" t="t" r="r" b="b"/>
              <a:pathLst>
                <a:path w="965" h="826" extrusionOk="0">
                  <a:moveTo>
                    <a:pt x="548" y="1"/>
                  </a:moveTo>
                  <a:cubicBezTo>
                    <a:pt x="191" y="1"/>
                    <a:pt x="0" y="441"/>
                    <a:pt x="262" y="703"/>
                  </a:cubicBezTo>
                  <a:cubicBezTo>
                    <a:pt x="347" y="788"/>
                    <a:pt x="450" y="825"/>
                    <a:pt x="551" y="825"/>
                  </a:cubicBezTo>
                  <a:cubicBezTo>
                    <a:pt x="762"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0" name="Google Shape;92680;p76"/>
            <p:cNvSpPr/>
            <p:nvPr/>
          </p:nvSpPr>
          <p:spPr>
            <a:xfrm>
              <a:off x="5146475" y="3915800"/>
              <a:ext cx="23825" cy="20675"/>
            </a:xfrm>
            <a:custGeom>
              <a:avLst/>
              <a:gdLst/>
              <a:ahLst/>
              <a:cxnLst/>
              <a:rect l="l" t="t" r="r" b="b"/>
              <a:pathLst>
                <a:path w="953" h="827" extrusionOk="0">
                  <a:moveTo>
                    <a:pt x="548" y="0"/>
                  </a:moveTo>
                  <a:cubicBezTo>
                    <a:pt x="179" y="0"/>
                    <a:pt x="0" y="441"/>
                    <a:pt x="250" y="703"/>
                  </a:cubicBezTo>
                  <a:cubicBezTo>
                    <a:pt x="336" y="788"/>
                    <a:pt x="441" y="827"/>
                    <a:pt x="543" y="827"/>
                  </a:cubicBezTo>
                  <a:cubicBezTo>
                    <a:pt x="754" y="827"/>
                    <a:pt x="953" y="665"/>
                    <a:pt x="953"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1" name="Google Shape;92681;p76"/>
            <p:cNvSpPr/>
            <p:nvPr/>
          </p:nvSpPr>
          <p:spPr>
            <a:xfrm>
              <a:off x="5177125" y="3946450"/>
              <a:ext cx="24125" cy="20925"/>
            </a:xfrm>
            <a:custGeom>
              <a:avLst/>
              <a:gdLst/>
              <a:ahLst/>
              <a:cxnLst/>
              <a:rect l="l" t="t" r="r" b="b"/>
              <a:pathLst>
                <a:path w="965" h="837" extrusionOk="0">
                  <a:moveTo>
                    <a:pt x="536" y="0"/>
                  </a:moveTo>
                  <a:lnTo>
                    <a:pt x="548" y="12"/>
                  </a:lnTo>
                  <a:cubicBezTo>
                    <a:pt x="191" y="12"/>
                    <a:pt x="0" y="453"/>
                    <a:pt x="262" y="715"/>
                  </a:cubicBezTo>
                  <a:cubicBezTo>
                    <a:pt x="346" y="799"/>
                    <a:pt x="449" y="836"/>
                    <a:pt x="549" y="836"/>
                  </a:cubicBezTo>
                  <a:cubicBezTo>
                    <a:pt x="761" y="836"/>
                    <a:pt x="965" y="668"/>
                    <a:pt x="965" y="417"/>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2" name="Google Shape;92682;p76"/>
            <p:cNvSpPr/>
            <p:nvPr/>
          </p:nvSpPr>
          <p:spPr>
            <a:xfrm>
              <a:off x="5146475" y="3977400"/>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7"/>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3" name="Google Shape;92683;p76"/>
            <p:cNvSpPr/>
            <p:nvPr/>
          </p:nvSpPr>
          <p:spPr>
            <a:xfrm>
              <a:off x="5177125" y="4008075"/>
              <a:ext cx="24125" cy="20675"/>
            </a:xfrm>
            <a:custGeom>
              <a:avLst/>
              <a:gdLst/>
              <a:ahLst/>
              <a:cxnLst/>
              <a:rect l="l" t="t" r="r" b="b"/>
              <a:pathLst>
                <a:path w="965" h="827" extrusionOk="0">
                  <a:moveTo>
                    <a:pt x="548" y="0"/>
                  </a:moveTo>
                  <a:cubicBezTo>
                    <a:pt x="191" y="0"/>
                    <a:pt x="0" y="452"/>
                    <a:pt x="262" y="702"/>
                  </a:cubicBezTo>
                  <a:cubicBezTo>
                    <a:pt x="348" y="788"/>
                    <a:pt x="453" y="827"/>
                    <a:pt x="556" y="827"/>
                  </a:cubicBezTo>
                  <a:cubicBezTo>
                    <a:pt x="766" y="827"/>
                    <a:pt x="965" y="665"/>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4" name="Google Shape;92684;p76"/>
            <p:cNvSpPr/>
            <p:nvPr/>
          </p:nvSpPr>
          <p:spPr>
            <a:xfrm>
              <a:off x="5144450"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5" name="Google Shape;92685;p76"/>
            <p:cNvSpPr/>
            <p:nvPr/>
          </p:nvSpPr>
          <p:spPr>
            <a:xfrm>
              <a:off x="5177125" y="4069675"/>
              <a:ext cx="24125" cy="20625"/>
            </a:xfrm>
            <a:custGeom>
              <a:avLst/>
              <a:gdLst/>
              <a:ahLst/>
              <a:cxnLst/>
              <a:rect l="l" t="t" r="r" b="b"/>
              <a:pathLst>
                <a:path w="965" h="825" extrusionOk="0">
                  <a:moveTo>
                    <a:pt x="548" y="1"/>
                  </a:moveTo>
                  <a:cubicBezTo>
                    <a:pt x="179" y="1"/>
                    <a:pt x="0" y="441"/>
                    <a:pt x="262" y="703"/>
                  </a:cubicBezTo>
                  <a:cubicBezTo>
                    <a:pt x="343" y="787"/>
                    <a:pt x="443" y="825"/>
                    <a:pt x="544" y="825"/>
                  </a:cubicBezTo>
                  <a:cubicBezTo>
                    <a:pt x="756" y="825"/>
                    <a:pt x="965" y="656"/>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6" name="Google Shape;92686;p76"/>
            <p:cNvSpPr/>
            <p:nvPr/>
          </p:nvSpPr>
          <p:spPr>
            <a:xfrm>
              <a:off x="5146475" y="4100325"/>
              <a:ext cx="23825" cy="20700"/>
            </a:xfrm>
            <a:custGeom>
              <a:avLst/>
              <a:gdLst/>
              <a:ahLst/>
              <a:cxnLst/>
              <a:rect l="l" t="t" r="r" b="b"/>
              <a:pathLst>
                <a:path w="953" h="828" extrusionOk="0">
                  <a:moveTo>
                    <a:pt x="548" y="1"/>
                  </a:moveTo>
                  <a:cubicBezTo>
                    <a:pt x="179" y="1"/>
                    <a:pt x="0" y="441"/>
                    <a:pt x="250" y="703"/>
                  </a:cubicBezTo>
                  <a:cubicBezTo>
                    <a:pt x="336" y="789"/>
                    <a:pt x="441" y="828"/>
                    <a:pt x="543"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7" name="Google Shape;92687;p76"/>
            <p:cNvSpPr/>
            <p:nvPr/>
          </p:nvSpPr>
          <p:spPr>
            <a:xfrm>
              <a:off x="5177125" y="413130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8" name="Google Shape;92688;p76"/>
            <p:cNvSpPr/>
            <p:nvPr/>
          </p:nvSpPr>
          <p:spPr>
            <a:xfrm>
              <a:off x="5154500" y="4161925"/>
              <a:ext cx="15200" cy="6900"/>
            </a:xfrm>
            <a:custGeom>
              <a:avLst/>
              <a:gdLst/>
              <a:ahLst/>
              <a:cxnLst/>
              <a:rect l="l" t="t" r="r" b="b"/>
              <a:pathLst>
                <a:path w="608" h="276" extrusionOk="0">
                  <a:moveTo>
                    <a:pt x="239" y="1"/>
                  </a:moveTo>
                  <a:cubicBezTo>
                    <a:pt x="231" y="1"/>
                    <a:pt x="223" y="1"/>
                    <a:pt x="215" y="2"/>
                  </a:cubicBezTo>
                  <a:lnTo>
                    <a:pt x="227" y="2"/>
                  </a:lnTo>
                  <a:cubicBezTo>
                    <a:pt x="143" y="2"/>
                    <a:pt x="72" y="25"/>
                    <a:pt x="1" y="73"/>
                  </a:cubicBezTo>
                  <a:lnTo>
                    <a:pt x="608" y="275"/>
                  </a:lnTo>
                  <a:cubicBezTo>
                    <a:pt x="551" y="116"/>
                    <a:pt x="408" y="1"/>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9" name="Google Shape;92689;p76"/>
            <p:cNvSpPr/>
            <p:nvPr/>
          </p:nvSpPr>
          <p:spPr>
            <a:xfrm>
              <a:off x="5115500" y="3577650"/>
              <a:ext cx="24150" cy="20625"/>
            </a:xfrm>
            <a:custGeom>
              <a:avLst/>
              <a:gdLst/>
              <a:ahLst/>
              <a:cxnLst/>
              <a:rect l="l" t="t" r="r" b="b"/>
              <a:pathLst>
                <a:path w="966" h="825" extrusionOk="0">
                  <a:moveTo>
                    <a:pt x="560" y="1"/>
                  </a:moveTo>
                  <a:cubicBezTo>
                    <a:pt x="191" y="1"/>
                    <a:pt x="1" y="441"/>
                    <a:pt x="263" y="703"/>
                  </a:cubicBezTo>
                  <a:cubicBezTo>
                    <a:pt x="347" y="788"/>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0" name="Google Shape;92690;p76"/>
            <p:cNvSpPr/>
            <p:nvPr/>
          </p:nvSpPr>
          <p:spPr>
            <a:xfrm>
              <a:off x="5085450" y="3608600"/>
              <a:ext cx="28300" cy="20575"/>
            </a:xfrm>
            <a:custGeom>
              <a:avLst/>
              <a:gdLst/>
              <a:ahLst/>
              <a:cxnLst/>
              <a:rect l="l" t="t" r="r" b="b"/>
              <a:pathLst>
                <a:path w="1132" h="823" extrusionOk="0">
                  <a:moveTo>
                    <a:pt x="524" y="1"/>
                  </a:moveTo>
                  <a:cubicBezTo>
                    <a:pt x="0" y="48"/>
                    <a:pt x="48" y="822"/>
                    <a:pt x="560" y="822"/>
                  </a:cubicBezTo>
                  <a:cubicBezTo>
                    <a:pt x="1084" y="822"/>
                    <a:pt x="1131"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1" name="Google Shape;92691;p76"/>
            <p:cNvSpPr/>
            <p:nvPr/>
          </p:nvSpPr>
          <p:spPr>
            <a:xfrm>
              <a:off x="5150925" y="3555325"/>
              <a:ext cx="19375" cy="12225"/>
            </a:xfrm>
            <a:custGeom>
              <a:avLst/>
              <a:gdLst/>
              <a:ahLst/>
              <a:cxnLst/>
              <a:rect l="l" t="t" r="r" b="b"/>
              <a:pathLst>
                <a:path w="775" h="489" extrusionOk="0">
                  <a:moveTo>
                    <a:pt x="775" y="1"/>
                  </a:moveTo>
                  <a:lnTo>
                    <a:pt x="1" y="239"/>
                  </a:lnTo>
                  <a:cubicBezTo>
                    <a:pt x="60" y="382"/>
                    <a:pt x="203" y="477"/>
                    <a:pt x="358" y="489"/>
                  </a:cubicBezTo>
                  <a:lnTo>
                    <a:pt x="370" y="489"/>
                  </a:lnTo>
                  <a:cubicBezTo>
                    <a:pt x="596" y="489"/>
                    <a:pt x="775" y="298"/>
                    <a:pt x="775" y="84"/>
                  </a:cubicBezTo>
                  <a:cubicBezTo>
                    <a:pt x="775" y="48"/>
                    <a:pt x="775" y="24"/>
                    <a:pt x="7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2" name="Google Shape;92692;p76"/>
            <p:cNvSpPr/>
            <p:nvPr/>
          </p:nvSpPr>
          <p:spPr>
            <a:xfrm>
              <a:off x="5115500" y="3639275"/>
              <a:ext cx="24150" cy="20625"/>
            </a:xfrm>
            <a:custGeom>
              <a:avLst/>
              <a:gdLst/>
              <a:ahLst/>
              <a:cxnLst/>
              <a:rect l="l" t="t" r="r" b="b"/>
              <a:pathLst>
                <a:path w="966" h="825" extrusionOk="0">
                  <a:moveTo>
                    <a:pt x="560" y="0"/>
                  </a:moveTo>
                  <a:cubicBezTo>
                    <a:pt x="191" y="0"/>
                    <a:pt x="1" y="441"/>
                    <a:pt x="263" y="703"/>
                  </a:cubicBezTo>
                  <a:cubicBezTo>
                    <a:pt x="347" y="787"/>
                    <a:pt x="450" y="825"/>
                    <a:pt x="551" y="825"/>
                  </a:cubicBezTo>
                  <a:cubicBezTo>
                    <a:pt x="763" y="825"/>
                    <a:pt x="965" y="659"/>
                    <a:pt x="965" y="417"/>
                  </a:cubicBezTo>
                  <a:lnTo>
                    <a:pt x="965" y="405"/>
                  </a:ln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3" name="Google Shape;92693;p76"/>
            <p:cNvSpPr/>
            <p:nvPr/>
          </p:nvSpPr>
          <p:spPr>
            <a:xfrm>
              <a:off x="5086050" y="3669925"/>
              <a:ext cx="25325" cy="17300"/>
            </a:xfrm>
            <a:custGeom>
              <a:avLst/>
              <a:gdLst/>
              <a:ahLst/>
              <a:cxnLst/>
              <a:rect l="l" t="t" r="r" b="b"/>
              <a:pathLst>
                <a:path w="1013" h="692" extrusionOk="0">
                  <a:moveTo>
                    <a:pt x="500" y="1"/>
                  </a:moveTo>
                  <a:cubicBezTo>
                    <a:pt x="0" y="12"/>
                    <a:pt x="83" y="691"/>
                    <a:pt x="512" y="691"/>
                  </a:cubicBezTo>
                  <a:cubicBezTo>
                    <a:pt x="929" y="691"/>
                    <a:pt x="1012" y="12"/>
                    <a:pt x="5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4" name="Google Shape;92694;p76"/>
            <p:cNvSpPr/>
            <p:nvPr/>
          </p:nvSpPr>
          <p:spPr>
            <a:xfrm>
              <a:off x="5115500" y="3700575"/>
              <a:ext cx="24150" cy="20700"/>
            </a:xfrm>
            <a:custGeom>
              <a:avLst/>
              <a:gdLst/>
              <a:ahLst/>
              <a:cxnLst/>
              <a:rect l="l" t="t" r="r" b="b"/>
              <a:pathLst>
                <a:path w="966" h="828" extrusionOk="0">
                  <a:moveTo>
                    <a:pt x="560" y="1"/>
                  </a:moveTo>
                  <a:cubicBezTo>
                    <a:pt x="191" y="1"/>
                    <a:pt x="1" y="441"/>
                    <a:pt x="263" y="703"/>
                  </a:cubicBezTo>
                  <a:cubicBezTo>
                    <a:pt x="345" y="789"/>
                    <a:pt x="448" y="828"/>
                    <a:pt x="551" y="828"/>
                  </a:cubicBezTo>
                  <a:cubicBezTo>
                    <a:pt x="761" y="828"/>
                    <a:pt x="965" y="666"/>
                    <a:pt x="965" y="418"/>
                  </a:cubicBezTo>
                  <a:cubicBezTo>
                    <a:pt x="965" y="191"/>
                    <a:pt x="787" y="13"/>
                    <a:pt x="560"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5" name="Google Shape;92695;p76"/>
            <p:cNvSpPr/>
            <p:nvPr/>
          </p:nvSpPr>
          <p:spPr>
            <a:xfrm>
              <a:off x="5084850" y="3731550"/>
              <a:ext cx="24125" cy="20475"/>
            </a:xfrm>
            <a:custGeom>
              <a:avLst/>
              <a:gdLst/>
              <a:ahLst/>
              <a:cxnLst/>
              <a:rect l="l" t="t" r="r" b="b"/>
              <a:pathLst>
                <a:path w="965" h="819" extrusionOk="0">
                  <a:moveTo>
                    <a:pt x="548" y="0"/>
                  </a:moveTo>
                  <a:cubicBezTo>
                    <a:pt x="191" y="0"/>
                    <a:pt x="0" y="441"/>
                    <a:pt x="262" y="703"/>
                  </a:cubicBezTo>
                  <a:cubicBezTo>
                    <a:pt x="346" y="783"/>
                    <a:pt x="448" y="819"/>
                    <a:pt x="549" y="819"/>
                  </a:cubicBezTo>
                  <a:cubicBezTo>
                    <a:pt x="761" y="819"/>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6" name="Google Shape;92696;p76"/>
            <p:cNvSpPr/>
            <p:nvPr/>
          </p:nvSpPr>
          <p:spPr>
            <a:xfrm>
              <a:off x="5115500" y="3762200"/>
              <a:ext cx="24150" cy="20500"/>
            </a:xfrm>
            <a:custGeom>
              <a:avLst/>
              <a:gdLst/>
              <a:ahLst/>
              <a:cxnLst/>
              <a:rect l="l" t="t" r="r" b="b"/>
              <a:pathLst>
                <a:path w="966" h="820" extrusionOk="0">
                  <a:moveTo>
                    <a:pt x="560" y="0"/>
                  </a:moveTo>
                  <a:cubicBezTo>
                    <a:pt x="191" y="0"/>
                    <a:pt x="1" y="441"/>
                    <a:pt x="263" y="703"/>
                  </a:cubicBezTo>
                  <a:cubicBezTo>
                    <a:pt x="343" y="783"/>
                    <a:pt x="445" y="819"/>
                    <a:pt x="545" y="819"/>
                  </a:cubicBezTo>
                  <a:cubicBezTo>
                    <a:pt x="757" y="819"/>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7" name="Google Shape;92697;p76"/>
            <p:cNvSpPr/>
            <p:nvPr/>
          </p:nvSpPr>
          <p:spPr>
            <a:xfrm>
              <a:off x="5085450" y="379285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8" name="Google Shape;92698;p76"/>
            <p:cNvSpPr/>
            <p:nvPr/>
          </p:nvSpPr>
          <p:spPr>
            <a:xfrm>
              <a:off x="5115600" y="3823800"/>
              <a:ext cx="24050" cy="20425"/>
            </a:xfrm>
            <a:custGeom>
              <a:avLst/>
              <a:gdLst/>
              <a:ahLst/>
              <a:cxnLst/>
              <a:rect l="l" t="t" r="r" b="b"/>
              <a:pathLst>
                <a:path w="962" h="817" extrusionOk="0">
                  <a:moveTo>
                    <a:pt x="542" y="1"/>
                  </a:moveTo>
                  <a:cubicBezTo>
                    <a:pt x="182" y="1"/>
                    <a:pt x="0" y="433"/>
                    <a:pt x="259" y="692"/>
                  </a:cubicBezTo>
                  <a:cubicBezTo>
                    <a:pt x="341" y="778"/>
                    <a:pt x="446" y="816"/>
                    <a:pt x="549" y="816"/>
                  </a:cubicBezTo>
                  <a:cubicBezTo>
                    <a:pt x="758" y="816"/>
                    <a:pt x="961" y="657"/>
                    <a:pt x="961" y="418"/>
                  </a:cubicBezTo>
                  <a:cubicBezTo>
                    <a:pt x="961" y="192"/>
                    <a:pt x="783" y="1"/>
                    <a:pt x="556"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9" name="Google Shape;92699;p76"/>
            <p:cNvSpPr/>
            <p:nvPr/>
          </p:nvSpPr>
          <p:spPr>
            <a:xfrm>
              <a:off x="5084850" y="3854475"/>
              <a:ext cx="24125" cy="20625"/>
            </a:xfrm>
            <a:custGeom>
              <a:avLst/>
              <a:gdLst/>
              <a:ahLst/>
              <a:cxnLst/>
              <a:rect l="l" t="t" r="r" b="b"/>
              <a:pathLst>
                <a:path w="965" h="825" extrusionOk="0">
                  <a:moveTo>
                    <a:pt x="548" y="0"/>
                  </a:moveTo>
                  <a:cubicBezTo>
                    <a:pt x="191" y="0"/>
                    <a:pt x="0" y="441"/>
                    <a:pt x="262" y="703"/>
                  </a:cubicBezTo>
                  <a:cubicBezTo>
                    <a:pt x="346" y="787"/>
                    <a:pt x="449" y="824"/>
                    <a:pt x="549" y="824"/>
                  </a:cubicBezTo>
                  <a:cubicBezTo>
                    <a:pt x="762" y="824"/>
                    <a:pt x="965" y="656"/>
                    <a:pt x="965" y="405"/>
                  </a:cubicBezTo>
                  <a:cubicBezTo>
                    <a:pt x="965" y="179"/>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0" name="Google Shape;92700;p76"/>
            <p:cNvSpPr/>
            <p:nvPr/>
          </p:nvSpPr>
          <p:spPr>
            <a:xfrm>
              <a:off x="5115500" y="3885125"/>
              <a:ext cx="24150" cy="20700"/>
            </a:xfrm>
            <a:custGeom>
              <a:avLst/>
              <a:gdLst/>
              <a:ahLst/>
              <a:cxnLst/>
              <a:rect l="l" t="t" r="r" b="b"/>
              <a:pathLst>
                <a:path w="966" h="828" extrusionOk="0">
                  <a:moveTo>
                    <a:pt x="560" y="1"/>
                  </a:moveTo>
                  <a:cubicBezTo>
                    <a:pt x="191" y="1"/>
                    <a:pt x="1" y="441"/>
                    <a:pt x="263" y="703"/>
                  </a:cubicBezTo>
                  <a:cubicBezTo>
                    <a:pt x="349" y="789"/>
                    <a:pt x="454" y="828"/>
                    <a:pt x="556" y="828"/>
                  </a:cubicBezTo>
                  <a:cubicBezTo>
                    <a:pt x="766" y="828"/>
                    <a:pt x="965" y="666"/>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1" name="Google Shape;92701;p76"/>
            <p:cNvSpPr/>
            <p:nvPr/>
          </p:nvSpPr>
          <p:spPr>
            <a:xfrm>
              <a:off x="5084850" y="3915800"/>
              <a:ext cx="24125" cy="20675"/>
            </a:xfrm>
            <a:custGeom>
              <a:avLst/>
              <a:gdLst/>
              <a:ahLst/>
              <a:cxnLst/>
              <a:rect l="l" t="t" r="r" b="b"/>
              <a:pathLst>
                <a:path w="965" h="827" extrusionOk="0">
                  <a:moveTo>
                    <a:pt x="548" y="0"/>
                  </a:moveTo>
                  <a:cubicBezTo>
                    <a:pt x="191" y="0"/>
                    <a:pt x="0" y="453"/>
                    <a:pt x="262" y="703"/>
                  </a:cubicBezTo>
                  <a:cubicBezTo>
                    <a:pt x="348" y="788"/>
                    <a:pt x="453" y="827"/>
                    <a:pt x="556" y="827"/>
                  </a:cubicBezTo>
                  <a:cubicBezTo>
                    <a:pt x="766" y="827"/>
                    <a:pt x="965" y="665"/>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2" name="Google Shape;92702;p76"/>
            <p:cNvSpPr/>
            <p:nvPr/>
          </p:nvSpPr>
          <p:spPr>
            <a:xfrm>
              <a:off x="5115500" y="3946450"/>
              <a:ext cx="24450" cy="20800"/>
            </a:xfrm>
            <a:custGeom>
              <a:avLst/>
              <a:gdLst/>
              <a:ahLst/>
              <a:cxnLst/>
              <a:rect l="l" t="t" r="r" b="b"/>
              <a:pathLst>
                <a:path w="978" h="832" extrusionOk="0">
                  <a:moveTo>
                    <a:pt x="549" y="0"/>
                  </a:moveTo>
                  <a:lnTo>
                    <a:pt x="560" y="12"/>
                  </a:lnTo>
                  <a:cubicBezTo>
                    <a:pt x="191" y="12"/>
                    <a:pt x="1" y="453"/>
                    <a:pt x="263" y="715"/>
                  </a:cubicBezTo>
                  <a:cubicBezTo>
                    <a:pt x="347" y="795"/>
                    <a:pt x="450" y="831"/>
                    <a:pt x="551" y="831"/>
                  </a:cubicBezTo>
                  <a:cubicBezTo>
                    <a:pt x="763" y="831"/>
                    <a:pt x="965" y="671"/>
                    <a:pt x="965" y="429"/>
                  </a:cubicBezTo>
                  <a:cubicBezTo>
                    <a:pt x="977"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3" name="Google Shape;92703;p76"/>
            <p:cNvSpPr/>
            <p:nvPr/>
          </p:nvSpPr>
          <p:spPr>
            <a:xfrm>
              <a:off x="5085450" y="3977400"/>
              <a:ext cx="28300" cy="20575"/>
            </a:xfrm>
            <a:custGeom>
              <a:avLst/>
              <a:gdLst/>
              <a:ahLst/>
              <a:cxnLst/>
              <a:rect l="l" t="t" r="r" b="b"/>
              <a:pathLst>
                <a:path w="1132" h="823" extrusionOk="0">
                  <a:moveTo>
                    <a:pt x="524" y="1"/>
                  </a:moveTo>
                  <a:cubicBezTo>
                    <a:pt x="0" y="48"/>
                    <a:pt x="48"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4" name="Google Shape;92704;p76"/>
            <p:cNvSpPr/>
            <p:nvPr/>
          </p:nvSpPr>
          <p:spPr>
            <a:xfrm>
              <a:off x="5115500" y="4008075"/>
              <a:ext cx="24150" cy="20675"/>
            </a:xfrm>
            <a:custGeom>
              <a:avLst/>
              <a:gdLst/>
              <a:ahLst/>
              <a:cxnLst/>
              <a:rect l="l" t="t" r="r" b="b"/>
              <a:pathLst>
                <a:path w="966" h="827" extrusionOk="0">
                  <a:moveTo>
                    <a:pt x="560" y="0"/>
                  </a:moveTo>
                  <a:cubicBezTo>
                    <a:pt x="191" y="0"/>
                    <a:pt x="1" y="441"/>
                    <a:pt x="263" y="702"/>
                  </a:cubicBezTo>
                  <a:cubicBezTo>
                    <a:pt x="349" y="788"/>
                    <a:pt x="454" y="827"/>
                    <a:pt x="556" y="827"/>
                  </a:cubicBezTo>
                  <a:cubicBezTo>
                    <a:pt x="766" y="827"/>
                    <a:pt x="965" y="665"/>
                    <a:pt x="965" y="417"/>
                  </a:cubicBezTo>
                  <a:cubicBezTo>
                    <a:pt x="965" y="191"/>
                    <a:pt x="787"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5" name="Google Shape;92705;p76"/>
            <p:cNvSpPr/>
            <p:nvPr/>
          </p:nvSpPr>
          <p:spPr>
            <a:xfrm>
              <a:off x="5086050" y="4039025"/>
              <a:ext cx="25325" cy="17275"/>
            </a:xfrm>
            <a:custGeom>
              <a:avLst/>
              <a:gdLst/>
              <a:ahLst/>
              <a:cxnLst/>
              <a:rect l="l" t="t" r="r" b="b"/>
              <a:pathLst>
                <a:path w="1013" h="691" extrusionOk="0">
                  <a:moveTo>
                    <a:pt x="500" y="0"/>
                  </a:moveTo>
                  <a:cubicBezTo>
                    <a:pt x="0" y="0"/>
                    <a:pt x="83" y="691"/>
                    <a:pt x="512" y="691"/>
                  </a:cubicBezTo>
                  <a:cubicBezTo>
                    <a:pt x="929" y="691"/>
                    <a:pt x="1012" y="0"/>
                    <a:pt x="5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6" name="Google Shape;92706;p76"/>
            <p:cNvSpPr/>
            <p:nvPr/>
          </p:nvSpPr>
          <p:spPr>
            <a:xfrm>
              <a:off x="5115600" y="4069675"/>
              <a:ext cx="24050" cy="20700"/>
            </a:xfrm>
            <a:custGeom>
              <a:avLst/>
              <a:gdLst/>
              <a:ahLst/>
              <a:cxnLst/>
              <a:rect l="l" t="t" r="r" b="b"/>
              <a:pathLst>
                <a:path w="962" h="828" extrusionOk="0">
                  <a:moveTo>
                    <a:pt x="542" y="0"/>
                  </a:moveTo>
                  <a:cubicBezTo>
                    <a:pt x="182" y="0"/>
                    <a:pt x="0" y="445"/>
                    <a:pt x="259" y="703"/>
                  </a:cubicBezTo>
                  <a:cubicBezTo>
                    <a:pt x="341" y="789"/>
                    <a:pt x="444" y="827"/>
                    <a:pt x="547" y="827"/>
                  </a:cubicBezTo>
                  <a:cubicBezTo>
                    <a:pt x="757" y="827"/>
                    <a:pt x="961" y="665"/>
                    <a:pt x="961" y="417"/>
                  </a:cubicBezTo>
                  <a:cubicBezTo>
                    <a:pt x="961" y="191"/>
                    <a:pt x="783" y="1"/>
                    <a:pt x="556" y="1"/>
                  </a:cubicBezTo>
                  <a:cubicBezTo>
                    <a:pt x="552" y="0"/>
                    <a:pt x="547" y="0"/>
                    <a:pt x="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7" name="Google Shape;92707;p76"/>
            <p:cNvSpPr/>
            <p:nvPr/>
          </p:nvSpPr>
          <p:spPr>
            <a:xfrm>
              <a:off x="5085450" y="4100325"/>
              <a:ext cx="28300" cy="20575"/>
            </a:xfrm>
            <a:custGeom>
              <a:avLst/>
              <a:gdLst/>
              <a:ahLst/>
              <a:cxnLst/>
              <a:rect l="l" t="t" r="r" b="b"/>
              <a:pathLst>
                <a:path w="1132" h="823" extrusionOk="0">
                  <a:moveTo>
                    <a:pt x="524" y="1"/>
                  </a:moveTo>
                  <a:cubicBezTo>
                    <a:pt x="0" y="49"/>
                    <a:pt x="48" y="822"/>
                    <a:pt x="560" y="822"/>
                  </a:cubicBezTo>
                  <a:cubicBezTo>
                    <a:pt x="1084" y="822"/>
                    <a:pt x="1131" y="49"/>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8" name="Google Shape;92708;p76"/>
            <p:cNvSpPr/>
            <p:nvPr/>
          </p:nvSpPr>
          <p:spPr>
            <a:xfrm>
              <a:off x="5115600" y="4131275"/>
              <a:ext cx="24050" cy="20425"/>
            </a:xfrm>
            <a:custGeom>
              <a:avLst/>
              <a:gdLst/>
              <a:ahLst/>
              <a:cxnLst/>
              <a:rect l="l" t="t" r="r" b="b"/>
              <a:pathLst>
                <a:path w="962" h="817" extrusionOk="0">
                  <a:moveTo>
                    <a:pt x="542" y="1"/>
                  </a:moveTo>
                  <a:cubicBezTo>
                    <a:pt x="182" y="1"/>
                    <a:pt x="0" y="433"/>
                    <a:pt x="259" y="692"/>
                  </a:cubicBezTo>
                  <a:cubicBezTo>
                    <a:pt x="345" y="778"/>
                    <a:pt x="450" y="816"/>
                    <a:pt x="552" y="816"/>
                  </a:cubicBezTo>
                  <a:cubicBezTo>
                    <a:pt x="762" y="816"/>
                    <a:pt x="961" y="654"/>
                    <a:pt x="961" y="406"/>
                  </a:cubicBezTo>
                  <a:cubicBezTo>
                    <a:pt x="961" y="192"/>
                    <a:pt x="783" y="1"/>
                    <a:pt x="556" y="1"/>
                  </a:cubicBez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9" name="Google Shape;92709;p76"/>
            <p:cNvSpPr/>
            <p:nvPr/>
          </p:nvSpPr>
          <p:spPr>
            <a:xfrm>
              <a:off x="5057775" y="3583600"/>
              <a:ext cx="20250" cy="14625"/>
            </a:xfrm>
            <a:custGeom>
              <a:avLst/>
              <a:gdLst/>
              <a:ahLst/>
              <a:cxnLst/>
              <a:rect l="l" t="t" r="r" b="b"/>
              <a:pathLst>
                <a:path w="810" h="585" extrusionOk="0">
                  <a:moveTo>
                    <a:pt x="762" y="1"/>
                  </a:moveTo>
                  <a:lnTo>
                    <a:pt x="0" y="227"/>
                  </a:lnTo>
                  <a:cubicBezTo>
                    <a:pt x="24" y="429"/>
                    <a:pt x="191" y="584"/>
                    <a:pt x="393" y="584"/>
                  </a:cubicBezTo>
                  <a:cubicBezTo>
                    <a:pt x="619" y="584"/>
                    <a:pt x="810" y="406"/>
                    <a:pt x="810" y="179"/>
                  </a:cubicBezTo>
                  <a:cubicBezTo>
                    <a:pt x="798" y="120"/>
                    <a:pt x="786" y="48"/>
                    <a:pt x="7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0" name="Google Shape;92710;p76"/>
            <p:cNvSpPr/>
            <p:nvPr/>
          </p:nvSpPr>
          <p:spPr>
            <a:xfrm>
              <a:off x="5022925" y="3608600"/>
              <a:ext cx="24150" cy="20500"/>
            </a:xfrm>
            <a:custGeom>
              <a:avLst/>
              <a:gdLst/>
              <a:ahLst/>
              <a:cxnLst/>
              <a:rect l="l" t="t" r="r" b="b"/>
              <a:pathLst>
                <a:path w="966" h="820" extrusionOk="0">
                  <a:moveTo>
                    <a:pt x="561" y="1"/>
                  </a:moveTo>
                  <a:cubicBezTo>
                    <a:pt x="191" y="1"/>
                    <a:pt x="1" y="441"/>
                    <a:pt x="263" y="703"/>
                  </a:cubicBezTo>
                  <a:cubicBezTo>
                    <a:pt x="347" y="783"/>
                    <a:pt x="449" y="819"/>
                    <a:pt x="549" y="819"/>
                  </a:cubicBezTo>
                  <a:cubicBezTo>
                    <a:pt x="762" y="819"/>
                    <a:pt x="965" y="657"/>
                    <a:pt x="965" y="406"/>
                  </a:cubicBezTo>
                  <a:cubicBezTo>
                    <a:pt x="965" y="179"/>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1" name="Google Shape;92711;p76"/>
            <p:cNvSpPr/>
            <p:nvPr/>
          </p:nvSpPr>
          <p:spPr>
            <a:xfrm>
              <a:off x="5054500" y="3639275"/>
              <a:ext cx="28000" cy="20550"/>
            </a:xfrm>
            <a:custGeom>
              <a:avLst/>
              <a:gdLst/>
              <a:ahLst/>
              <a:cxnLst/>
              <a:rect l="l" t="t" r="r" b="b"/>
              <a:pathLst>
                <a:path w="1120" h="822" extrusionOk="0">
                  <a:moveTo>
                    <a:pt x="524" y="0"/>
                  </a:moveTo>
                  <a:cubicBezTo>
                    <a:pt x="0" y="48"/>
                    <a:pt x="36" y="822"/>
                    <a:pt x="560" y="822"/>
                  </a:cubicBezTo>
                  <a:cubicBezTo>
                    <a:pt x="1084" y="822"/>
                    <a:pt x="1119" y="48"/>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2" name="Google Shape;92712;p76"/>
            <p:cNvSpPr/>
            <p:nvPr/>
          </p:nvSpPr>
          <p:spPr>
            <a:xfrm>
              <a:off x="5022925" y="3669925"/>
              <a:ext cx="24150" cy="20625"/>
            </a:xfrm>
            <a:custGeom>
              <a:avLst/>
              <a:gdLst/>
              <a:ahLst/>
              <a:cxnLst/>
              <a:rect l="l" t="t" r="r" b="b"/>
              <a:pathLst>
                <a:path w="966" h="825" extrusionOk="0">
                  <a:moveTo>
                    <a:pt x="561" y="1"/>
                  </a:moveTo>
                  <a:cubicBezTo>
                    <a:pt x="191" y="1"/>
                    <a:pt x="1" y="441"/>
                    <a:pt x="263" y="703"/>
                  </a:cubicBezTo>
                  <a:cubicBezTo>
                    <a:pt x="347" y="787"/>
                    <a:pt x="450" y="825"/>
                    <a:pt x="551" y="825"/>
                  </a:cubicBezTo>
                  <a:cubicBezTo>
                    <a:pt x="763" y="825"/>
                    <a:pt x="965" y="659"/>
                    <a:pt x="965" y="417"/>
                  </a:cubicBezTo>
                  <a:cubicBezTo>
                    <a:pt x="965" y="191"/>
                    <a:pt x="787"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3" name="Google Shape;92713;p76"/>
            <p:cNvSpPr/>
            <p:nvPr/>
          </p:nvSpPr>
          <p:spPr>
            <a:xfrm>
              <a:off x="5053900" y="3700575"/>
              <a:ext cx="24125" cy="20700"/>
            </a:xfrm>
            <a:custGeom>
              <a:avLst/>
              <a:gdLst/>
              <a:ahLst/>
              <a:cxnLst/>
              <a:rect l="l" t="t" r="r" b="b"/>
              <a:pathLst>
                <a:path w="965" h="828" extrusionOk="0">
                  <a:moveTo>
                    <a:pt x="548" y="1"/>
                  </a:moveTo>
                  <a:cubicBezTo>
                    <a:pt x="179" y="1"/>
                    <a:pt x="0" y="453"/>
                    <a:pt x="250" y="703"/>
                  </a:cubicBezTo>
                  <a:cubicBezTo>
                    <a:pt x="336" y="789"/>
                    <a:pt x="442" y="828"/>
                    <a:pt x="547" y="828"/>
                  </a:cubicBezTo>
                  <a:cubicBezTo>
                    <a:pt x="760" y="828"/>
                    <a:pt x="965" y="666"/>
                    <a:pt x="965" y="418"/>
                  </a:cubicBezTo>
                  <a:cubicBezTo>
                    <a:pt x="953"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4" name="Google Shape;92714;p76"/>
            <p:cNvSpPr/>
            <p:nvPr/>
          </p:nvSpPr>
          <p:spPr>
            <a:xfrm>
              <a:off x="5022925" y="3731550"/>
              <a:ext cx="24150" cy="20475"/>
            </a:xfrm>
            <a:custGeom>
              <a:avLst/>
              <a:gdLst/>
              <a:ahLst/>
              <a:cxnLst/>
              <a:rect l="l" t="t" r="r" b="b"/>
              <a:pathLst>
                <a:path w="966" h="819" extrusionOk="0">
                  <a:moveTo>
                    <a:pt x="561" y="0"/>
                  </a:moveTo>
                  <a:cubicBezTo>
                    <a:pt x="191" y="0"/>
                    <a:pt x="1" y="441"/>
                    <a:pt x="263" y="703"/>
                  </a:cubicBezTo>
                  <a:cubicBezTo>
                    <a:pt x="347" y="783"/>
                    <a:pt x="449" y="819"/>
                    <a:pt x="549" y="819"/>
                  </a:cubicBezTo>
                  <a:cubicBezTo>
                    <a:pt x="762" y="819"/>
                    <a:pt x="965" y="656"/>
                    <a:pt x="965" y="405"/>
                  </a:cubicBezTo>
                  <a:cubicBezTo>
                    <a:pt x="965" y="179"/>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5" name="Google Shape;92715;p76"/>
            <p:cNvSpPr/>
            <p:nvPr/>
          </p:nvSpPr>
          <p:spPr>
            <a:xfrm>
              <a:off x="5053900" y="3762200"/>
              <a:ext cx="24125" cy="20625"/>
            </a:xfrm>
            <a:custGeom>
              <a:avLst/>
              <a:gdLst/>
              <a:ahLst/>
              <a:cxnLst/>
              <a:rect l="l" t="t" r="r" b="b"/>
              <a:pathLst>
                <a:path w="965" h="825" extrusionOk="0">
                  <a:moveTo>
                    <a:pt x="548" y="0"/>
                  </a:moveTo>
                  <a:cubicBezTo>
                    <a:pt x="179" y="0"/>
                    <a:pt x="0" y="441"/>
                    <a:pt x="262" y="703"/>
                  </a:cubicBezTo>
                  <a:cubicBezTo>
                    <a:pt x="342" y="787"/>
                    <a:pt x="443" y="824"/>
                    <a:pt x="543" y="824"/>
                  </a:cubicBezTo>
                  <a:cubicBezTo>
                    <a:pt x="756" y="824"/>
                    <a:pt x="965" y="656"/>
                    <a:pt x="965" y="405"/>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6" name="Google Shape;92716;p76"/>
            <p:cNvSpPr/>
            <p:nvPr/>
          </p:nvSpPr>
          <p:spPr>
            <a:xfrm>
              <a:off x="5022925"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7" name="Google Shape;92717;p76"/>
            <p:cNvSpPr/>
            <p:nvPr/>
          </p:nvSpPr>
          <p:spPr>
            <a:xfrm>
              <a:off x="505390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8" name="Google Shape;92718;p76"/>
            <p:cNvSpPr/>
            <p:nvPr/>
          </p:nvSpPr>
          <p:spPr>
            <a:xfrm>
              <a:off x="5022925" y="3854475"/>
              <a:ext cx="24150" cy="20625"/>
            </a:xfrm>
            <a:custGeom>
              <a:avLst/>
              <a:gdLst/>
              <a:ahLst/>
              <a:cxnLst/>
              <a:rect l="l" t="t" r="r" b="b"/>
              <a:pathLst>
                <a:path w="966" h="825" extrusionOk="0">
                  <a:moveTo>
                    <a:pt x="561" y="0"/>
                  </a:moveTo>
                  <a:cubicBezTo>
                    <a:pt x="191" y="0"/>
                    <a:pt x="1" y="441"/>
                    <a:pt x="263" y="703"/>
                  </a:cubicBezTo>
                  <a:cubicBezTo>
                    <a:pt x="347" y="787"/>
                    <a:pt x="449" y="824"/>
                    <a:pt x="549" y="824"/>
                  </a:cubicBezTo>
                  <a:cubicBezTo>
                    <a:pt x="762" y="824"/>
                    <a:pt x="965" y="656"/>
                    <a:pt x="965" y="405"/>
                  </a:cubicBezTo>
                  <a:cubicBezTo>
                    <a:pt x="965" y="179"/>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9" name="Google Shape;92719;p76"/>
            <p:cNvSpPr/>
            <p:nvPr/>
          </p:nvSpPr>
          <p:spPr>
            <a:xfrm>
              <a:off x="5053900"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0" name="Google Shape;92720;p76"/>
            <p:cNvSpPr/>
            <p:nvPr/>
          </p:nvSpPr>
          <p:spPr>
            <a:xfrm>
              <a:off x="5022925" y="3915800"/>
              <a:ext cx="24150" cy="20675"/>
            </a:xfrm>
            <a:custGeom>
              <a:avLst/>
              <a:gdLst/>
              <a:ahLst/>
              <a:cxnLst/>
              <a:rect l="l" t="t" r="r" b="b"/>
              <a:pathLst>
                <a:path w="966" h="827" extrusionOk="0">
                  <a:moveTo>
                    <a:pt x="561" y="0"/>
                  </a:moveTo>
                  <a:cubicBezTo>
                    <a:pt x="191" y="0"/>
                    <a:pt x="1" y="453"/>
                    <a:pt x="263" y="703"/>
                  </a:cubicBezTo>
                  <a:cubicBezTo>
                    <a:pt x="349" y="788"/>
                    <a:pt x="454" y="827"/>
                    <a:pt x="556" y="827"/>
                  </a:cubicBezTo>
                  <a:cubicBezTo>
                    <a:pt x="766" y="827"/>
                    <a:pt x="965" y="665"/>
                    <a:pt x="965" y="417"/>
                  </a:cubicBezTo>
                  <a:cubicBezTo>
                    <a:pt x="965" y="191"/>
                    <a:pt x="787" y="0"/>
                    <a:pt x="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1" name="Google Shape;92721;p76"/>
            <p:cNvSpPr/>
            <p:nvPr/>
          </p:nvSpPr>
          <p:spPr>
            <a:xfrm>
              <a:off x="5054500" y="3946225"/>
              <a:ext cx="28000" cy="20775"/>
            </a:xfrm>
            <a:custGeom>
              <a:avLst/>
              <a:gdLst/>
              <a:ahLst/>
              <a:cxnLst/>
              <a:rect l="l" t="t" r="r" b="b"/>
              <a:pathLst>
                <a:path w="1120" h="831" extrusionOk="0">
                  <a:moveTo>
                    <a:pt x="560" y="1"/>
                  </a:moveTo>
                  <a:cubicBezTo>
                    <a:pt x="548" y="1"/>
                    <a:pt x="536" y="3"/>
                    <a:pt x="524" y="9"/>
                  </a:cubicBezTo>
                  <a:cubicBezTo>
                    <a:pt x="0" y="57"/>
                    <a:pt x="36" y="831"/>
                    <a:pt x="560" y="831"/>
                  </a:cubicBezTo>
                  <a:cubicBezTo>
                    <a:pt x="1084" y="831"/>
                    <a:pt x="1119" y="57"/>
                    <a:pt x="595" y="9"/>
                  </a:cubicBezTo>
                  <a:cubicBezTo>
                    <a:pt x="583" y="3"/>
                    <a:pt x="572"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2" name="Google Shape;92722;p76"/>
            <p:cNvSpPr/>
            <p:nvPr/>
          </p:nvSpPr>
          <p:spPr>
            <a:xfrm>
              <a:off x="5022925" y="3977100"/>
              <a:ext cx="24150" cy="20650"/>
            </a:xfrm>
            <a:custGeom>
              <a:avLst/>
              <a:gdLst/>
              <a:ahLst/>
              <a:cxnLst/>
              <a:rect l="l" t="t" r="r" b="b"/>
              <a:pathLst>
                <a:path w="966" h="826" extrusionOk="0">
                  <a:moveTo>
                    <a:pt x="561" y="1"/>
                  </a:moveTo>
                  <a:cubicBezTo>
                    <a:pt x="191" y="1"/>
                    <a:pt x="1" y="441"/>
                    <a:pt x="263" y="703"/>
                  </a:cubicBezTo>
                  <a:cubicBezTo>
                    <a:pt x="347" y="788"/>
                    <a:pt x="450" y="825"/>
                    <a:pt x="551" y="825"/>
                  </a:cubicBezTo>
                  <a:cubicBezTo>
                    <a:pt x="763" y="825"/>
                    <a:pt x="965" y="660"/>
                    <a:pt x="965" y="417"/>
                  </a:cubicBezTo>
                  <a:cubicBezTo>
                    <a:pt x="954" y="198"/>
                    <a:pt x="786" y="24"/>
                    <a:pt x="581" y="24"/>
                  </a:cubicBezTo>
                  <a:cubicBezTo>
                    <a:pt x="574" y="24"/>
                    <a:pt x="567" y="24"/>
                    <a:pt x="561" y="25"/>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3" name="Google Shape;92723;p76"/>
            <p:cNvSpPr/>
            <p:nvPr/>
          </p:nvSpPr>
          <p:spPr>
            <a:xfrm>
              <a:off x="5053900" y="4007775"/>
              <a:ext cx="24125" cy="20625"/>
            </a:xfrm>
            <a:custGeom>
              <a:avLst/>
              <a:gdLst/>
              <a:ahLst/>
              <a:cxnLst/>
              <a:rect l="l" t="t" r="r" b="b"/>
              <a:pathLst>
                <a:path w="965" h="825" extrusionOk="0">
                  <a:moveTo>
                    <a:pt x="548" y="0"/>
                  </a:moveTo>
                  <a:cubicBezTo>
                    <a:pt x="179" y="0"/>
                    <a:pt x="0" y="441"/>
                    <a:pt x="262" y="703"/>
                  </a:cubicBezTo>
                  <a:cubicBezTo>
                    <a:pt x="343" y="787"/>
                    <a:pt x="444" y="824"/>
                    <a:pt x="545" y="824"/>
                  </a:cubicBezTo>
                  <a:cubicBezTo>
                    <a:pt x="757" y="824"/>
                    <a:pt x="965" y="659"/>
                    <a:pt x="965"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4" name="Google Shape;92724;p76"/>
            <p:cNvSpPr/>
            <p:nvPr/>
          </p:nvSpPr>
          <p:spPr>
            <a:xfrm>
              <a:off x="5036925" y="4028625"/>
              <a:ext cx="19975" cy="20200"/>
            </a:xfrm>
            <a:custGeom>
              <a:avLst/>
              <a:gdLst/>
              <a:ahLst/>
              <a:cxnLst/>
              <a:rect l="l" t="t" r="r" b="b"/>
              <a:pathLst>
                <a:path w="799" h="808" extrusionOk="0">
                  <a:moveTo>
                    <a:pt x="383" y="1"/>
                  </a:moveTo>
                  <a:cubicBezTo>
                    <a:pt x="189" y="1"/>
                    <a:pt x="1" y="126"/>
                    <a:pt x="1" y="392"/>
                  </a:cubicBezTo>
                  <a:lnTo>
                    <a:pt x="1" y="416"/>
                  </a:lnTo>
                  <a:cubicBezTo>
                    <a:pt x="1" y="682"/>
                    <a:pt x="189" y="808"/>
                    <a:pt x="383" y="808"/>
                  </a:cubicBezTo>
                  <a:cubicBezTo>
                    <a:pt x="588" y="808"/>
                    <a:pt x="798" y="668"/>
                    <a:pt x="798" y="404"/>
                  </a:cubicBezTo>
                  <a:cubicBezTo>
                    <a:pt x="798" y="141"/>
                    <a:pt x="588" y="1"/>
                    <a:pt x="3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5" name="Google Shape;92725;p76"/>
            <p:cNvSpPr/>
            <p:nvPr/>
          </p:nvSpPr>
          <p:spPr>
            <a:xfrm>
              <a:off x="5053900" y="4069675"/>
              <a:ext cx="24125" cy="20625"/>
            </a:xfrm>
            <a:custGeom>
              <a:avLst/>
              <a:gdLst/>
              <a:ahLst/>
              <a:cxnLst/>
              <a:rect l="l" t="t" r="r" b="b"/>
              <a:pathLst>
                <a:path w="965" h="825" extrusionOk="0">
                  <a:moveTo>
                    <a:pt x="548" y="1"/>
                  </a:moveTo>
                  <a:cubicBezTo>
                    <a:pt x="179" y="1"/>
                    <a:pt x="0" y="441"/>
                    <a:pt x="250" y="703"/>
                  </a:cubicBezTo>
                  <a:cubicBezTo>
                    <a:pt x="334" y="787"/>
                    <a:pt x="437" y="825"/>
                    <a:pt x="537" y="825"/>
                  </a:cubicBezTo>
                  <a:cubicBezTo>
                    <a:pt x="751" y="825"/>
                    <a:pt x="957" y="656"/>
                    <a:pt x="965" y="405"/>
                  </a:cubicBezTo>
                  <a:cubicBezTo>
                    <a:pt x="965" y="179"/>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6" name="Google Shape;92726;p76"/>
            <p:cNvSpPr/>
            <p:nvPr/>
          </p:nvSpPr>
          <p:spPr>
            <a:xfrm>
              <a:off x="5022925" y="4100325"/>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61"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7" name="Google Shape;92727;p76"/>
            <p:cNvSpPr/>
            <p:nvPr/>
          </p:nvSpPr>
          <p:spPr>
            <a:xfrm>
              <a:off x="5062225" y="4131300"/>
              <a:ext cx="14900" cy="6875"/>
            </a:xfrm>
            <a:custGeom>
              <a:avLst/>
              <a:gdLst/>
              <a:ahLst/>
              <a:cxnLst/>
              <a:rect l="l" t="t" r="r" b="b"/>
              <a:pathLst>
                <a:path w="596" h="275" extrusionOk="0">
                  <a:moveTo>
                    <a:pt x="215" y="0"/>
                  </a:moveTo>
                  <a:cubicBezTo>
                    <a:pt x="132" y="0"/>
                    <a:pt x="60" y="24"/>
                    <a:pt x="1" y="72"/>
                  </a:cubicBezTo>
                  <a:lnTo>
                    <a:pt x="596" y="274"/>
                  </a:lnTo>
                  <a:cubicBezTo>
                    <a:pt x="536" y="107"/>
                    <a:pt x="382" y="0"/>
                    <a:pt x="2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8" name="Google Shape;92728;p76"/>
            <p:cNvSpPr/>
            <p:nvPr/>
          </p:nvSpPr>
          <p:spPr>
            <a:xfrm>
              <a:off x="4992275" y="3639275"/>
              <a:ext cx="24150" cy="20625"/>
            </a:xfrm>
            <a:custGeom>
              <a:avLst/>
              <a:gdLst/>
              <a:ahLst/>
              <a:cxnLst/>
              <a:rect l="l" t="t" r="r" b="b"/>
              <a:pathLst>
                <a:path w="966" h="825" extrusionOk="0">
                  <a:moveTo>
                    <a:pt x="548" y="0"/>
                  </a:moveTo>
                  <a:cubicBezTo>
                    <a:pt x="191" y="0"/>
                    <a:pt x="1" y="441"/>
                    <a:pt x="263" y="703"/>
                  </a:cubicBezTo>
                  <a:cubicBezTo>
                    <a:pt x="343" y="787"/>
                    <a:pt x="444" y="825"/>
                    <a:pt x="543" y="825"/>
                  </a:cubicBezTo>
                  <a:cubicBezTo>
                    <a:pt x="752" y="825"/>
                    <a:pt x="957" y="659"/>
                    <a:pt x="965" y="417"/>
                  </a:cubicBezTo>
                  <a:lnTo>
                    <a:pt x="965" y="405"/>
                  </a:lnTo>
                  <a:cubicBezTo>
                    <a:pt x="965"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9" name="Google Shape;92729;p76"/>
            <p:cNvSpPr/>
            <p:nvPr/>
          </p:nvSpPr>
          <p:spPr>
            <a:xfrm>
              <a:off x="4961625" y="3669925"/>
              <a:ext cx="23825" cy="20700"/>
            </a:xfrm>
            <a:custGeom>
              <a:avLst/>
              <a:gdLst/>
              <a:ahLst/>
              <a:cxnLst/>
              <a:rect l="l" t="t" r="r" b="b"/>
              <a:pathLst>
                <a:path w="953" h="828" extrusionOk="0">
                  <a:moveTo>
                    <a:pt x="548" y="1"/>
                  </a:moveTo>
                  <a:cubicBezTo>
                    <a:pt x="179" y="1"/>
                    <a:pt x="0" y="441"/>
                    <a:pt x="250" y="703"/>
                  </a:cubicBezTo>
                  <a:cubicBezTo>
                    <a:pt x="336" y="789"/>
                    <a:pt x="441" y="827"/>
                    <a:pt x="544" y="827"/>
                  </a:cubicBezTo>
                  <a:cubicBezTo>
                    <a:pt x="754" y="827"/>
                    <a:pt x="953" y="665"/>
                    <a:pt x="953" y="417"/>
                  </a:cubicBezTo>
                  <a:cubicBezTo>
                    <a:pt x="953" y="191"/>
                    <a:pt x="774" y="12"/>
                    <a:pt x="548" y="12"/>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0" name="Google Shape;92730;p76"/>
            <p:cNvSpPr/>
            <p:nvPr/>
          </p:nvSpPr>
          <p:spPr>
            <a:xfrm>
              <a:off x="4990875" y="3700525"/>
              <a:ext cx="27625" cy="20625"/>
            </a:xfrm>
            <a:custGeom>
              <a:avLst/>
              <a:gdLst/>
              <a:ahLst/>
              <a:cxnLst/>
              <a:rect l="l" t="t" r="r" b="b"/>
              <a:pathLst>
                <a:path w="1105" h="825" extrusionOk="0">
                  <a:moveTo>
                    <a:pt x="560" y="1"/>
                  </a:moveTo>
                  <a:cubicBezTo>
                    <a:pt x="64" y="1"/>
                    <a:pt x="1" y="778"/>
                    <a:pt x="533" y="824"/>
                  </a:cubicBezTo>
                  <a:lnTo>
                    <a:pt x="604" y="824"/>
                  </a:lnTo>
                  <a:cubicBezTo>
                    <a:pt x="1104" y="789"/>
                    <a:pt x="1104" y="51"/>
                    <a:pt x="604" y="3"/>
                  </a:cubicBezTo>
                  <a:cubicBezTo>
                    <a:pt x="589" y="2"/>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1" name="Google Shape;92731;p76"/>
            <p:cNvSpPr/>
            <p:nvPr/>
          </p:nvSpPr>
          <p:spPr>
            <a:xfrm>
              <a:off x="4961700" y="3731525"/>
              <a:ext cx="23750" cy="20425"/>
            </a:xfrm>
            <a:custGeom>
              <a:avLst/>
              <a:gdLst/>
              <a:ahLst/>
              <a:cxnLst/>
              <a:rect l="l" t="t" r="r" b="b"/>
              <a:pathLst>
                <a:path w="950" h="817" extrusionOk="0">
                  <a:moveTo>
                    <a:pt x="530" y="1"/>
                  </a:moveTo>
                  <a:cubicBezTo>
                    <a:pt x="171" y="1"/>
                    <a:pt x="1" y="433"/>
                    <a:pt x="247" y="692"/>
                  </a:cubicBezTo>
                  <a:cubicBezTo>
                    <a:pt x="334" y="778"/>
                    <a:pt x="439" y="817"/>
                    <a:pt x="542" y="817"/>
                  </a:cubicBezTo>
                  <a:cubicBezTo>
                    <a:pt x="752" y="817"/>
                    <a:pt x="950" y="657"/>
                    <a:pt x="950" y="418"/>
                  </a:cubicBezTo>
                  <a:cubicBezTo>
                    <a:pt x="950" y="192"/>
                    <a:pt x="771" y="1"/>
                    <a:pt x="545"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2" name="Google Shape;92732;p76"/>
            <p:cNvSpPr/>
            <p:nvPr/>
          </p:nvSpPr>
          <p:spPr>
            <a:xfrm>
              <a:off x="4992275" y="3762200"/>
              <a:ext cx="24150" cy="20500"/>
            </a:xfrm>
            <a:custGeom>
              <a:avLst/>
              <a:gdLst/>
              <a:ahLst/>
              <a:cxnLst/>
              <a:rect l="l" t="t" r="r" b="b"/>
              <a:pathLst>
                <a:path w="966" h="820" extrusionOk="0">
                  <a:moveTo>
                    <a:pt x="548" y="0"/>
                  </a:moveTo>
                  <a:cubicBezTo>
                    <a:pt x="191" y="0"/>
                    <a:pt x="1" y="441"/>
                    <a:pt x="263" y="703"/>
                  </a:cubicBezTo>
                  <a:cubicBezTo>
                    <a:pt x="343" y="783"/>
                    <a:pt x="443" y="819"/>
                    <a:pt x="543" y="819"/>
                  </a:cubicBezTo>
                  <a:cubicBezTo>
                    <a:pt x="752" y="819"/>
                    <a:pt x="957" y="659"/>
                    <a:pt x="965" y="417"/>
                  </a:cubicBezTo>
                  <a:cubicBezTo>
                    <a:pt x="965"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3" name="Google Shape;92733;p76"/>
            <p:cNvSpPr/>
            <p:nvPr/>
          </p:nvSpPr>
          <p:spPr>
            <a:xfrm>
              <a:off x="4961625" y="379285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4" name="Google Shape;92734;p76"/>
            <p:cNvSpPr/>
            <p:nvPr/>
          </p:nvSpPr>
          <p:spPr>
            <a:xfrm>
              <a:off x="4992375" y="3823800"/>
              <a:ext cx="24050" cy="20425"/>
            </a:xfrm>
            <a:custGeom>
              <a:avLst/>
              <a:gdLst/>
              <a:ahLst/>
              <a:cxnLst/>
              <a:rect l="l" t="t" r="r" b="b"/>
              <a:pathLst>
                <a:path w="962" h="817" extrusionOk="0">
                  <a:moveTo>
                    <a:pt x="530" y="1"/>
                  </a:moveTo>
                  <a:cubicBezTo>
                    <a:pt x="182" y="1"/>
                    <a:pt x="0" y="433"/>
                    <a:pt x="259" y="692"/>
                  </a:cubicBezTo>
                  <a:cubicBezTo>
                    <a:pt x="341" y="778"/>
                    <a:pt x="444" y="816"/>
                    <a:pt x="546" y="816"/>
                  </a:cubicBezTo>
                  <a:cubicBezTo>
                    <a:pt x="752" y="816"/>
                    <a:pt x="953" y="657"/>
                    <a:pt x="961" y="418"/>
                  </a:cubicBezTo>
                  <a:cubicBezTo>
                    <a:pt x="961" y="192"/>
                    <a:pt x="771" y="1"/>
                    <a:pt x="544" y="1"/>
                  </a:cubicBezTo>
                  <a:cubicBezTo>
                    <a:pt x="540" y="1"/>
                    <a:pt x="53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5" name="Google Shape;92735;p76"/>
            <p:cNvSpPr/>
            <p:nvPr/>
          </p:nvSpPr>
          <p:spPr>
            <a:xfrm>
              <a:off x="4960225" y="3854425"/>
              <a:ext cx="27625" cy="20600"/>
            </a:xfrm>
            <a:custGeom>
              <a:avLst/>
              <a:gdLst/>
              <a:ahLst/>
              <a:cxnLst/>
              <a:rect l="l" t="t" r="r" b="b"/>
              <a:pathLst>
                <a:path w="1105" h="824" extrusionOk="0">
                  <a:moveTo>
                    <a:pt x="558" y="0"/>
                  </a:moveTo>
                  <a:cubicBezTo>
                    <a:pt x="53" y="0"/>
                    <a:pt x="0" y="766"/>
                    <a:pt x="533"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6" name="Google Shape;92736;p76"/>
            <p:cNvSpPr/>
            <p:nvPr/>
          </p:nvSpPr>
          <p:spPr>
            <a:xfrm>
              <a:off x="4990875" y="3885075"/>
              <a:ext cx="27625" cy="20625"/>
            </a:xfrm>
            <a:custGeom>
              <a:avLst/>
              <a:gdLst/>
              <a:ahLst/>
              <a:cxnLst/>
              <a:rect l="l" t="t" r="r" b="b"/>
              <a:pathLst>
                <a:path w="1105" h="825" extrusionOk="0">
                  <a:moveTo>
                    <a:pt x="560" y="1"/>
                  </a:moveTo>
                  <a:cubicBezTo>
                    <a:pt x="64" y="1"/>
                    <a:pt x="1" y="778"/>
                    <a:pt x="533" y="824"/>
                  </a:cubicBezTo>
                  <a:lnTo>
                    <a:pt x="604" y="824"/>
                  </a:lnTo>
                  <a:cubicBezTo>
                    <a:pt x="1104" y="777"/>
                    <a:pt x="1104" y="50"/>
                    <a:pt x="604" y="3"/>
                  </a:cubicBezTo>
                  <a:cubicBezTo>
                    <a:pt x="589" y="1"/>
                    <a:pt x="575"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7" name="Google Shape;92737;p76"/>
            <p:cNvSpPr/>
            <p:nvPr/>
          </p:nvSpPr>
          <p:spPr>
            <a:xfrm>
              <a:off x="4961625" y="3915800"/>
              <a:ext cx="23825" cy="20675"/>
            </a:xfrm>
            <a:custGeom>
              <a:avLst/>
              <a:gdLst/>
              <a:ahLst/>
              <a:cxnLst/>
              <a:rect l="l" t="t" r="r" b="b"/>
              <a:pathLst>
                <a:path w="953" h="827" extrusionOk="0">
                  <a:moveTo>
                    <a:pt x="548" y="0"/>
                  </a:moveTo>
                  <a:cubicBezTo>
                    <a:pt x="179" y="0"/>
                    <a:pt x="0" y="441"/>
                    <a:pt x="250" y="703"/>
                  </a:cubicBezTo>
                  <a:cubicBezTo>
                    <a:pt x="336" y="788"/>
                    <a:pt x="441" y="827"/>
                    <a:pt x="544" y="827"/>
                  </a:cubicBezTo>
                  <a:cubicBezTo>
                    <a:pt x="754" y="827"/>
                    <a:pt x="953" y="665"/>
                    <a:pt x="953" y="417"/>
                  </a:cubicBezTo>
                  <a:cubicBezTo>
                    <a:pt x="953"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8" name="Google Shape;92738;p76"/>
            <p:cNvSpPr/>
            <p:nvPr/>
          </p:nvSpPr>
          <p:spPr>
            <a:xfrm>
              <a:off x="4992275" y="3946450"/>
              <a:ext cx="24150" cy="20800"/>
            </a:xfrm>
            <a:custGeom>
              <a:avLst/>
              <a:gdLst/>
              <a:ahLst/>
              <a:cxnLst/>
              <a:rect l="l" t="t" r="r" b="b"/>
              <a:pathLst>
                <a:path w="966" h="832" extrusionOk="0">
                  <a:moveTo>
                    <a:pt x="548" y="0"/>
                  </a:moveTo>
                  <a:lnTo>
                    <a:pt x="548" y="12"/>
                  </a:lnTo>
                  <a:cubicBezTo>
                    <a:pt x="191" y="12"/>
                    <a:pt x="1" y="453"/>
                    <a:pt x="263" y="715"/>
                  </a:cubicBezTo>
                  <a:cubicBezTo>
                    <a:pt x="343" y="795"/>
                    <a:pt x="443" y="831"/>
                    <a:pt x="543" y="831"/>
                  </a:cubicBezTo>
                  <a:cubicBezTo>
                    <a:pt x="752" y="831"/>
                    <a:pt x="957" y="671"/>
                    <a:pt x="965" y="429"/>
                  </a:cubicBezTo>
                  <a:cubicBezTo>
                    <a:pt x="965" y="203"/>
                    <a:pt x="786"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9" name="Google Shape;92739;p76"/>
            <p:cNvSpPr/>
            <p:nvPr/>
          </p:nvSpPr>
          <p:spPr>
            <a:xfrm>
              <a:off x="4961625" y="3977400"/>
              <a:ext cx="23825" cy="20700"/>
            </a:xfrm>
            <a:custGeom>
              <a:avLst/>
              <a:gdLst/>
              <a:ahLst/>
              <a:cxnLst/>
              <a:rect l="l" t="t" r="r" b="b"/>
              <a:pathLst>
                <a:path w="953" h="828" extrusionOk="0">
                  <a:moveTo>
                    <a:pt x="548" y="1"/>
                  </a:moveTo>
                  <a:cubicBezTo>
                    <a:pt x="179" y="1"/>
                    <a:pt x="0" y="441"/>
                    <a:pt x="250" y="703"/>
                  </a:cubicBezTo>
                  <a:cubicBezTo>
                    <a:pt x="336" y="789"/>
                    <a:pt x="441" y="828"/>
                    <a:pt x="544" y="828"/>
                  </a:cubicBezTo>
                  <a:cubicBezTo>
                    <a:pt x="754" y="828"/>
                    <a:pt x="953" y="666"/>
                    <a:pt x="953" y="417"/>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0" name="Google Shape;92740;p76"/>
            <p:cNvSpPr/>
            <p:nvPr/>
          </p:nvSpPr>
          <p:spPr>
            <a:xfrm>
              <a:off x="4990875" y="4008025"/>
              <a:ext cx="27625" cy="20600"/>
            </a:xfrm>
            <a:custGeom>
              <a:avLst/>
              <a:gdLst/>
              <a:ahLst/>
              <a:cxnLst/>
              <a:rect l="l" t="t" r="r" b="b"/>
              <a:pathLst>
                <a:path w="1105" h="824" extrusionOk="0">
                  <a:moveTo>
                    <a:pt x="560" y="0"/>
                  </a:moveTo>
                  <a:cubicBezTo>
                    <a:pt x="64" y="0"/>
                    <a:pt x="1" y="777"/>
                    <a:pt x="533" y="824"/>
                  </a:cubicBezTo>
                  <a:lnTo>
                    <a:pt x="604" y="824"/>
                  </a:lnTo>
                  <a:cubicBezTo>
                    <a:pt x="1104" y="788"/>
                    <a:pt x="1104" y="50"/>
                    <a:pt x="604" y="2"/>
                  </a:cubicBezTo>
                  <a:cubicBezTo>
                    <a:pt x="589" y="1"/>
                    <a:pt x="575"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1" name="Google Shape;92741;p76"/>
            <p:cNvSpPr/>
            <p:nvPr/>
          </p:nvSpPr>
          <p:spPr>
            <a:xfrm>
              <a:off x="4959600" y="4038875"/>
              <a:ext cx="27950" cy="20700"/>
            </a:xfrm>
            <a:custGeom>
              <a:avLst/>
              <a:gdLst/>
              <a:ahLst/>
              <a:cxnLst/>
              <a:rect l="l" t="t" r="r" b="b"/>
              <a:pathLst>
                <a:path w="1118" h="828" extrusionOk="0">
                  <a:moveTo>
                    <a:pt x="555" y="1"/>
                  </a:moveTo>
                  <a:cubicBezTo>
                    <a:pt x="51" y="1"/>
                    <a:pt x="0" y="805"/>
                    <a:pt x="558" y="828"/>
                  </a:cubicBezTo>
                  <a:lnTo>
                    <a:pt x="629" y="828"/>
                  </a:lnTo>
                  <a:cubicBezTo>
                    <a:pt x="1117" y="768"/>
                    <a:pt x="1117" y="54"/>
                    <a:pt x="629" y="6"/>
                  </a:cubicBezTo>
                  <a:cubicBezTo>
                    <a:pt x="603" y="3"/>
                    <a:pt x="578" y="1"/>
                    <a:pt x="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2" name="Google Shape;92742;p76"/>
            <p:cNvSpPr/>
            <p:nvPr/>
          </p:nvSpPr>
          <p:spPr>
            <a:xfrm>
              <a:off x="4992350" y="4069675"/>
              <a:ext cx="24075" cy="20700"/>
            </a:xfrm>
            <a:custGeom>
              <a:avLst/>
              <a:gdLst/>
              <a:ahLst/>
              <a:cxnLst/>
              <a:rect l="l" t="t" r="r" b="b"/>
              <a:pathLst>
                <a:path w="963" h="828" extrusionOk="0">
                  <a:moveTo>
                    <a:pt x="531" y="0"/>
                  </a:moveTo>
                  <a:cubicBezTo>
                    <a:pt x="172" y="0"/>
                    <a:pt x="1" y="445"/>
                    <a:pt x="248" y="703"/>
                  </a:cubicBezTo>
                  <a:cubicBezTo>
                    <a:pt x="334" y="789"/>
                    <a:pt x="439" y="827"/>
                    <a:pt x="541" y="827"/>
                  </a:cubicBezTo>
                  <a:cubicBezTo>
                    <a:pt x="752" y="827"/>
                    <a:pt x="954" y="665"/>
                    <a:pt x="962" y="417"/>
                  </a:cubicBezTo>
                  <a:cubicBezTo>
                    <a:pt x="962" y="191"/>
                    <a:pt x="772" y="1"/>
                    <a:pt x="545" y="1"/>
                  </a:cubicBezTo>
                  <a:cubicBezTo>
                    <a:pt x="541" y="0"/>
                    <a:pt x="536"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3" name="Google Shape;92743;p76"/>
            <p:cNvSpPr/>
            <p:nvPr/>
          </p:nvSpPr>
          <p:spPr>
            <a:xfrm>
              <a:off x="4969950" y="4100325"/>
              <a:ext cx="14900" cy="6875"/>
            </a:xfrm>
            <a:custGeom>
              <a:avLst/>
              <a:gdLst/>
              <a:ahLst/>
              <a:cxnLst/>
              <a:rect l="l" t="t" r="r" b="b"/>
              <a:pathLst>
                <a:path w="596" h="275" extrusionOk="0">
                  <a:moveTo>
                    <a:pt x="215" y="1"/>
                  </a:moveTo>
                  <a:cubicBezTo>
                    <a:pt x="144" y="1"/>
                    <a:pt x="60" y="25"/>
                    <a:pt x="1" y="72"/>
                  </a:cubicBezTo>
                  <a:lnTo>
                    <a:pt x="596" y="275"/>
                  </a:lnTo>
                  <a:cubicBezTo>
                    <a:pt x="536" y="108"/>
                    <a:pt x="382" y="1"/>
                    <a:pt x="2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4" name="Google Shape;92744;p76"/>
            <p:cNvSpPr/>
            <p:nvPr/>
          </p:nvSpPr>
          <p:spPr>
            <a:xfrm>
              <a:off x="4931550" y="3639275"/>
              <a:ext cx="28000" cy="20550"/>
            </a:xfrm>
            <a:custGeom>
              <a:avLst/>
              <a:gdLst/>
              <a:ahLst/>
              <a:cxnLst/>
              <a:rect l="l" t="t" r="r" b="b"/>
              <a:pathLst>
                <a:path w="1120" h="822" extrusionOk="0">
                  <a:moveTo>
                    <a:pt x="525" y="0"/>
                  </a:moveTo>
                  <a:cubicBezTo>
                    <a:pt x="1" y="48"/>
                    <a:pt x="36" y="822"/>
                    <a:pt x="560" y="822"/>
                  </a:cubicBezTo>
                  <a:cubicBezTo>
                    <a:pt x="1072"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5" name="Google Shape;92745;p76"/>
            <p:cNvSpPr/>
            <p:nvPr/>
          </p:nvSpPr>
          <p:spPr>
            <a:xfrm>
              <a:off x="4899700" y="3669925"/>
              <a:ext cx="24150" cy="20625"/>
            </a:xfrm>
            <a:custGeom>
              <a:avLst/>
              <a:gdLst/>
              <a:ahLst/>
              <a:cxnLst/>
              <a:rect l="l" t="t" r="r" b="b"/>
              <a:pathLst>
                <a:path w="966" h="825" extrusionOk="0">
                  <a:moveTo>
                    <a:pt x="548" y="1"/>
                  </a:moveTo>
                  <a:cubicBezTo>
                    <a:pt x="191" y="1"/>
                    <a:pt x="1" y="441"/>
                    <a:pt x="263" y="703"/>
                  </a:cubicBezTo>
                  <a:cubicBezTo>
                    <a:pt x="347" y="787"/>
                    <a:pt x="450" y="825"/>
                    <a:pt x="551" y="825"/>
                  </a:cubicBezTo>
                  <a:cubicBezTo>
                    <a:pt x="763" y="825"/>
                    <a:pt x="965" y="659"/>
                    <a:pt x="965" y="417"/>
                  </a:cubicBezTo>
                  <a:cubicBezTo>
                    <a:pt x="965" y="191"/>
                    <a:pt x="787"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6" name="Google Shape;92746;p76"/>
            <p:cNvSpPr/>
            <p:nvPr/>
          </p:nvSpPr>
          <p:spPr>
            <a:xfrm>
              <a:off x="4964900" y="3611875"/>
              <a:ext cx="20250" cy="17300"/>
            </a:xfrm>
            <a:custGeom>
              <a:avLst/>
              <a:gdLst/>
              <a:ahLst/>
              <a:cxnLst/>
              <a:rect l="l" t="t" r="r" b="b"/>
              <a:pathLst>
                <a:path w="810" h="692" extrusionOk="0">
                  <a:moveTo>
                    <a:pt x="703" y="1"/>
                  </a:moveTo>
                  <a:lnTo>
                    <a:pt x="0" y="215"/>
                  </a:lnTo>
                  <a:lnTo>
                    <a:pt x="0" y="275"/>
                  </a:lnTo>
                  <a:cubicBezTo>
                    <a:pt x="0" y="498"/>
                    <a:pt x="185" y="686"/>
                    <a:pt x="407" y="691"/>
                  </a:cubicBezTo>
                  <a:lnTo>
                    <a:pt x="407" y="691"/>
                  </a:lnTo>
                  <a:cubicBezTo>
                    <a:pt x="632" y="678"/>
                    <a:pt x="810" y="500"/>
                    <a:pt x="810" y="275"/>
                  </a:cubicBezTo>
                  <a:cubicBezTo>
                    <a:pt x="810" y="179"/>
                    <a:pt x="774" y="84"/>
                    <a:pt x="703" y="1"/>
                  </a:cubicBezTo>
                  <a:close/>
                  <a:moveTo>
                    <a:pt x="407" y="691"/>
                  </a:moveTo>
                  <a:cubicBezTo>
                    <a:pt x="407" y="691"/>
                    <a:pt x="406" y="691"/>
                    <a:pt x="405" y="691"/>
                  </a:cubicBezTo>
                  <a:lnTo>
                    <a:pt x="417" y="691"/>
                  </a:lnTo>
                  <a:cubicBezTo>
                    <a:pt x="414" y="691"/>
                    <a:pt x="410" y="691"/>
                    <a:pt x="407" y="69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7" name="Google Shape;92747;p76"/>
            <p:cNvSpPr/>
            <p:nvPr/>
          </p:nvSpPr>
          <p:spPr>
            <a:xfrm>
              <a:off x="4930075" y="3700575"/>
              <a:ext cx="28600" cy="20275"/>
            </a:xfrm>
            <a:custGeom>
              <a:avLst/>
              <a:gdLst/>
              <a:ahLst/>
              <a:cxnLst/>
              <a:rect l="l" t="t" r="r" b="b"/>
              <a:pathLst>
                <a:path w="1144" h="811" extrusionOk="0">
                  <a:moveTo>
                    <a:pt x="560" y="1"/>
                  </a:moveTo>
                  <a:cubicBezTo>
                    <a:pt x="0" y="13"/>
                    <a:pt x="60" y="811"/>
                    <a:pt x="572" y="811"/>
                  </a:cubicBezTo>
                  <a:cubicBezTo>
                    <a:pt x="1084" y="811"/>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8" name="Google Shape;92748;p76"/>
            <p:cNvSpPr/>
            <p:nvPr/>
          </p:nvSpPr>
          <p:spPr>
            <a:xfrm>
              <a:off x="4899700" y="3731550"/>
              <a:ext cx="24150" cy="20475"/>
            </a:xfrm>
            <a:custGeom>
              <a:avLst/>
              <a:gdLst/>
              <a:ahLst/>
              <a:cxnLst/>
              <a:rect l="l" t="t" r="r" b="b"/>
              <a:pathLst>
                <a:path w="966" h="819" extrusionOk="0">
                  <a:moveTo>
                    <a:pt x="548" y="0"/>
                  </a:moveTo>
                  <a:cubicBezTo>
                    <a:pt x="191" y="0"/>
                    <a:pt x="1" y="441"/>
                    <a:pt x="263" y="703"/>
                  </a:cubicBezTo>
                  <a:cubicBezTo>
                    <a:pt x="347" y="783"/>
                    <a:pt x="449" y="819"/>
                    <a:pt x="549" y="819"/>
                  </a:cubicBezTo>
                  <a:cubicBezTo>
                    <a:pt x="762" y="819"/>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9" name="Google Shape;92749;p76"/>
            <p:cNvSpPr/>
            <p:nvPr/>
          </p:nvSpPr>
          <p:spPr>
            <a:xfrm>
              <a:off x="4930075" y="3762200"/>
              <a:ext cx="28600" cy="20275"/>
            </a:xfrm>
            <a:custGeom>
              <a:avLst/>
              <a:gdLst/>
              <a:ahLst/>
              <a:cxnLst/>
              <a:rect l="l" t="t" r="r" b="b"/>
              <a:pathLst>
                <a:path w="1144" h="811"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0" name="Google Shape;92750;p76"/>
            <p:cNvSpPr/>
            <p:nvPr/>
          </p:nvSpPr>
          <p:spPr>
            <a:xfrm>
              <a:off x="4900300" y="379285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1" name="Google Shape;92751;p76"/>
            <p:cNvSpPr/>
            <p:nvPr/>
          </p:nvSpPr>
          <p:spPr>
            <a:xfrm>
              <a:off x="49303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91"/>
                    <a:pt x="786"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2" name="Google Shape;92752;p76"/>
            <p:cNvSpPr/>
            <p:nvPr/>
          </p:nvSpPr>
          <p:spPr>
            <a:xfrm>
              <a:off x="4899700" y="3854475"/>
              <a:ext cx="24150" cy="20625"/>
            </a:xfrm>
            <a:custGeom>
              <a:avLst/>
              <a:gdLst/>
              <a:ahLst/>
              <a:cxnLst/>
              <a:rect l="l" t="t" r="r" b="b"/>
              <a:pathLst>
                <a:path w="966" h="825" extrusionOk="0">
                  <a:moveTo>
                    <a:pt x="548" y="0"/>
                  </a:moveTo>
                  <a:cubicBezTo>
                    <a:pt x="191" y="0"/>
                    <a:pt x="1" y="441"/>
                    <a:pt x="263" y="703"/>
                  </a:cubicBezTo>
                  <a:cubicBezTo>
                    <a:pt x="347" y="787"/>
                    <a:pt x="449" y="824"/>
                    <a:pt x="549" y="824"/>
                  </a:cubicBezTo>
                  <a:cubicBezTo>
                    <a:pt x="762" y="824"/>
                    <a:pt x="965" y="656"/>
                    <a:pt x="965" y="405"/>
                  </a:cubicBezTo>
                  <a:cubicBezTo>
                    <a:pt x="965" y="179"/>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3" name="Google Shape;92753;p76"/>
            <p:cNvSpPr/>
            <p:nvPr/>
          </p:nvSpPr>
          <p:spPr>
            <a:xfrm>
              <a:off x="4930075" y="388512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4" name="Google Shape;92754;p76"/>
            <p:cNvSpPr/>
            <p:nvPr/>
          </p:nvSpPr>
          <p:spPr>
            <a:xfrm>
              <a:off x="4899700" y="3915800"/>
              <a:ext cx="24150" cy="20675"/>
            </a:xfrm>
            <a:custGeom>
              <a:avLst/>
              <a:gdLst/>
              <a:ahLst/>
              <a:cxnLst/>
              <a:rect l="l" t="t" r="r" b="b"/>
              <a:pathLst>
                <a:path w="966" h="827" extrusionOk="0">
                  <a:moveTo>
                    <a:pt x="548" y="0"/>
                  </a:moveTo>
                  <a:cubicBezTo>
                    <a:pt x="191" y="0"/>
                    <a:pt x="1" y="453"/>
                    <a:pt x="263" y="703"/>
                  </a:cubicBezTo>
                  <a:cubicBezTo>
                    <a:pt x="349" y="788"/>
                    <a:pt x="454" y="827"/>
                    <a:pt x="556" y="827"/>
                  </a:cubicBezTo>
                  <a:cubicBezTo>
                    <a:pt x="766" y="827"/>
                    <a:pt x="965" y="665"/>
                    <a:pt x="965" y="417"/>
                  </a:cubicBezTo>
                  <a:cubicBezTo>
                    <a:pt x="965"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5" name="Google Shape;92755;p76"/>
            <p:cNvSpPr/>
            <p:nvPr/>
          </p:nvSpPr>
          <p:spPr>
            <a:xfrm>
              <a:off x="4930950" y="3946750"/>
              <a:ext cx="28325" cy="20550"/>
            </a:xfrm>
            <a:custGeom>
              <a:avLst/>
              <a:gdLst/>
              <a:ahLst/>
              <a:cxnLst/>
              <a:rect l="l" t="t" r="r" b="b"/>
              <a:pathLst>
                <a:path w="1133" h="822" extrusionOk="0">
                  <a:moveTo>
                    <a:pt x="525" y="0"/>
                  </a:moveTo>
                  <a:cubicBezTo>
                    <a:pt x="1" y="48"/>
                    <a:pt x="49" y="822"/>
                    <a:pt x="572" y="822"/>
                  </a:cubicBezTo>
                  <a:cubicBezTo>
                    <a:pt x="1084" y="822"/>
                    <a:pt x="1132" y="48"/>
                    <a:pt x="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6" name="Google Shape;92756;p76"/>
            <p:cNvSpPr/>
            <p:nvPr/>
          </p:nvSpPr>
          <p:spPr>
            <a:xfrm>
              <a:off x="4900300" y="3977400"/>
              <a:ext cx="28300" cy="20575"/>
            </a:xfrm>
            <a:custGeom>
              <a:avLst/>
              <a:gdLst/>
              <a:ahLst/>
              <a:cxnLst/>
              <a:rect l="l" t="t" r="r" b="b"/>
              <a:pathLst>
                <a:path w="1132" h="823" extrusionOk="0">
                  <a:moveTo>
                    <a:pt x="524" y="1"/>
                  </a:moveTo>
                  <a:cubicBezTo>
                    <a:pt x="1" y="48"/>
                    <a:pt x="48" y="822"/>
                    <a:pt x="560" y="822"/>
                  </a:cubicBezTo>
                  <a:cubicBezTo>
                    <a:pt x="1084" y="822"/>
                    <a:pt x="1132" y="48"/>
                    <a:pt x="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7" name="Google Shape;92757;p76"/>
            <p:cNvSpPr/>
            <p:nvPr/>
          </p:nvSpPr>
          <p:spPr>
            <a:xfrm>
              <a:off x="4930075" y="4008075"/>
              <a:ext cx="28600" cy="20250"/>
            </a:xfrm>
            <a:custGeom>
              <a:avLst/>
              <a:gdLst/>
              <a:ahLst/>
              <a:cxnLst/>
              <a:rect l="l" t="t" r="r" b="b"/>
              <a:pathLst>
                <a:path w="1144" h="810" extrusionOk="0">
                  <a:moveTo>
                    <a:pt x="560" y="0"/>
                  </a:moveTo>
                  <a:cubicBezTo>
                    <a:pt x="0" y="12"/>
                    <a:pt x="60" y="810"/>
                    <a:pt x="572" y="810"/>
                  </a:cubicBezTo>
                  <a:cubicBezTo>
                    <a:pt x="1084" y="810"/>
                    <a:pt x="1143" y="12"/>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8" name="Google Shape;92758;p76"/>
            <p:cNvSpPr/>
            <p:nvPr/>
          </p:nvSpPr>
          <p:spPr>
            <a:xfrm>
              <a:off x="4899700" y="4039025"/>
              <a:ext cx="24150" cy="20625"/>
            </a:xfrm>
            <a:custGeom>
              <a:avLst/>
              <a:gdLst/>
              <a:ahLst/>
              <a:cxnLst/>
              <a:rect l="l" t="t" r="r" b="b"/>
              <a:pathLst>
                <a:path w="966" h="825" extrusionOk="0">
                  <a:moveTo>
                    <a:pt x="548" y="0"/>
                  </a:moveTo>
                  <a:cubicBezTo>
                    <a:pt x="191" y="0"/>
                    <a:pt x="1" y="441"/>
                    <a:pt x="263" y="703"/>
                  </a:cubicBezTo>
                  <a:cubicBezTo>
                    <a:pt x="347" y="787"/>
                    <a:pt x="450" y="825"/>
                    <a:pt x="551" y="825"/>
                  </a:cubicBezTo>
                  <a:cubicBezTo>
                    <a:pt x="763" y="825"/>
                    <a:pt x="965" y="659"/>
                    <a:pt x="965" y="417"/>
                  </a:cubicBezTo>
                  <a:cubicBezTo>
                    <a:pt x="965" y="191"/>
                    <a:pt x="787"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9" name="Google Shape;92759;p76"/>
            <p:cNvSpPr/>
            <p:nvPr/>
          </p:nvSpPr>
          <p:spPr>
            <a:xfrm>
              <a:off x="4930075" y="4069675"/>
              <a:ext cx="28600" cy="20275"/>
            </a:xfrm>
            <a:custGeom>
              <a:avLst/>
              <a:gdLst/>
              <a:ahLst/>
              <a:cxnLst/>
              <a:rect l="l" t="t" r="r" b="b"/>
              <a:pathLst>
                <a:path w="1144" h="811" extrusionOk="0">
                  <a:moveTo>
                    <a:pt x="560" y="1"/>
                  </a:moveTo>
                  <a:cubicBezTo>
                    <a:pt x="0" y="13"/>
                    <a:pt x="60" y="810"/>
                    <a:pt x="572" y="810"/>
                  </a:cubicBezTo>
                  <a:cubicBezTo>
                    <a:pt x="1084" y="810"/>
                    <a:pt x="1143" y="13"/>
                    <a:pt x="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0" name="Google Shape;92760;p76"/>
            <p:cNvSpPr/>
            <p:nvPr/>
          </p:nvSpPr>
          <p:spPr>
            <a:xfrm>
              <a:off x="4871125" y="3640750"/>
              <a:ext cx="26125" cy="19075"/>
            </a:xfrm>
            <a:custGeom>
              <a:avLst/>
              <a:gdLst/>
              <a:ahLst/>
              <a:cxnLst/>
              <a:rect l="l" t="t" r="r" b="b"/>
              <a:pathLst>
                <a:path w="1045" h="763" extrusionOk="0">
                  <a:moveTo>
                    <a:pt x="656" y="1"/>
                  </a:moveTo>
                  <a:lnTo>
                    <a:pt x="108" y="167"/>
                  </a:lnTo>
                  <a:cubicBezTo>
                    <a:pt x="1" y="358"/>
                    <a:pt x="72" y="608"/>
                    <a:pt x="263" y="715"/>
                  </a:cubicBezTo>
                  <a:cubicBezTo>
                    <a:pt x="322" y="739"/>
                    <a:pt x="394" y="763"/>
                    <a:pt x="465" y="763"/>
                  </a:cubicBezTo>
                  <a:cubicBezTo>
                    <a:pt x="469" y="763"/>
                    <a:pt x="474" y="763"/>
                    <a:pt x="478" y="763"/>
                  </a:cubicBezTo>
                  <a:cubicBezTo>
                    <a:pt x="897" y="763"/>
                    <a:pt x="1045" y="189"/>
                    <a:pt x="6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1" name="Google Shape;92761;p76"/>
            <p:cNvSpPr/>
            <p:nvPr/>
          </p:nvSpPr>
          <p:spPr>
            <a:xfrm>
              <a:off x="4838100" y="3669925"/>
              <a:ext cx="24125" cy="20700"/>
            </a:xfrm>
            <a:custGeom>
              <a:avLst/>
              <a:gdLst/>
              <a:ahLst/>
              <a:cxnLst/>
              <a:rect l="l" t="t" r="r" b="b"/>
              <a:pathLst>
                <a:path w="965" h="828" extrusionOk="0">
                  <a:moveTo>
                    <a:pt x="560" y="1"/>
                  </a:moveTo>
                  <a:cubicBezTo>
                    <a:pt x="191" y="1"/>
                    <a:pt x="0" y="441"/>
                    <a:pt x="262" y="703"/>
                  </a:cubicBezTo>
                  <a:cubicBezTo>
                    <a:pt x="348" y="789"/>
                    <a:pt x="453" y="827"/>
                    <a:pt x="555" y="827"/>
                  </a:cubicBezTo>
                  <a:cubicBezTo>
                    <a:pt x="766" y="827"/>
                    <a:pt x="965" y="665"/>
                    <a:pt x="965" y="417"/>
                  </a:cubicBezTo>
                  <a:cubicBezTo>
                    <a:pt x="965" y="203"/>
                    <a:pt x="786" y="12"/>
                    <a:pt x="572" y="12"/>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2" name="Google Shape;92762;p76"/>
            <p:cNvSpPr/>
            <p:nvPr/>
          </p:nvSpPr>
          <p:spPr>
            <a:xfrm>
              <a:off x="4868750" y="3700575"/>
              <a:ext cx="28300" cy="20275"/>
            </a:xfrm>
            <a:custGeom>
              <a:avLst/>
              <a:gdLst/>
              <a:ahLst/>
              <a:cxnLst/>
              <a:rect l="l" t="t" r="r" b="b"/>
              <a:pathLst>
                <a:path w="1132" h="811" extrusionOk="0">
                  <a:moveTo>
                    <a:pt x="560" y="1"/>
                  </a:moveTo>
                  <a:cubicBezTo>
                    <a:pt x="1" y="13"/>
                    <a:pt x="60" y="811"/>
                    <a:pt x="572" y="811"/>
                  </a:cubicBezTo>
                  <a:cubicBezTo>
                    <a:pt x="1072" y="811"/>
                    <a:pt x="1132"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3" name="Google Shape;92763;p76"/>
            <p:cNvSpPr/>
            <p:nvPr/>
          </p:nvSpPr>
          <p:spPr>
            <a:xfrm>
              <a:off x="4838175" y="3731525"/>
              <a:ext cx="24050" cy="20425"/>
            </a:xfrm>
            <a:custGeom>
              <a:avLst/>
              <a:gdLst/>
              <a:ahLst/>
              <a:cxnLst/>
              <a:rect l="l" t="t" r="r" b="b"/>
              <a:pathLst>
                <a:path w="962" h="817" extrusionOk="0">
                  <a:moveTo>
                    <a:pt x="542" y="1"/>
                  </a:moveTo>
                  <a:cubicBezTo>
                    <a:pt x="183" y="1"/>
                    <a:pt x="1" y="433"/>
                    <a:pt x="259" y="692"/>
                  </a:cubicBezTo>
                  <a:cubicBezTo>
                    <a:pt x="342" y="778"/>
                    <a:pt x="446" y="817"/>
                    <a:pt x="549" y="817"/>
                  </a:cubicBezTo>
                  <a:cubicBezTo>
                    <a:pt x="758" y="817"/>
                    <a:pt x="962" y="657"/>
                    <a:pt x="962" y="418"/>
                  </a:cubicBezTo>
                  <a:cubicBezTo>
                    <a:pt x="962" y="192"/>
                    <a:pt x="783" y="13"/>
                    <a:pt x="569" y="1"/>
                  </a:cubicBezTo>
                  <a:lnTo>
                    <a:pt x="557" y="1"/>
                  </a:lnTo>
                  <a:cubicBezTo>
                    <a:pt x="552" y="1"/>
                    <a:pt x="547"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4" name="Google Shape;92764;p76"/>
            <p:cNvSpPr/>
            <p:nvPr/>
          </p:nvSpPr>
          <p:spPr>
            <a:xfrm>
              <a:off x="4868750" y="3762200"/>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5" name="Google Shape;92765;p76"/>
            <p:cNvSpPr/>
            <p:nvPr/>
          </p:nvSpPr>
          <p:spPr>
            <a:xfrm>
              <a:off x="4838100" y="3792850"/>
              <a:ext cx="24125" cy="20700"/>
            </a:xfrm>
            <a:custGeom>
              <a:avLst/>
              <a:gdLst/>
              <a:ahLst/>
              <a:cxnLst/>
              <a:rect l="l" t="t" r="r" b="b"/>
              <a:pathLst>
                <a:path w="965" h="828" extrusionOk="0">
                  <a:moveTo>
                    <a:pt x="560" y="1"/>
                  </a:moveTo>
                  <a:cubicBezTo>
                    <a:pt x="191" y="1"/>
                    <a:pt x="0" y="441"/>
                    <a:pt x="262" y="703"/>
                  </a:cubicBezTo>
                  <a:cubicBezTo>
                    <a:pt x="344" y="789"/>
                    <a:pt x="448" y="828"/>
                    <a:pt x="550" y="828"/>
                  </a:cubicBezTo>
                  <a:cubicBezTo>
                    <a:pt x="760" y="828"/>
                    <a:pt x="965" y="666"/>
                    <a:pt x="965" y="418"/>
                  </a:cubicBezTo>
                  <a:cubicBezTo>
                    <a:pt x="965" y="203"/>
                    <a:pt x="786" y="25"/>
                    <a:pt x="572"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6" name="Google Shape;92766;p76"/>
            <p:cNvSpPr/>
            <p:nvPr/>
          </p:nvSpPr>
          <p:spPr>
            <a:xfrm>
              <a:off x="4869050"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7" name="Google Shape;92767;p76"/>
            <p:cNvSpPr/>
            <p:nvPr/>
          </p:nvSpPr>
          <p:spPr>
            <a:xfrm>
              <a:off x="483700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8" name="Google Shape;92768;p76"/>
            <p:cNvSpPr/>
            <p:nvPr/>
          </p:nvSpPr>
          <p:spPr>
            <a:xfrm>
              <a:off x="4868750" y="3885125"/>
              <a:ext cx="28300" cy="20275"/>
            </a:xfrm>
            <a:custGeom>
              <a:avLst/>
              <a:gdLst/>
              <a:ahLst/>
              <a:cxnLst/>
              <a:rect l="l" t="t" r="r" b="b"/>
              <a:pathLst>
                <a:path w="1132" h="811" extrusionOk="0">
                  <a:moveTo>
                    <a:pt x="560" y="1"/>
                  </a:moveTo>
                  <a:cubicBezTo>
                    <a:pt x="1" y="13"/>
                    <a:pt x="60" y="810"/>
                    <a:pt x="572" y="810"/>
                  </a:cubicBezTo>
                  <a:cubicBezTo>
                    <a:pt x="1072" y="810"/>
                    <a:pt x="1132"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9" name="Google Shape;92769;p76"/>
            <p:cNvSpPr/>
            <p:nvPr/>
          </p:nvSpPr>
          <p:spPr>
            <a:xfrm>
              <a:off x="4838100" y="3915800"/>
              <a:ext cx="24125" cy="20675"/>
            </a:xfrm>
            <a:custGeom>
              <a:avLst/>
              <a:gdLst/>
              <a:ahLst/>
              <a:cxnLst/>
              <a:rect l="l" t="t" r="r" b="b"/>
              <a:pathLst>
                <a:path w="965" h="827" extrusionOk="0">
                  <a:moveTo>
                    <a:pt x="560" y="0"/>
                  </a:moveTo>
                  <a:cubicBezTo>
                    <a:pt x="191" y="0"/>
                    <a:pt x="0" y="441"/>
                    <a:pt x="262" y="703"/>
                  </a:cubicBezTo>
                  <a:cubicBezTo>
                    <a:pt x="348" y="788"/>
                    <a:pt x="453" y="827"/>
                    <a:pt x="555" y="827"/>
                  </a:cubicBezTo>
                  <a:cubicBezTo>
                    <a:pt x="766" y="827"/>
                    <a:pt x="965" y="665"/>
                    <a:pt x="965" y="417"/>
                  </a:cubicBezTo>
                  <a:cubicBezTo>
                    <a:pt x="965" y="202"/>
                    <a:pt x="786" y="12"/>
                    <a:pt x="572"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0" name="Google Shape;92770;p76"/>
            <p:cNvSpPr/>
            <p:nvPr/>
          </p:nvSpPr>
          <p:spPr>
            <a:xfrm>
              <a:off x="4869050" y="3946450"/>
              <a:ext cx="24125" cy="20925"/>
            </a:xfrm>
            <a:custGeom>
              <a:avLst/>
              <a:gdLst/>
              <a:ahLst/>
              <a:cxnLst/>
              <a:rect l="l" t="t" r="r" b="b"/>
              <a:pathLst>
                <a:path w="965" h="837" extrusionOk="0">
                  <a:moveTo>
                    <a:pt x="560" y="0"/>
                  </a:moveTo>
                  <a:lnTo>
                    <a:pt x="548" y="12"/>
                  </a:lnTo>
                  <a:cubicBezTo>
                    <a:pt x="179" y="12"/>
                    <a:pt x="0" y="453"/>
                    <a:pt x="262" y="715"/>
                  </a:cubicBezTo>
                  <a:cubicBezTo>
                    <a:pt x="343" y="799"/>
                    <a:pt x="443" y="836"/>
                    <a:pt x="544" y="836"/>
                  </a:cubicBezTo>
                  <a:cubicBezTo>
                    <a:pt x="756" y="836"/>
                    <a:pt x="965" y="668"/>
                    <a:pt x="965" y="417"/>
                  </a:cubicBezTo>
                  <a:cubicBezTo>
                    <a:pt x="965" y="191"/>
                    <a:pt x="786"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1" name="Google Shape;92771;p76"/>
            <p:cNvSpPr/>
            <p:nvPr/>
          </p:nvSpPr>
          <p:spPr>
            <a:xfrm>
              <a:off x="4838100" y="3977400"/>
              <a:ext cx="24125" cy="20700"/>
            </a:xfrm>
            <a:custGeom>
              <a:avLst/>
              <a:gdLst/>
              <a:ahLst/>
              <a:cxnLst/>
              <a:rect l="l" t="t" r="r" b="b"/>
              <a:pathLst>
                <a:path w="965" h="828" extrusionOk="0">
                  <a:moveTo>
                    <a:pt x="560" y="1"/>
                  </a:moveTo>
                  <a:cubicBezTo>
                    <a:pt x="191" y="1"/>
                    <a:pt x="0" y="441"/>
                    <a:pt x="262" y="703"/>
                  </a:cubicBezTo>
                  <a:cubicBezTo>
                    <a:pt x="348" y="789"/>
                    <a:pt x="453" y="828"/>
                    <a:pt x="555" y="828"/>
                  </a:cubicBezTo>
                  <a:cubicBezTo>
                    <a:pt x="766" y="828"/>
                    <a:pt x="965" y="666"/>
                    <a:pt x="965" y="417"/>
                  </a:cubicBezTo>
                  <a:cubicBezTo>
                    <a:pt x="965" y="191"/>
                    <a:pt x="786" y="13"/>
                    <a:pt x="572" y="13"/>
                  </a:cubicBezTo>
                  <a:lnTo>
                    <a:pt x="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2" name="Google Shape;92772;p76"/>
            <p:cNvSpPr/>
            <p:nvPr/>
          </p:nvSpPr>
          <p:spPr>
            <a:xfrm>
              <a:off x="4868750" y="4008075"/>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3" name="Google Shape;92773;p76"/>
            <p:cNvSpPr/>
            <p:nvPr/>
          </p:nvSpPr>
          <p:spPr>
            <a:xfrm>
              <a:off x="4836375" y="4038875"/>
              <a:ext cx="27925" cy="20700"/>
            </a:xfrm>
            <a:custGeom>
              <a:avLst/>
              <a:gdLst/>
              <a:ahLst/>
              <a:cxnLst/>
              <a:rect l="l" t="t" r="r" b="b"/>
              <a:pathLst>
                <a:path w="1117" h="828" extrusionOk="0">
                  <a:moveTo>
                    <a:pt x="554" y="1"/>
                  </a:moveTo>
                  <a:cubicBezTo>
                    <a:pt x="51" y="1"/>
                    <a:pt x="0" y="805"/>
                    <a:pt x="557" y="828"/>
                  </a:cubicBezTo>
                  <a:lnTo>
                    <a:pt x="629" y="828"/>
                  </a:lnTo>
                  <a:cubicBezTo>
                    <a:pt x="1117" y="768"/>
                    <a:pt x="1117" y="54"/>
                    <a:pt x="629" y="6"/>
                  </a:cubicBezTo>
                  <a:cubicBezTo>
                    <a:pt x="603" y="3"/>
                    <a:pt x="578" y="1"/>
                    <a:pt x="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4" name="Google Shape;92774;p76"/>
            <p:cNvSpPr/>
            <p:nvPr/>
          </p:nvSpPr>
          <p:spPr>
            <a:xfrm>
              <a:off x="4877375" y="4069675"/>
              <a:ext cx="14925" cy="6575"/>
            </a:xfrm>
            <a:custGeom>
              <a:avLst/>
              <a:gdLst/>
              <a:ahLst/>
              <a:cxnLst/>
              <a:rect l="l" t="t" r="r" b="b"/>
              <a:pathLst>
                <a:path w="597" h="263" extrusionOk="0">
                  <a:moveTo>
                    <a:pt x="215" y="1"/>
                  </a:moveTo>
                  <a:cubicBezTo>
                    <a:pt x="144" y="1"/>
                    <a:pt x="72" y="24"/>
                    <a:pt x="1" y="72"/>
                  </a:cubicBezTo>
                  <a:lnTo>
                    <a:pt x="596" y="263"/>
                  </a:lnTo>
                  <a:cubicBezTo>
                    <a:pt x="537" y="108"/>
                    <a:pt x="39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5" name="Google Shape;92775;p76"/>
            <p:cNvSpPr/>
            <p:nvPr/>
          </p:nvSpPr>
          <p:spPr>
            <a:xfrm>
              <a:off x="4806025" y="3700525"/>
              <a:ext cx="27925" cy="20625"/>
            </a:xfrm>
            <a:custGeom>
              <a:avLst/>
              <a:gdLst/>
              <a:ahLst/>
              <a:cxnLst/>
              <a:rect l="l" t="t" r="r" b="b"/>
              <a:pathLst>
                <a:path w="1117" h="825" extrusionOk="0">
                  <a:moveTo>
                    <a:pt x="571" y="1"/>
                  </a:moveTo>
                  <a:cubicBezTo>
                    <a:pt x="65" y="1"/>
                    <a:pt x="1" y="778"/>
                    <a:pt x="533" y="824"/>
                  </a:cubicBezTo>
                  <a:lnTo>
                    <a:pt x="616" y="824"/>
                  </a:lnTo>
                  <a:cubicBezTo>
                    <a:pt x="1117" y="789"/>
                    <a:pt x="1117" y="51"/>
                    <a:pt x="616" y="3"/>
                  </a:cubicBezTo>
                  <a:cubicBezTo>
                    <a:pt x="601" y="2"/>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6" name="Google Shape;92776;p76"/>
            <p:cNvSpPr/>
            <p:nvPr/>
          </p:nvSpPr>
          <p:spPr>
            <a:xfrm>
              <a:off x="4776475" y="3731550"/>
              <a:ext cx="28300" cy="20250"/>
            </a:xfrm>
            <a:custGeom>
              <a:avLst/>
              <a:gdLst/>
              <a:ahLst/>
              <a:cxnLst/>
              <a:rect l="l" t="t" r="r" b="b"/>
              <a:pathLst>
                <a:path w="1132" h="810" extrusionOk="0">
                  <a:moveTo>
                    <a:pt x="560" y="0"/>
                  </a:moveTo>
                  <a:cubicBezTo>
                    <a:pt x="1" y="0"/>
                    <a:pt x="60" y="810"/>
                    <a:pt x="572" y="810"/>
                  </a:cubicBezTo>
                  <a:cubicBezTo>
                    <a:pt x="1072" y="810"/>
                    <a:pt x="1132" y="0"/>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7" name="Google Shape;92777;p76"/>
            <p:cNvSpPr/>
            <p:nvPr/>
          </p:nvSpPr>
          <p:spPr>
            <a:xfrm>
              <a:off x="4807425" y="3762200"/>
              <a:ext cx="24150" cy="20500"/>
            </a:xfrm>
            <a:custGeom>
              <a:avLst/>
              <a:gdLst/>
              <a:ahLst/>
              <a:cxnLst/>
              <a:rect l="l" t="t" r="r" b="b"/>
              <a:pathLst>
                <a:path w="966" h="820" extrusionOk="0">
                  <a:moveTo>
                    <a:pt x="560" y="0"/>
                  </a:moveTo>
                  <a:cubicBezTo>
                    <a:pt x="191" y="0"/>
                    <a:pt x="1" y="441"/>
                    <a:pt x="263" y="703"/>
                  </a:cubicBezTo>
                  <a:cubicBezTo>
                    <a:pt x="343" y="783"/>
                    <a:pt x="443" y="819"/>
                    <a:pt x="543" y="819"/>
                  </a:cubicBezTo>
                  <a:cubicBezTo>
                    <a:pt x="752" y="819"/>
                    <a:pt x="957" y="659"/>
                    <a:pt x="965" y="417"/>
                  </a:cubicBezTo>
                  <a:cubicBezTo>
                    <a:pt x="965" y="191"/>
                    <a:pt x="787"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8" name="Google Shape;92778;p76"/>
            <p:cNvSpPr/>
            <p:nvPr/>
          </p:nvSpPr>
          <p:spPr>
            <a:xfrm>
              <a:off x="4777375" y="379285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9" name="Google Shape;92779;p76"/>
            <p:cNvSpPr/>
            <p:nvPr/>
          </p:nvSpPr>
          <p:spPr>
            <a:xfrm>
              <a:off x="4807725" y="3823825"/>
              <a:ext cx="23850" cy="20550"/>
            </a:xfrm>
            <a:custGeom>
              <a:avLst/>
              <a:gdLst/>
              <a:ahLst/>
              <a:cxnLst/>
              <a:rect l="l" t="t" r="r" b="b"/>
              <a:pathLst>
                <a:path w="954" h="822" extrusionOk="0">
                  <a:moveTo>
                    <a:pt x="548" y="0"/>
                  </a:moveTo>
                  <a:cubicBezTo>
                    <a:pt x="1" y="0"/>
                    <a:pt x="1" y="822"/>
                    <a:pt x="548" y="822"/>
                  </a:cubicBezTo>
                  <a:cubicBezTo>
                    <a:pt x="775" y="822"/>
                    <a:pt x="953" y="643"/>
                    <a:pt x="953" y="417"/>
                  </a:cubicBezTo>
                  <a:cubicBezTo>
                    <a:pt x="953" y="191"/>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0" name="Google Shape;92780;p76"/>
            <p:cNvSpPr/>
            <p:nvPr/>
          </p:nvSpPr>
          <p:spPr>
            <a:xfrm>
              <a:off x="4776475" y="3854475"/>
              <a:ext cx="28300" cy="20275"/>
            </a:xfrm>
            <a:custGeom>
              <a:avLst/>
              <a:gdLst/>
              <a:ahLst/>
              <a:cxnLst/>
              <a:rect l="l" t="t" r="r" b="b"/>
              <a:pathLst>
                <a:path w="1132" h="811"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1" name="Google Shape;92781;p76"/>
            <p:cNvSpPr/>
            <p:nvPr/>
          </p:nvSpPr>
          <p:spPr>
            <a:xfrm>
              <a:off x="4806025" y="3885075"/>
              <a:ext cx="27925" cy="20625"/>
            </a:xfrm>
            <a:custGeom>
              <a:avLst/>
              <a:gdLst/>
              <a:ahLst/>
              <a:cxnLst/>
              <a:rect l="l" t="t" r="r" b="b"/>
              <a:pathLst>
                <a:path w="1117" h="825" extrusionOk="0">
                  <a:moveTo>
                    <a:pt x="571" y="1"/>
                  </a:moveTo>
                  <a:cubicBezTo>
                    <a:pt x="65" y="1"/>
                    <a:pt x="1" y="778"/>
                    <a:pt x="533" y="824"/>
                  </a:cubicBezTo>
                  <a:lnTo>
                    <a:pt x="616" y="824"/>
                  </a:lnTo>
                  <a:cubicBezTo>
                    <a:pt x="1117" y="777"/>
                    <a:pt x="1117" y="50"/>
                    <a:pt x="616" y="3"/>
                  </a:cubicBezTo>
                  <a:cubicBezTo>
                    <a:pt x="601" y="1"/>
                    <a:pt x="586" y="1"/>
                    <a:pt x="5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2" name="Google Shape;92782;p76"/>
            <p:cNvSpPr/>
            <p:nvPr/>
          </p:nvSpPr>
          <p:spPr>
            <a:xfrm>
              <a:off x="4776475" y="3915800"/>
              <a:ext cx="28300" cy="20250"/>
            </a:xfrm>
            <a:custGeom>
              <a:avLst/>
              <a:gdLst/>
              <a:ahLst/>
              <a:cxnLst/>
              <a:rect l="l" t="t" r="r" b="b"/>
              <a:pathLst>
                <a:path w="1132" h="810" extrusionOk="0">
                  <a:moveTo>
                    <a:pt x="560" y="0"/>
                  </a:moveTo>
                  <a:cubicBezTo>
                    <a:pt x="1" y="12"/>
                    <a:pt x="60" y="810"/>
                    <a:pt x="572" y="810"/>
                  </a:cubicBezTo>
                  <a:cubicBezTo>
                    <a:pt x="1072" y="810"/>
                    <a:pt x="1132"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3" name="Google Shape;92783;p76"/>
            <p:cNvSpPr/>
            <p:nvPr/>
          </p:nvSpPr>
          <p:spPr>
            <a:xfrm>
              <a:off x="4807425" y="3946450"/>
              <a:ext cx="24150" cy="20800"/>
            </a:xfrm>
            <a:custGeom>
              <a:avLst/>
              <a:gdLst/>
              <a:ahLst/>
              <a:cxnLst/>
              <a:rect l="l" t="t" r="r" b="b"/>
              <a:pathLst>
                <a:path w="966" h="832" extrusionOk="0">
                  <a:moveTo>
                    <a:pt x="572" y="0"/>
                  </a:moveTo>
                  <a:lnTo>
                    <a:pt x="560" y="12"/>
                  </a:lnTo>
                  <a:cubicBezTo>
                    <a:pt x="191" y="12"/>
                    <a:pt x="1" y="453"/>
                    <a:pt x="263" y="715"/>
                  </a:cubicBezTo>
                  <a:cubicBezTo>
                    <a:pt x="343" y="795"/>
                    <a:pt x="445" y="831"/>
                    <a:pt x="545" y="831"/>
                  </a:cubicBezTo>
                  <a:cubicBezTo>
                    <a:pt x="757" y="831"/>
                    <a:pt x="965" y="671"/>
                    <a:pt x="965" y="429"/>
                  </a:cubicBezTo>
                  <a:cubicBezTo>
                    <a:pt x="965" y="203"/>
                    <a:pt x="799"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4" name="Google Shape;92784;p76"/>
            <p:cNvSpPr/>
            <p:nvPr/>
          </p:nvSpPr>
          <p:spPr>
            <a:xfrm>
              <a:off x="4777375" y="3977400"/>
              <a:ext cx="28300" cy="20575"/>
            </a:xfrm>
            <a:custGeom>
              <a:avLst/>
              <a:gdLst/>
              <a:ahLst/>
              <a:cxnLst/>
              <a:rect l="l" t="t" r="r" b="b"/>
              <a:pathLst>
                <a:path w="1132" h="823" extrusionOk="0">
                  <a:moveTo>
                    <a:pt x="524" y="1"/>
                  </a:moveTo>
                  <a:cubicBezTo>
                    <a:pt x="0" y="48"/>
                    <a:pt x="36" y="822"/>
                    <a:pt x="560" y="822"/>
                  </a:cubicBezTo>
                  <a:cubicBezTo>
                    <a:pt x="1084" y="822"/>
                    <a:pt x="1131"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5" name="Google Shape;92785;p76"/>
            <p:cNvSpPr/>
            <p:nvPr/>
          </p:nvSpPr>
          <p:spPr>
            <a:xfrm>
              <a:off x="4806025" y="4008025"/>
              <a:ext cx="27925" cy="20600"/>
            </a:xfrm>
            <a:custGeom>
              <a:avLst/>
              <a:gdLst/>
              <a:ahLst/>
              <a:cxnLst/>
              <a:rect l="l" t="t" r="r" b="b"/>
              <a:pathLst>
                <a:path w="1117" h="824" extrusionOk="0">
                  <a:moveTo>
                    <a:pt x="571" y="0"/>
                  </a:moveTo>
                  <a:cubicBezTo>
                    <a:pt x="65" y="0"/>
                    <a:pt x="1" y="777"/>
                    <a:pt x="533" y="824"/>
                  </a:cubicBezTo>
                  <a:lnTo>
                    <a:pt x="616" y="824"/>
                  </a:lnTo>
                  <a:cubicBezTo>
                    <a:pt x="1117" y="788"/>
                    <a:pt x="1117" y="50"/>
                    <a:pt x="616" y="2"/>
                  </a:cubicBezTo>
                  <a:cubicBezTo>
                    <a:pt x="601" y="1"/>
                    <a:pt x="586"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6" name="Google Shape;92786;p76"/>
            <p:cNvSpPr/>
            <p:nvPr/>
          </p:nvSpPr>
          <p:spPr>
            <a:xfrm>
              <a:off x="4785400" y="4039025"/>
              <a:ext cx="14625" cy="6575"/>
            </a:xfrm>
            <a:custGeom>
              <a:avLst/>
              <a:gdLst/>
              <a:ahLst/>
              <a:cxnLst/>
              <a:rect l="l" t="t" r="r" b="b"/>
              <a:pathLst>
                <a:path w="585" h="263" extrusionOk="0">
                  <a:moveTo>
                    <a:pt x="203" y="0"/>
                  </a:moveTo>
                  <a:cubicBezTo>
                    <a:pt x="132" y="0"/>
                    <a:pt x="60" y="24"/>
                    <a:pt x="1" y="60"/>
                  </a:cubicBezTo>
                  <a:lnTo>
                    <a:pt x="584" y="262"/>
                  </a:lnTo>
                  <a:cubicBezTo>
                    <a:pt x="525" y="107"/>
                    <a:pt x="382" y="0"/>
                    <a:pt x="2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7" name="Google Shape;92787;p76"/>
            <p:cNvSpPr/>
            <p:nvPr/>
          </p:nvSpPr>
          <p:spPr>
            <a:xfrm>
              <a:off x="4780350" y="3669925"/>
              <a:ext cx="23825" cy="20625"/>
            </a:xfrm>
            <a:custGeom>
              <a:avLst/>
              <a:gdLst/>
              <a:ahLst/>
              <a:cxnLst/>
              <a:rect l="l" t="t" r="r" b="b"/>
              <a:pathLst>
                <a:path w="953" h="825" extrusionOk="0">
                  <a:moveTo>
                    <a:pt x="417" y="1"/>
                  </a:moveTo>
                  <a:lnTo>
                    <a:pt x="191" y="72"/>
                  </a:lnTo>
                  <a:cubicBezTo>
                    <a:pt x="84" y="143"/>
                    <a:pt x="12" y="274"/>
                    <a:pt x="12" y="417"/>
                  </a:cubicBezTo>
                  <a:lnTo>
                    <a:pt x="0" y="417"/>
                  </a:lnTo>
                  <a:cubicBezTo>
                    <a:pt x="0" y="659"/>
                    <a:pt x="203" y="825"/>
                    <a:pt x="415" y="825"/>
                  </a:cubicBezTo>
                  <a:cubicBezTo>
                    <a:pt x="515" y="825"/>
                    <a:pt x="618" y="787"/>
                    <a:pt x="703" y="703"/>
                  </a:cubicBezTo>
                  <a:cubicBezTo>
                    <a:pt x="953" y="453"/>
                    <a:pt x="774" y="12"/>
                    <a:pt x="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8" name="Google Shape;92788;p76"/>
            <p:cNvSpPr/>
            <p:nvPr/>
          </p:nvSpPr>
          <p:spPr>
            <a:xfrm>
              <a:off x="4745825" y="3700575"/>
              <a:ext cx="28300" cy="20275"/>
            </a:xfrm>
            <a:custGeom>
              <a:avLst/>
              <a:gdLst/>
              <a:ahLst/>
              <a:cxnLst/>
              <a:rect l="l" t="t" r="r" b="b"/>
              <a:pathLst>
                <a:path w="1132" h="811" extrusionOk="0">
                  <a:moveTo>
                    <a:pt x="560" y="1"/>
                  </a:moveTo>
                  <a:cubicBezTo>
                    <a:pt x="0" y="13"/>
                    <a:pt x="60" y="811"/>
                    <a:pt x="560" y="811"/>
                  </a:cubicBezTo>
                  <a:cubicBezTo>
                    <a:pt x="1072" y="811"/>
                    <a:pt x="1131"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9" name="Google Shape;92789;p76"/>
            <p:cNvSpPr/>
            <p:nvPr/>
          </p:nvSpPr>
          <p:spPr>
            <a:xfrm>
              <a:off x="4725575" y="3686300"/>
              <a:ext cx="11925" cy="4200"/>
            </a:xfrm>
            <a:custGeom>
              <a:avLst/>
              <a:gdLst/>
              <a:ahLst/>
              <a:cxnLst/>
              <a:rect l="l" t="t" r="r" b="b"/>
              <a:pathLst>
                <a:path w="477" h="168" extrusionOk="0">
                  <a:moveTo>
                    <a:pt x="465" y="0"/>
                  </a:moveTo>
                  <a:lnTo>
                    <a:pt x="1" y="143"/>
                  </a:lnTo>
                  <a:cubicBezTo>
                    <a:pt x="48" y="155"/>
                    <a:pt x="96" y="167"/>
                    <a:pt x="144" y="167"/>
                  </a:cubicBezTo>
                  <a:cubicBezTo>
                    <a:pt x="274" y="167"/>
                    <a:pt x="394" y="108"/>
                    <a:pt x="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0" name="Google Shape;92790;p76"/>
            <p:cNvSpPr/>
            <p:nvPr/>
          </p:nvSpPr>
          <p:spPr>
            <a:xfrm>
              <a:off x="4714875" y="3731550"/>
              <a:ext cx="28575" cy="20250"/>
            </a:xfrm>
            <a:custGeom>
              <a:avLst/>
              <a:gdLst/>
              <a:ahLst/>
              <a:cxnLst/>
              <a:rect l="l" t="t" r="r" b="b"/>
              <a:pathLst>
                <a:path w="1143" h="810" extrusionOk="0">
                  <a:moveTo>
                    <a:pt x="572" y="0"/>
                  </a:moveTo>
                  <a:cubicBezTo>
                    <a:pt x="0" y="0"/>
                    <a:pt x="60" y="810"/>
                    <a:pt x="572" y="810"/>
                  </a:cubicBezTo>
                  <a:cubicBezTo>
                    <a:pt x="1083" y="810"/>
                    <a:pt x="1143" y="0"/>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1" name="Google Shape;92791;p76"/>
            <p:cNvSpPr/>
            <p:nvPr/>
          </p:nvSpPr>
          <p:spPr>
            <a:xfrm>
              <a:off x="4745825" y="3762200"/>
              <a:ext cx="28300" cy="20275"/>
            </a:xfrm>
            <a:custGeom>
              <a:avLst/>
              <a:gdLst/>
              <a:ahLst/>
              <a:cxnLst/>
              <a:rect l="l" t="t" r="r" b="b"/>
              <a:pathLst>
                <a:path w="1132" h="811" extrusionOk="0">
                  <a:moveTo>
                    <a:pt x="560" y="0"/>
                  </a:moveTo>
                  <a:cubicBezTo>
                    <a:pt x="0" y="12"/>
                    <a:pt x="60" y="810"/>
                    <a:pt x="560" y="810"/>
                  </a:cubicBezTo>
                  <a:cubicBezTo>
                    <a:pt x="1072" y="810"/>
                    <a:pt x="1131"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2" name="Google Shape;92792;p76"/>
            <p:cNvSpPr/>
            <p:nvPr/>
          </p:nvSpPr>
          <p:spPr>
            <a:xfrm>
              <a:off x="4715150" y="3792850"/>
              <a:ext cx="24150" cy="20700"/>
            </a:xfrm>
            <a:custGeom>
              <a:avLst/>
              <a:gdLst/>
              <a:ahLst/>
              <a:cxnLst/>
              <a:rect l="l" t="t" r="r" b="b"/>
              <a:pathLst>
                <a:path w="966" h="828" extrusionOk="0">
                  <a:moveTo>
                    <a:pt x="561" y="1"/>
                  </a:moveTo>
                  <a:cubicBezTo>
                    <a:pt x="191" y="1"/>
                    <a:pt x="1" y="453"/>
                    <a:pt x="263" y="703"/>
                  </a:cubicBezTo>
                  <a:cubicBezTo>
                    <a:pt x="349" y="789"/>
                    <a:pt x="454" y="828"/>
                    <a:pt x="556" y="828"/>
                  </a:cubicBezTo>
                  <a:cubicBezTo>
                    <a:pt x="766" y="828"/>
                    <a:pt x="965" y="666"/>
                    <a:pt x="965" y="418"/>
                  </a:cubicBezTo>
                  <a:cubicBezTo>
                    <a:pt x="965" y="191"/>
                    <a:pt x="787" y="13"/>
                    <a:pt x="572" y="13"/>
                  </a:cubicBezTo>
                  <a:lnTo>
                    <a:pt x="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3" name="Google Shape;92793;p76"/>
            <p:cNvSpPr/>
            <p:nvPr/>
          </p:nvSpPr>
          <p:spPr>
            <a:xfrm>
              <a:off x="4746125" y="3823825"/>
              <a:ext cx="23825" cy="20475"/>
            </a:xfrm>
            <a:custGeom>
              <a:avLst/>
              <a:gdLst/>
              <a:ahLst/>
              <a:cxnLst/>
              <a:rect l="l" t="t" r="r" b="b"/>
              <a:pathLst>
                <a:path w="953" h="819" extrusionOk="0">
                  <a:moveTo>
                    <a:pt x="548" y="0"/>
                  </a:moveTo>
                  <a:cubicBezTo>
                    <a:pt x="179" y="0"/>
                    <a:pt x="0" y="441"/>
                    <a:pt x="250" y="703"/>
                  </a:cubicBezTo>
                  <a:cubicBezTo>
                    <a:pt x="334" y="783"/>
                    <a:pt x="436" y="819"/>
                    <a:pt x="536" y="819"/>
                  </a:cubicBezTo>
                  <a:cubicBezTo>
                    <a:pt x="749" y="819"/>
                    <a:pt x="953" y="656"/>
                    <a:pt x="953" y="405"/>
                  </a:cubicBezTo>
                  <a:cubicBezTo>
                    <a:pt x="953"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4" name="Google Shape;92794;p76"/>
            <p:cNvSpPr/>
            <p:nvPr/>
          </p:nvSpPr>
          <p:spPr>
            <a:xfrm>
              <a:off x="4714875" y="3854475"/>
              <a:ext cx="28575" cy="20275"/>
            </a:xfrm>
            <a:custGeom>
              <a:avLst/>
              <a:gdLst/>
              <a:ahLst/>
              <a:cxnLst/>
              <a:rect l="l" t="t" r="r" b="b"/>
              <a:pathLst>
                <a:path w="1143" h="811" extrusionOk="0">
                  <a:moveTo>
                    <a:pt x="572" y="0"/>
                  </a:moveTo>
                  <a:cubicBezTo>
                    <a:pt x="0" y="12"/>
                    <a:pt x="60" y="810"/>
                    <a:pt x="572" y="810"/>
                  </a:cubicBezTo>
                  <a:cubicBezTo>
                    <a:pt x="1083" y="810"/>
                    <a:pt x="1143" y="12"/>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5" name="Google Shape;92795;p76"/>
            <p:cNvSpPr/>
            <p:nvPr/>
          </p:nvSpPr>
          <p:spPr>
            <a:xfrm>
              <a:off x="4745825" y="3885125"/>
              <a:ext cx="28300" cy="20275"/>
            </a:xfrm>
            <a:custGeom>
              <a:avLst/>
              <a:gdLst/>
              <a:ahLst/>
              <a:cxnLst/>
              <a:rect l="l" t="t" r="r" b="b"/>
              <a:pathLst>
                <a:path w="1132" h="811" extrusionOk="0">
                  <a:moveTo>
                    <a:pt x="560" y="1"/>
                  </a:moveTo>
                  <a:cubicBezTo>
                    <a:pt x="0" y="13"/>
                    <a:pt x="60" y="810"/>
                    <a:pt x="560" y="810"/>
                  </a:cubicBezTo>
                  <a:cubicBezTo>
                    <a:pt x="1072" y="810"/>
                    <a:pt x="1131"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6" name="Google Shape;92796;p76"/>
            <p:cNvSpPr/>
            <p:nvPr/>
          </p:nvSpPr>
          <p:spPr>
            <a:xfrm>
              <a:off x="4714875" y="3915800"/>
              <a:ext cx="28575" cy="20250"/>
            </a:xfrm>
            <a:custGeom>
              <a:avLst/>
              <a:gdLst/>
              <a:ahLst/>
              <a:cxnLst/>
              <a:rect l="l" t="t" r="r" b="b"/>
              <a:pathLst>
                <a:path w="1143" h="810" extrusionOk="0">
                  <a:moveTo>
                    <a:pt x="572" y="0"/>
                  </a:moveTo>
                  <a:cubicBezTo>
                    <a:pt x="0" y="12"/>
                    <a:pt x="60" y="810"/>
                    <a:pt x="572" y="810"/>
                  </a:cubicBezTo>
                  <a:cubicBezTo>
                    <a:pt x="1083" y="810"/>
                    <a:pt x="1143" y="12"/>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7" name="Google Shape;92797;p76"/>
            <p:cNvSpPr/>
            <p:nvPr/>
          </p:nvSpPr>
          <p:spPr>
            <a:xfrm>
              <a:off x="4746700" y="3946750"/>
              <a:ext cx="28025" cy="20550"/>
            </a:xfrm>
            <a:custGeom>
              <a:avLst/>
              <a:gdLst/>
              <a:ahLst/>
              <a:cxnLst/>
              <a:rect l="l" t="t" r="r" b="b"/>
              <a:pathLst>
                <a:path w="1121" h="822" extrusionOk="0">
                  <a:moveTo>
                    <a:pt x="525" y="0"/>
                  </a:moveTo>
                  <a:cubicBezTo>
                    <a:pt x="1" y="48"/>
                    <a:pt x="37" y="822"/>
                    <a:pt x="561" y="822"/>
                  </a:cubicBezTo>
                  <a:cubicBezTo>
                    <a:pt x="1084" y="822"/>
                    <a:pt x="1120" y="48"/>
                    <a:pt x="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8" name="Google Shape;92798;p76"/>
            <p:cNvSpPr/>
            <p:nvPr/>
          </p:nvSpPr>
          <p:spPr>
            <a:xfrm>
              <a:off x="4715150" y="3977400"/>
              <a:ext cx="24150" cy="20625"/>
            </a:xfrm>
            <a:custGeom>
              <a:avLst/>
              <a:gdLst/>
              <a:ahLst/>
              <a:cxnLst/>
              <a:rect l="l" t="t" r="r" b="b"/>
              <a:pathLst>
                <a:path w="966" h="825" extrusionOk="0">
                  <a:moveTo>
                    <a:pt x="561" y="1"/>
                  </a:moveTo>
                  <a:cubicBezTo>
                    <a:pt x="191" y="1"/>
                    <a:pt x="1" y="441"/>
                    <a:pt x="263" y="703"/>
                  </a:cubicBezTo>
                  <a:cubicBezTo>
                    <a:pt x="347" y="788"/>
                    <a:pt x="450" y="825"/>
                    <a:pt x="551" y="825"/>
                  </a:cubicBezTo>
                  <a:cubicBezTo>
                    <a:pt x="763" y="825"/>
                    <a:pt x="965" y="659"/>
                    <a:pt x="965" y="417"/>
                  </a:cubicBezTo>
                  <a:cubicBezTo>
                    <a:pt x="965" y="191"/>
                    <a:pt x="787" y="13"/>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9" name="Google Shape;92799;p76"/>
            <p:cNvSpPr/>
            <p:nvPr/>
          </p:nvSpPr>
          <p:spPr>
            <a:xfrm>
              <a:off x="4745825" y="4008075"/>
              <a:ext cx="28300" cy="20250"/>
            </a:xfrm>
            <a:custGeom>
              <a:avLst/>
              <a:gdLst/>
              <a:ahLst/>
              <a:cxnLst/>
              <a:rect l="l" t="t" r="r" b="b"/>
              <a:pathLst>
                <a:path w="1132" h="810" extrusionOk="0">
                  <a:moveTo>
                    <a:pt x="560" y="0"/>
                  </a:moveTo>
                  <a:cubicBezTo>
                    <a:pt x="0" y="12"/>
                    <a:pt x="60" y="810"/>
                    <a:pt x="560" y="810"/>
                  </a:cubicBezTo>
                  <a:cubicBezTo>
                    <a:pt x="1072" y="810"/>
                    <a:pt x="1131"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0" name="Google Shape;92800;p76"/>
            <p:cNvSpPr/>
            <p:nvPr/>
          </p:nvSpPr>
          <p:spPr>
            <a:xfrm>
              <a:off x="4683400" y="3700525"/>
              <a:ext cx="27925" cy="20625"/>
            </a:xfrm>
            <a:custGeom>
              <a:avLst/>
              <a:gdLst/>
              <a:ahLst/>
              <a:cxnLst/>
              <a:rect l="l" t="t" r="r" b="b"/>
              <a:pathLst>
                <a:path w="1117" h="825" extrusionOk="0">
                  <a:moveTo>
                    <a:pt x="560" y="1"/>
                  </a:moveTo>
                  <a:cubicBezTo>
                    <a:pt x="64" y="1"/>
                    <a:pt x="0" y="778"/>
                    <a:pt x="533" y="824"/>
                  </a:cubicBezTo>
                  <a:lnTo>
                    <a:pt x="604" y="824"/>
                  </a:lnTo>
                  <a:cubicBezTo>
                    <a:pt x="1116" y="789"/>
                    <a:pt x="1116" y="51"/>
                    <a:pt x="604" y="3"/>
                  </a:cubicBezTo>
                  <a:cubicBezTo>
                    <a:pt x="589" y="2"/>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1" name="Google Shape;92801;p76"/>
            <p:cNvSpPr/>
            <p:nvPr/>
          </p:nvSpPr>
          <p:spPr>
            <a:xfrm>
              <a:off x="4654225" y="3731525"/>
              <a:ext cx="24050" cy="20425"/>
            </a:xfrm>
            <a:custGeom>
              <a:avLst/>
              <a:gdLst/>
              <a:ahLst/>
              <a:cxnLst/>
              <a:rect l="l" t="t" r="r" b="b"/>
              <a:pathLst>
                <a:path w="962" h="817" extrusionOk="0">
                  <a:moveTo>
                    <a:pt x="531" y="1"/>
                  </a:moveTo>
                  <a:cubicBezTo>
                    <a:pt x="183" y="1"/>
                    <a:pt x="0" y="433"/>
                    <a:pt x="247" y="692"/>
                  </a:cubicBezTo>
                  <a:cubicBezTo>
                    <a:pt x="333" y="778"/>
                    <a:pt x="439" y="817"/>
                    <a:pt x="543" y="817"/>
                  </a:cubicBezTo>
                  <a:cubicBezTo>
                    <a:pt x="753" y="817"/>
                    <a:pt x="954" y="657"/>
                    <a:pt x="962" y="418"/>
                  </a:cubicBezTo>
                  <a:cubicBezTo>
                    <a:pt x="950" y="192"/>
                    <a:pt x="771" y="1"/>
                    <a:pt x="545" y="1"/>
                  </a:cubicBezTo>
                  <a:cubicBezTo>
                    <a:pt x="540" y="1"/>
                    <a:pt x="535"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2" name="Google Shape;92802;p76"/>
            <p:cNvSpPr/>
            <p:nvPr/>
          </p:nvSpPr>
          <p:spPr>
            <a:xfrm>
              <a:off x="4684800" y="3762200"/>
              <a:ext cx="24125" cy="20500"/>
            </a:xfrm>
            <a:custGeom>
              <a:avLst/>
              <a:gdLst/>
              <a:ahLst/>
              <a:cxnLst/>
              <a:rect l="l" t="t" r="r" b="b"/>
              <a:pathLst>
                <a:path w="965" h="820" extrusionOk="0">
                  <a:moveTo>
                    <a:pt x="548" y="0"/>
                  </a:moveTo>
                  <a:cubicBezTo>
                    <a:pt x="191" y="0"/>
                    <a:pt x="0" y="441"/>
                    <a:pt x="262" y="703"/>
                  </a:cubicBezTo>
                  <a:cubicBezTo>
                    <a:pt x="343" y="783"/>
                    <a:pt x="443" y="819"/>
                    <a:pt x="542" y="819"/>
                  </a:cubicBezTo>
                  <a:cubicBezTo>
                    <a:pt x="752" y="819"/>
                    <a:pt x="957" y="659"/>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3" name="Google Shape;92803;p76"/>
            <p:cNvSpPr/>
            <p:nvPr/>
          </p:nvSpPr>
          <p:spPr>
            <a:xfrm>
              <a:off x="4654150" y="379285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8"/>
                  </a:cubicBezTo>
                  <a:cubicBezTo>
                    <a:pt x="965"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4" name="Google Shape;92804;p76"/>
            <p:cNvSpPr/>
            <p:nvPr/>
          </p:nvSpPr>
          <p:spPr>
            <a:xfrm>
              <a:off x="4684875" y="3823800"/>
              <a:ext cx="24050" cy="20425"/>
            </a:xfrm>
            <a:custGeom>
              <a:avLst/>
              <a:gdLst/>
              <a:ahLst/>
              <a:cxnLst/>
              <a:rect l="l" t="t" r="r" b="b"/>
              <a:pathLst>
                <a:path w="962" h="817" extrusionOk="0">
                  <a:moveTo>
                    <a:pt x="531" y="1"/>
                  </a:moveTo>
                  <a:cubicBezTo>
                    <a:pt x="183" y="1"/>
                    <a:pt x="1" y="433"/>
                    <a:pt x="259" y="692"/>
                  </a:cubicBezTo>
                  <a:cubicBezTo>
                    <a:pt x="342" y="778"/>
                    <a:pt x="445" y="816"/>
                    <a:pt x="547" y="816"/>
                  </a:cubicBezTo>
                  <a:cubicBezTo>
                    <a:pt x="753" y="816"/>
                    <a:pt x="954" y="657"/>
                    <a:pt x="962" y="418"/>
                  </a:cubicBezTo>
                  <a:cubicBezTo>
                    <a:pt x="962" y="192"/>
                    <a:pt x="771" y="1"/>
                    <a:pt x="545" y="1"/>
                  </a:cubicBezTo>
                  <a:cubicBezTo>
                    <a:pt x="540" y="1"/>
                    <a:pt x="536" y="1"/>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5" name="Google Shape;92805;p76"/>
            <p:cNvSpPr/>
            <p:nvPr/>
          </p:nvSpPr>
          <p:spPr>
            <a:xfrm>
              <a:off x="4652750" y="3854425"/>
              <a:ext cx="27600" cy="20600"/>
            </a:xfrm>
            <a:custGeom>
              <a:avLst/>
              <a:gdLst/>
              <a:ahLst/>
              <a:cxnLst/>
              <a:rect l="l" t="t" r="r" b="b"/>
              <a:pathLst>
                <a:path w="1104" h="824" extrusionOk="0">
                  <a:moveTo>
                    <a:pt x="558" y="0"/>
                  </a:moveTo>
                  <a:cubicBezTo>
                    <a:pt x="53"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6" name="Google Shape;92806;p76"/>
            <p:cNvSpPr/>
            <p:nvPr/>
          </p:nvSpPr>
          <p:spPr>
            <a:xfrm>
              <a:off x="4683400" y="3885075"/>
              <a:ext cx="27925" cy="20625"/>
            </a:xfrm>
            <a:custGeom>
              <a:avLst/>
              <a:gdLst/>
              <a:ahLst/>
              <a:cxnLst/>
              <a:rect l="l" t="t" r="r" b="b"/>
              <a:pathLst>
                <a:path w="1117" h="825" extrusionOk="0">
                  <a:moveTo>
                    <a:pt x="560" y="1"/>
                  </a:moveTo>
                  <a:cubicBezTo>
                    <a:pt x="64" y="1"/>
                    <a:pt x="0" y="778"/>
                    <a:pt x="533" y="824"/>
                  </a:cubicBezTo>
                  <a:lnTo>
                    <a:pt x="604" y="824"/>
                  </a:lnTo>
                  <a:cubicBezTo>
                    <a:pt x="1116" y="777"/>
                    <a:pt x="1116" y="50"/>
                    <a:pt x="604" y="3"/>
                  </a:cubicBezTo>
                  <a:cubicBezTo>
                    <a:pt x="589" y="1"/>
                    <a:pt x="574" y="1"/>
                    <a:pt x="5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7" name="Google Shape;92807;p76"/>
            <p:cNvSpPr/>
            <p:nvPr/>
          </p:nvSpPr>
          <p:spPr>
            <a:xfrm>
              <a:off x="4654150" y="3915800"/>
              <a:ext cx="24125" cy="20675"/>
            </a:xfrm>
            <a:custGeom>
              <a:avLst/>
              <a:gdLst/>
              <a:ahLst/>
              <a:cxnLst/>
              <a:rect l="l" t="t" r="r" b="b"/>
              <a:pathLst>
                <a:path w="965" h="827" extrusionOk="0">
                  <a:moveTo>
                    <a:pt x="548" y="0"/>
                  </a:moveTo>
                  <a:cubicBezTo>
                    <a:pt x="191" y="0"/>
                    <a:pt x="0" y="441"/>
                    <a:pt x="250" y="703"/>
                  </a:cubicBezTo>
                  <a:cubicBezTo>
                    <a:pt x="336" y="788"/>
                    <a:pt x="441" y="827"/>
                    <a:pt x="544" y="827"/>
                  </a:cubicBezTo>
                  <a:cubicBezTo>
                    <a:pt x="755" y="827"/>
                    <a:pt x="957" y="665"/>
                    <a:pt x="965" y="417"/>
                  </a:cubicBezTo>
                  <a:cubicBezTo>
                    <a:pt x="965" y="191"/>
                    <a:pt x="774" y="12"/>
                    <a:pt x="548" y="12"/>
                  </a:cubicBezTo>
                  <a:lnTo>
                    <a:pt x="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8" name="Google Shape;92808;p76"/>
            <p:cNvSpPr/>
            <p:nvPr/>
          </p:nvSpPr>
          <p:spPr>
            <a:xfrm>
              <a:off x="4684800" y="3946450"/>
              <a:ext cx="24125" cy="20800"/>
            </a:xfrm>
            <a:custGeom>
              <a:avLst/>
              <a:gdLst/>
              <a:ahLst/>
              <a:cxnLst/>
              <a:rect l="l" t="t" r="r" b="b"/>
              <a:pathLst>
                <a:path w="965" h="832" extrusionOk="0">
                  <a:moveTo>
                    <a:pt x="548" y="0"/>
                  </a:moveTo>
                  <a:lnTo>
                    <a:pt x="548" y="12"/>
                  </a:lnTo>
                  <a:cubicBezTo>
                    <a:pt x="191" y="12"/>
                    <a:pt x="0" y="453"/>
                    <a:pt x="262" y="715"/>
                  </a:cubicBezTo>
                  <a:cubicBezTo>
                    <a:pt x="343" y="795"/>
                    <a:pt x="444" y="831"/>
                    <a:pt x="545" y="831"/>
                  </a:cubicBezTo>
                  <a:cubicBezTo>
                    <a:pt x="757" y="831"/>
                    <a:pt x="965" y="671"/>
                    <a:pt x="965" y="429"/>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9" name="Google Shape;92809;p76"/>
            <p:cNvSpPr/>
            <p:nvPr/>
          </p:nvSpPr>
          <p:spPr>
            <a:xfrm>
              <a:off x="4654150" y="3977400"/>
              <a:ext cx="24125" cy="20700"/>
            </a:xfrm>
            <a:custGeom>
              <a:avLst/>
              <a:gdLst/>
              <a:ahLst/>
              <a:cxnLst/>
              <a:rect l="l" t="t" r="r" b="b"/>
              <a:pathLst>
                <a:path w="965" h="828" extrusionOk="0">
                  <a:moveTo>
                    <a:pt x="548" y="1"/>
                  </a:moveTo>
                  <a:cubicBezTo>
                    <a:pt x="191" y="1"/>
                    <a:pt x="0" y="441"/>
                    <a:pt x="250" y="703"/>
                  </a:cubicBezTo>
                  <a:cubicBezTo>
                    <a:pt x="336" y="789"/>
                    <a:pt x="441" y="828"/>
                    <a:pt x="544" y="828"/>
                  </a:cubicBezTo>
                  <a:cubicBezTo>
                    <a:pt x="755" y="828"/>
                    <a:pt x="957" y="666"/>
                    <a:pt x="965" y="417"/>
                  </a:cubicBezTo>
                  <a:cubicBezTo>
                    <a:pt x="965"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0" name="Google Shape;92810;p76"/>
            <p:cNvSpPr/>
            <p:nvPr/>
          </p:nvSpPr>
          <p:spPr>
            <a:xfrm>
              <a:off x="4693725" y="4008075"/>
              <a:ext cx="14325" cy="6850"/>
            </a:xfrm>
            <a:custGeom>
              <a:avLst/>
              <a:gdLst/>
              <a:ahLst/>
              <a:cxnLst/>
              <a:rect l="l" t="t" r="r" b="b"/>
              <a:pathLst>
                <a:path w="573" h="274" extrusionOk="0">
                  <a:moveTo>
                    <a:pt x="191" y="0"/>
                  </a:moveTo>
                  <a:cubicBezTo>
                    <a:pt x="132" y="0"/>
                    <a:pt x="60" y="24"/>
                    <a:pt x="1" y="60"/>
                  </a:cubicBezTo>
                  <a:lnTo>
                    <a:pt x="572" y="274"/>
                  </a:lnTo>
                  <a:cubicBezTo>
                    <a:pt x="513" y="107"/>
                    <a:pt x="370" y="12"/>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1" name="Google Shape;92811;p76"/>
            <p:cNvSpPr/>
            <p:nvPr/>
          </p:nvSpPr>
          <p:spPr>
            <a:xfrm>
              <a:off x="4630625" y="3713675"/>
              <a:ext cx="16400" cy="7475"/>
            </a:xfrm>
            <a:custGeom>
              <a:avLst/>
              <a:gdLst/>
              <a:ahLst/>
              <a:cxnLst/>
              <a:rect l="l" t="t" r="r" b="b"/>
              <a:pathLst>
                <a:path w="656" h="299" extrusionOk="0">
                  <a:moveTo>
                    <a:pt x="655" y="1"/>
                  </a:moveTo>
                  <a:lnTo>
                    <a:pt x="1" y="203"/>
                  </a:lnTo>
                  <a:cubicBezTo>
                    <a:pt x="72" y="263"/>
                    <a:pt x="167" y="298"/>
                    <a:pt x="262" y="298"/>
                  </a:cubicBezTo>
                  <a:cubicBezTo>
                    <a:pt x="441" y="298"/>
                    <a:pt x="596" y="179"/>
                    <a:pt x="6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2" name="Google Shape;92812;p76"/>
            <p:cNvSpPr/>
            <p:nvPr/>
          </p:nvSpPr>
          <p:spPr>
            <a:xfrm>
              <a:off x="4592525" y="3731550"/>
              <a:ext cx="24125" cy="20475"/>
            </a:xfrm>
            <a:custGeom>
              <a:avLst/>
              <a:gdLst/>
              <a:ahLst/>
              <a:cxnLst/>
              <a:rect l="l" t="t" r="r" b="b"/>
              <a:pathLst>
                <a:path w="965" h="819" extrusionOk="0">
                  <a:moveTo>
                    <a:pt x="548" y="0"/>
                  </a:moveTo>
                  <a:cubicBezTo>
                    <a:pt x="179" y="0"/>
                    <a:pt x="1" y="441"/>
                    <a:pt x="262" y="703"/>
                  </a:cubicBezTo>
                  <a:cubicBezTo>
                    <a:pt x="343" y="783"/>
                    <a:pt x="443" y="819"/>
                    <a:pt x="543" y="819"/>
                  </a:cubicBezTo>
                  <a:cubicBezTo>
                    <a:pt x="756" y="819"/>
                    <a:pt x="965" y="656"/>
                    <a:pt x="965"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3" name="Google Shape;92813;p76"/>
            <p:cNvSpPr/>
            <p:nvPr/>
          </p:nvSpPr>
          <p:spPr>
            <a:xfrm>
              <a:off x="4623475" y="3762200"/>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91"/>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4" name="Google Shape;92814;p76"/>
            <p:cNvSpPr/>
            <p:nvPr/>
          </p:nvSpPr>
          <p:spPr>
            <a:xfrm>
              <a:off x="459312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5" name="Google Shape;92815;p76"/>
            <p:cNvSpPr/>
            <p:nvPr/>
          </p:nvSpPr>
          <p:spPr>
            <a:xfrm>
              <a:off x="4623475" y="3823825"/>
              <a:ext cx="23850" cy="20475"/>
            </a:xfrm>
            <a:custGeom>
              <a:avLst/>
              <a:gdLst/>
              <a:ahLst/>
              <a:cxnLst/>
              <a:rect l="l" t="t" r="r" b="b"/>
              <a:pathLst>
                <a:path w="954" h="819" extrusionOk="0">
                  <a:moveTo>
                    <a:pt x="548" y="0"/>
                  </a:moveTo>
                  <a:cubicBezTo>
                    <a:pt x="179" y="0"/>
                    <a:pt x="1" y="441"/>
                    <a:pt x="251" y="703"/>
                  </a:cubicBezTo>
                  <a:cubicBezTo>
                    <a:pt x="335" y="783"/>
                    <a:pt x="437" y="819"/>
                    <a:pt x="537" y="819"/>
                  </a:cubicBezTo>
                  <a:cubicBezTo>
                    <a:pt x="750" y="819"/>
                    <a:pt x="953" y="656"/>
                    <a:pt x="953" y="405"/>
                  </a:cubicBezTo>
                  <a:cubicBezTo>
                    <a:pt x="953" y="179"/>
                    <a:pt x="775"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6" name="Google Shape;92816;p76"/>
            <p:cNvSpPr/>
            <p:nvPr/>
          </p:nvSpPr>
          <p:spPr>
            <a:xfrm>
              <a:off x="4592525" y="3854475"/>
              <a:ext cx="24125" cy="20625"/>
            </a:xfrm>
            <a:custGeom>
              <a:avLst/>
              <a:gdLst/>
              <a:ahLst/>
              <a:cxnLst/>
              <a:rect l="l" t="t" r="r" b="b"/>
              <a:pathLst>
                <a:path w="965" h="825" extrusionOk="0">
                  <a:moveTo>
                    <a:pt x="548" y="0"/>
                  </a:moveTo>
                  <a:cubicBezTo>
                    <a:pt x="179" y="0"/>
                    <a:pt x="1" y="441"/>
                    <a:pt x="262" y="703"/>
                  </a:cubicBezTo>
                  <a:cubicBezTo>
                    <a:pt x="343" y="787"/>
                    <a:pt x="444" y="824"/>
                    <a:pt x="544" y="824"/>
                  </a:cubicBezTo>
                  <a:cubicBezTo>
                    <a:pt x="756" y="824"/>
                    <a:pt x="965" y="656"/>
                    <a:pt x="965" y="405"/>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7" name="Google Shape;92817;p76"/>
            <p:cNvSpPr/>
            <p:nvPr/>
          </p:nvSpPr>
          <p:spPr>
            <a:xfrm>
              <a:off x="4623475" y="3885125"/>
              <a:ext cx="23850" cy="20650"/>
            </a:xfrm>
            <a:custGeom>
              <a:avLst/>
              <a:gdLst/>
              <a:ahLst/>
              <a:cxnLst/>
              <a:rect l="l" t="t" r="r" b="b"/>
              <a:pathLst>
                <a:path w="954" h="826" extrusionOk="0">
                  <a:moveTo>
                    <a:pt x="548" y="1"/>
                  </a:moveTo>
                  <a:cubicBezTo>
                    <a:pt x="179" y="1"/>
                    <a:pt x="1" y="441"/>
                    <a:pt x="251" y="703"/>
                  </a:cubicBezTo>
                  <a:cubicBezTo>
                    <a:pt x="335" y="788"/>
                    <a:pt x="438" y="825"/>
                    <a:pt x="539" y="825"/>
                  </a:cubicBezTo>
                  <a:cubicBezTo>
                    <a:pt x="751" y="825"/>
                    <a:pt x="953" y="660"/>
                    <a:pt x="953" y="417"/>
                  </a:cubicBezTo>
                  <a:cubicBezTo>
                    <a:pt x="953" y="191"/>
                    <a:pt x="775"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8" name="Google Shape;92818;p76"/>
            <p:cNvSpPr/>
            <p:nvPr/>
          </p:nvSpPr>
          <p:spPr>
            <a:xfrm>
              <a:off x="4592525" y="3915800"/>
              <a:ext cx="24125" cy="20675"/>
            </a:xfrm>
            <a:custGeom>
              <a:avLst/>
              <a:gdLst/>
              <a:ahLst/>
              <a:cxnLst/>
              <a:rect l="l" t="t" r="r" b="b"/>
              <a:pathLst>
                <a:path w="965" h="827" extrusionOk="0">
                  <a:moveTo>
                    <a:pt x="548" y="0"/>
                  </a:moveTo>
                  <a:cubicBezTo>
                    <a:pt x="179" y="0"/>
                    <a:pt x="1" y="453"/>
                    <a:pt x="262" y="703"/>
                  </a:cubicBezTo>
                  <a:cubicBezTo>
                    <a:pt x="344" y="788"/>
                    <a:pt x="448" y="827"/>
                    <a:pt x="551" y="827"/>
                  </a:cubicBezTo>
                  <a:cubicBezTo>
                    <a:pt x="761" y="827"/>
                    <a:pt x="965" y="665"/>
                    <a:pt x="965" y="417"/>
                  </a:cubicBezTo>
                  <a:cubicBezTo>
                    <a:pt x="965" y="191"/>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9" name="Google Shape;92819;p76"/>
            <p:cNvSpPr/>
            <p:nvPr/>
          </p:nvSpPr>
          <p:spPr>
            <a:xfrm>
              <a:off x="4623475" y="3946450"/>
              <a:ext cx="24150" cy="20925"/>
            </a:xfrm>
            <a:custGeom>
              <a:avLst/>
              <a:gdLst/>
              <a:ahLst/>
              <a:cxnLst/>
              <a:rect l="l" t="t" r="r" b="b"/>
              <a:pathLst>
                <a:path w="966" h="837" extrusionOk="0">
                  <a:moveTo>
                    <a:pt x="548" y="0"/>
                  </a:moveTo>
                  <a:lnTo>
                    <a:pt x="548" y="12"/>
                  </a:lnTo>
                  <a:cubicBezTo>
                    <a:pt x="179" y="12"/>
                    <a:pt x="1" y="453"/>
                    <a:pt x="251" y="715"/>
                  </a:cubicBezTo>
                  <a:cubicBezTo>
                    <a:pt x="335" y="799"/>
                    <a:pt x="437" y="836"/>
                    <a:pt x="537" y="836"/>
                  </a:cubicBezTo>
                  <a:cubicBezTo>
                    <a:pt x="750" y="836"/>
                    <a:pt x="953" y="668"/>
                    <a:pt x="953" y="417"/>
                  </a:cubicBezTo>
                  <a:cubicBezTo>
                    <a:pt x="965" y="203"/>
                    <a:pt x="787" y="12"/>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0" name="Google Shape;92820;p76"/>
            <p:cNvSpPr/>
            <p:nvPr/>
          </p:nvSpPr>
          <p:spPr>
            <a:xfrm>
              <a:off x="4601450" y="3977400"/>
              <a:ext cx="14325" cy="6275"/>
            </a:xfrm>
            <a:custGeom>
              <a:avLst/>
              <a:gdLst/>
              <a:ahLst/>
              <a:cxnLst/>
              <a:rect l="l" t="t" r="r" b="b"/>
              <a:pathLst>
                <a:path w="573" h="251" extrusionOk="0">
                  <a:moveTo>
                    <a:pt x="191" y="1"/>
                  </a:moveTo>
                  <a:cubicBezTo>
                    <a:pt x="120" y="1"/>
                    <a:pt x="60" y="24"/>
                    <a:pt x="1" y="60"/>
                  </a:cubicBezTo>
                  <a:lnTo>
                    <a:pt x="572" y="251"/>
                  </a:lnTo>
                  <a:cubicBezTo>
                    <a:pt x="501" y="96"/>
                    <a:pt x="358" y="1"/>
                    <a:pt x="1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1" name="Google Shape;92821;p76"/>
            <p:cNvSpPr/>
            <p:nvPr/>
          </p:nvSpPr>
          <p:spPr>
            <a:xfrm>
              <a:off x="4561875" y="3762200"/>
              <a:ext cx="24125" cy="20625"/>
            </a:xfrm>
            <a:custGeom>
              <a:avLst/>
              <a:gdLst/>
              <a:ahLst/>
              <a:cxnLst/>
              <a:rect l="l" t="t" r="r" b="b"/>
              <a:pathLst>
                <a:path w="965" h="825" extrusionOk="0">
                  <a:moveTo>
                    <a:pt x="548" y="0"/>
                  </a:moveTo>
                  <a:cubicBezTo>
                    <a:pt x="191" y="0"/>
                    <a:pt x="0" y="441"/>
                    <a:pt x="262" y="703"/>
                  </a:cubicBezTo>
                  <a:cubicBezTo>
                    <a:pt x="346" y="787"/>
                    <a:pt x="448" y="824"/>
                    <a:pt x="549" y="824"/>
                  </a:cubicBezTo>
                  <a:cubicBezTo>
                    <a:pt x="761" y="824"/>
                    <a:pt x="965" y="656"/>
                    <a:pt x="965" y="405"/>
                  </a:cubicBezTo>
                  <a:cubicBezTo>
                    <a:pt x="965"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2" name="Google Shape;92822;p76"/>
            <p:cNvSpPr/>
            <p:nvPr/>
          </p:nvSpPr>
          <p:spPr>
            <a:xfrm>
              <a:off x="4531200" y="3792850"/>
              <a:ext cx="24150" cy="20700"/>
            </a:xfrm>
            <a:custGeom>
              <a:avLst/>
              <a:gdLst/>
              <a:ahLst/>
              <a:cxnLst/>
              <a:rect l="l" t="t" r="r" b="b"/>
              <a:pathLst>
                <a:path w="966" h="828" extrusionOk="0">
                  <a:moveTo>
                    <a:pt x="549" y="1"/>
                  </a:moveTo>
                  <a:cubicBezTo>
                    <a:pt x="179" y="1"/>
                    <a:pt x="1" y="453"/>
                    <a:pt x="263" y="703"/>
                  </a:cubicBezTo>
                  <a:cubicBezTo>
                    <a:pt x="345" y="789"/>
                    <a:pt x="448" y="828"/>
                    <a:pt x="551" y="828"/>
                  </a:cubicBezTo>
                  <a:cubicBezTo>
                    <a:pt x="761" y="828"/>
                    <a:pt x="965" y="666"/>
                    <a:pt x="965" y="418"/>
                  </a:cubicBezTo>
                  <a:cubicBezTo>
                    <a:pt x="965" y="191"/>
                    <a:pt x="775" y="13"/>
                    <a:pt x="549" y="13"/>
                  </a:cubicBezTo>
                  <a:lnTo>
                    <a:pt x="5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3" name="Google Shape;92823;p76"/>
            <p:cNvSpPr/>
            <p:nvPr/>
          </p:nvSpPr>
          <p:spPr>
            <a:xfrm>
              <a:off x="4561875" y="3823825"/>
              <a:ext cx="24125" cy="20475"/>
            </a:xfrm>
            <a:custGeom>
              <a:avLst/>
              <a:gdLst/>
              <a:ahLst/>
              <a:cxnLst/>
              <a:rect l="l" t="t" r="r" b="b"/>
              <a:pathLst>
                <a:path w="965" h="819" extrusionOk="0">
                  <a:moveTo>
                    <a:pt x="548" y="0"/>
                  </a:moveTo>
                  <a:cubicBezTo>
                    <a:pt x="191" y="0"/>
                    <a:pt x="0" y="441"/>
                    <a:pt x="262" y="703"/>
                  </a:cubicBezTo>
                  <a:cubicBezTo>
                    <a:pt x="346" y="783"/>
                    <a:pt x="448" y="819"/>
                    <a:pt x="548" y="819"/>
                  </a:cubicBezTo>
                  <a:cubicBezTo>
                    <a:pt x="761"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4" name="Google Shape;92824;p76"/>
            <p:cNvSpPr/>
            <p:nvPr/>
          </p:nvSpPr>
          <p:spPr>
            <a:xfrm>
              <a:off x="4531200" y="3854475"/>
              <a:ext cx="24150" cy="20625"/>
            </a:xfrm>
            <a:custGeom>
              <a:avLst/>
              <a:gdLst/>
              <a:ahLst/>
              <a:cxnLst/>
              <a:rect l="l" t="t" r="r" b="b"/>
              <a:pathLst>
                <a:path w="966" h="825" extrusionOk="0">
                  <a:moveTo>
                    <a:pt x="549" y="0"/>
                  </a:moveTo>
                  <a:cubicBezTo>
                    <a:pt x="179" y="0"/>
                    <a:pt x="1" y="441"/>
                    <a:pt x="263" y="703"/>
                  </a:cubicBezTo>
                  <a:cubicBezTo>
                    <a:pt x="343" y="787"/>
                    <a:pt x="444" y="824"/>
                    <a:pt x="544" y="824"/>
                  </a:cubicBezTo>
                  <a:cubicBezTo>
                    <a:pt x="756" y="824"/>
                    <a:pt x="965" y="656"/>
                    <a:pt x="965" y="405"/>
                  </a:cubicBezTo>
                  <a:cubicBezTo>
                    <a:pt x="953"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5" name="Google Shape;92825;p76"/>
            <p:cNvSpPr/>
            <p:nvPr/>
          </p:nvSpPr>
          <p:spPr>
            <a:xfrm>
              <a:off x="4561875" y="3885125"/>
              <a:ext cx="24125" cy="20650"/>
            </a:xfrm>
            <a:custGeom>
              <a:avLst/>
              <a:gdLst/>
              <a:ahLst/>
              <a:cxnLst/>
              <a:rect l="l" t="t" r="r" b="b"/>
              <a:pathLst>
                <a:path w="965" h="826" extrusionOk="0">
                  <a:moveTo>
                    <a:pt x="548" y="1"/>
                  </a:moveTo>
                  <a:cubicBezTo>
                    <a:pt x="191" y="1"/>
                    <a:pt x="0" y="441"/>
                    <a:pt x="262" y="703"/>
                  </a:cubicBezTo>
                  <a:cubicBezTo>
                    <a:pt x="347" y="788"/>
                    <a:pt x="450" y="825"/>
                    <a:pt x="550" y="825"/>
                  </a:cubicBezTo>
                  <a:cubicBezTo>
                    <a:pt x="762"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6" name="Google Shape;92826;p76"/>
            <p:cNvSpPr/>
            <p:nvPr/>
          </p:nvSpPr>
          <p:spPr>
            <a:xfrm>
              <a:off x="4531200" y="3915800"/>
              <a:ext cx="24150" cy="20675"/>
            </a:xfrm>
            <a:custGeom>
              <a:avLst/>
              <a:gdLst/>
              <a:ahLst/>
              <a:cxnLst/>
              <a:rect l="l" t="t" r="r" b="b"/>
              <a:pathLst>
                <a:path w="966" h="827" extrusionOk="0">
                  <a:moveTo>
                    <a:pt x="549" y="0"/>
                  </a:moveTo>
                  <a:cubicBezTo>
                    <a:pt x="179" y="0"/>
                    <a:pt x="1" y="453"/>
                    <a:pt x="263" y="703"/>
                  </a:cubicBezTo>
                  <a:cubicBezTo>
                    <a:pt x="345" y="788"/>
                    <a:pt x="448" y="827"/>
                    <a:pt x="551" y="827"/>
                  </a:cubicBezTo>
                  <a:cubicBezTo>
                    <a:pt x="761" y="827"/>
                    <a:pt x="965" y="665"/>
                    <a:pt x="965" y="417"/>
                  </a:cubicBezTo>
                  <a:cubicBezTo>
                    <a:pt x="965" y="191"/>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7" name="Google Shape;92827;p76"/>
            <p:cNvSpPr/>
            <p:nvPr/>
          </p:nvSpPr>
          <p:spPr>
            <a:xfrm>
              <a:off x="4561875" y="3946450"/>
              <a:ext cx="24125" cy="20925"/>
            </a:xfrm>
            <a:custGeom>
              <a:avLst/>
              <a:gdLst/>
              <a:ahLst/>
              <a:cxnLst/>
              <a:rect l="l" t="t" r="r" b="b"/>
              <a:pathLst>
                <a:path w="965" h="837" extrusionOk="0">
                  <a:moveTo>
                    <a:pt x="548" y="0"/>
                  </a:moveTo>
                  <a:lnTo>
                    <a:pt x="548" y="12"/>
                  </a:lnTo>
                  <a:cubicBezTo>
                    <a:pt x="191" y="12"/>
                    <a:pt x="0" y="453"/>
                    <a:pt x="262" y="715"/>
                  </a:cubicBezTo>
                  <a:cubicBezTo>
                    <a:pt x="346" y="799"/>
                    <a:pt x="448" y="836"/>
                    <a:pt x="549" y="836"/>
                  </a:cubicBezTo>
                  <a:cubicBezTo>
                    <a:pt x="761" y="836"/>
                    <a:pt x="965" y="668"/>
                    <a:pt x="965" y="417"/>
                  </a:cubicBezTo>
                  <a:cubicBezTo>
                    <a:pt x="965" y="203"/>
                    <a:pt x="798" y="12"/>
                    <a:pt x="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8" name="Google Shape;92828;p76"/>
            <p:cNvSpPr/>
            <p:nvPr/>
          </p:nvSpPr>
          <p:spPr>
            <a:xfrm>
              <a:off x="4500250" y="3762200"/>
              <a:ext cx="24125" cy="20500"/>
            </a:xfrm>
            <a:custGeom>
              <a:avLst/>
              <a:gdLst/>
              <a:ahLst/>
              <a:cxnLst/>
              <a:rect l="l" t="t" r="r" b="b"/>
              <a:pathLst>
                <a:path w="965" h="820" extrusionOk="0">
                  <a:moveTo>
                    <a:pt x="560" y="0"/>
                  </a:moveTo>
                  <a:cubicBezTo>
                    <a:pt x="191" y="0"/>
                    <a:pt x="1" y="441"/>
                    <a:pt x="263" y="703"/>
                  </a:cubicBezTo>
                  <a:cubicBezTo>
                    <a:pt x="343" y="783"/>
                    <a:pt x="444" y="819"/>
                    <a:pt x="545" y="819"/>
                  </a:cubicBezTo>
                  <a:cubicBezTo>
                    <a:pt x="757" y="819"/>
                    <a:pt x="965" y="659"/>
                    <a:pt x="965" y="417"/>
                  </a:cubicBezTo>
                  <a:cubicBezTo>
                    <a:pt x="965" y="191"/>
                    <a:pt x="786"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9" name="Google Shape;92829;p76"/>
            <p:cNvSpPr/>
            <p:nvPr/>
          </p:nvSpPr>
          <p:spPr>
            <a:xfrm>
              <a:off x="4469900" y="3792850"/>
              <a:ext cx="23825" cy="20575"/>
            </a:xfrm>
            <a:custGeom>
              <a:avLst/>
              <a:gdLst/>
              <a:ahLst/>
              <a:cxnLst/>
              <a:rect l="l" t="t" r="r" b="b"/>
              <a:pathLst>
                <a:path w="953" h="823" extrusionOk="0">
                  <a:moveTo>
                    <a:pt x="548" y="1"/>
                  </a:moveTo>
                  <a:cubicBezTo>
                    <a:pt x="0" y="1"/>
                    <a:pt x="0" y="822"/>
                    <a:pt x="548" y="822"/>
                  </a:cubicBezTo>
                  <a:cubicBezTo>
                    <a:pt x="555" y="823"/>
                    <a:pt x="561" y="823"/>
                    <a:pt x="568" y="823"/>
                  </a:cubicBezTo>
                  <a:cubicBezTo>
                    <a:pt x="785" y="823"/>
                    <a:pt x="953" y="637"/>
                    <a:pt x="953" y="418"/>
                  </a:cubicBezTo>
                  <a:cubicBezTo>
                    <a:pt x="953" y="191"/>
                    <a:pt x="774" y="13"/>
                    <a:pt x="548" y="13"/>
                  </a:cubicBezTo>
                  <a:lnTo>
                    <a:pt x="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0" name="Google Shape;92830;p76"/>
            <p:cNvSpPr/>
            <p:nvPr/>
          </p:nvSpPr>
          <p:spPr>
            <a:xfrm>
              <a:off x="4536575" y="3741650"/>
              <a:ext cx="18775" cy="10450"/>
            </a:xfrm>
            <a:custGeom>
              <a:avLst/>
              <a:gdLst/>
              <a:ahLst/>
              <a:cxnLst/>
              <a:rect l="l" t="t" r="r" b="b"/>
              <a:pathLst>
                <a:path w="751" h="418" extrusionOk="0">
                  <a:moveTo>
                    <a:pt x="750" y="1"/>
                  </a:moveTo>
                  <a:lnTo>
                    <a:pt x="0" y="227"/>
                  </a:lnTo>
                  <a:cubicBezTo>
                    <a:pt x="72" y="346"/>
                    <a:pt x="203" y="418"/>
                    <a:pt x="334" y="418"/>
                  </a:cubicBezTo>
                  <a:cubicBezTo>
                    <a:pt x="560" y="418"/>
                    <a:pt x="750" y="227"/>
                    <a:pt x="7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1" name="Google Shape;92831;p76"/>
            <p:cNvSpPr/>
            <p:nvPr/>
          </p:nvSpPr>
          <p:spPr>
            <a:xfrm>
              <a:off x="4500350" y="3823800"/>
              <a:ext cx="24025" cy="20425"/>
            </a:xfrm>
            <a:custGeom>
              <a:avLst/>
              <a:gdLst/>
              <a:ahLst/>
              <a:cxnLst/>
              <a:rect l="l" t="t" r="r" b="b"/>
              <a:pathLst>
                <a:path w="961" h="817" extrusionOk="0">
                  <a:moveTo>
                    <a:pt x="542" y="1"/>
                  </a:moveTo>
                  <a:cubicBezTo>
                    <a:pt x="182" y="1"/>
                    <a:pt x="0" y="433"/>
                    <a:pt x="259" y="692"/>
                  </a:cubicBezTo>
                  <a:cubicBezTo>
                    <a:pt x="341" y="778"/>
                    <a:pt x="445" y="816"/>
                    <a:pt x="548" y="816"/>
                  </a:cubicBezTo>
                  <a:cubicBezTo>
                    <a:pt x="758" y="816"/>
                    <a:pt x="961" y="657"/>
                    <a:pt x="961" y="418"/>
                  </a:cubicBezTo>
                  <a:cubicBezTo>
                    <a:pt x="961" y="192"/>
                    <a:pt x="782" y="1"/>
                    <a:pt x="556" y="1"/>
                  </a:cubicBezTo>
                  <a:cubicBezTo>
                    <a:pt x="551" y="1"/>
                    <a:pt x="546" y="1"/>
                    <a:pt x="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2" name="Google Shape;92832;p76"/>
            <p:cNvSpPr/>
            <p:nvPr/>
          </p:nvSpPr>
          <p:spPr>
            <a:xfrm>
              <a:off x="4469600" y="3854475"/>
              <a:ext cx="24125" cy="20500"/>
            </a:xfrm>
            <a:custGeom>
              <a:avLst/>
              <a:gdLst/>
              <a:ahLst/>
              <a:cxnLst/>
              <a:rect l="l" t="t" r="r" b="b"/>
              <a:pathLst>
                <a:path w="965" h="820" extrusionOk="0">
                  <a:moveTo>
                    <a:pt x="560" y="0"/>
                  </a:moveTo>
                  <a:cubicBezTo>
                    <a:pt x="191" y="0"/>
                    <a:pt x="0" y="441"/>
                    <a:pt x="262" y="703"/>
                  </a:cubicBezTo>
                  <a:cubicBezTo>
                    <a:pt x="343" y="783"/>
                    <a:pt x="443" y="819"/>
                    <a:pt x="542" y="819"/>
                  </a:cubicBezTo>
                  <a:cubicBezTo>
                    <a:pt x="751" y="819"/>
                    <a:pt x="957" y="659"/>
                    <a:pt x="965" y="417"/>
                  </a:cubicBezTo>
                  <a:cubicBezTo>
                    <a:pt x="965" y="191"/>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3" name="Google Shape;92833;p76"/>
            <p:cNvSpPr/>
            <p:nvPr/>
          </p:nvSpPr>
          <p:spPr>
            <a:xfrm>
              <a:off x="4499150" y="3885075"/>
              <a:ext cx="27625" cy="20625"/>
            </a:xfrm>
            <a:custGeom>
              <a:avLst/>
              <a:gdLst/>
              <a:ahLst/>
              <a:cxnLst/>
              <a:rect l="l" t="t" r="r" b="b"/>
              <a:pathLst>
                <a:path w="1105" h="825" extrusionOk="0">
                  <a:moveTo>
                    <a:pt x="559" y="1"/>
                  </a:moveTo>
                  <a:cubicBezTo>
                    <a:pt x="53" y="1"/>
                    <a:pt x="0" y="778"/>
                    <a:pt x="533" y="824"/>
                  </a:cubicBezTo>
                  <a:lnTo>
                    <a:pt x="604" y="824"/>
                  </a:lnTo>
                  <a:cubicBezTo>
                    <a:pt x="1104" y="777"/>
                    <a:pt x="1104" y="50"/>
                    <a:pt x="604" y="3"/>
                  </a:cubicBezTo>
                  <a:cubicBezTo>
                    <a:pt x="589" y="1"/>
                    <a:pt x="574"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4" name="Google Shape;92834;p76"/>
            <p:cNvSpPr/>
            <p:nvPr/>
          </p:nvSpPr>
          <p:spPr>
            <a:xfrm>
              <a:off x="4469600" y="3915800"/>
              <a:ext cx="24125" cy="20675"/>
            </a:xfrm>
            <a:custGeom>
              <a:avLst/>
              <a:gdLst/>
              <a:ahLst/>
              <a:cxnLst/>
              <a:rect l="l" t="t" r="r" b="b"/>
              <a:pathLst>
                <a:path w="965" h="827" extrusionOk="0">
                  <a:moveTo>
                    <a:pt x="560" y="0"/>
                  </a:moveTo>
                  <a:cubicBezTo>
                    <a:pt x="191" y="0"/>
                    <a:pt x="0" y="441"/>
                    <a:pt x="262" y="703"/>
                  </a:cubicBezTo>
                  <a:cubicBezTo>
                    <a:pt x="344" y="788"/>
                    <a:pt x="447" y="827"/>
                    <a:pt x="548" y="827"/>
                  </a:cubicBezTo>
                  <a:cubicBezTo>
                    <a:pt x="755" y="827"/>
                    <a:pt x="957" y="665"/>
                    <a:pt x="965" y="417"/>
                  </a:cubicBezTo>
                  <a:cubicBezTo>
                    <a:pt x="965" y="191"/>
                    <a:pt x="774" y="12"/>
                    <a:pt x="560" y="12"/>
                  </a:cubicBezTo>
                  <a:lnTo>
                    <a:pt x="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5" name="Google Shape;92835;p76"/>
            <p:cNvSpPr/>
            <p:nvPr/>
          </p:nvSpPr>
          <p:spPr>
            <a:xfrm>
              <a:off x="4509475" y="3946450"/>
              <a:ext cx="14025" cy="6275"/>
            </a:xfrm>
            <a:custGeom>
              <a:avLst/>
              <a:gdLst/>
              <a:ahLst/>
              <a:cxnLst/>
              <a:rect l="l" t="t" r="r" b="b"/>
              <a:pathLst>
                <a:path w="561" h="251" extrusionOk="0">
                  <a:moveTo>
                    <a:pt x="191" y="0"/>
                  </a:moveTo>
                  <a:lnTo>
                    <a:pt x="191" y="12"/>
                  </a:lnTo>
                  <a:cubicBezTo>
                    <a:pt x="120" y="12"/>
                    <a:pt x="60" y="24"/>
                    <a:pt x="1" y="60"/>
                  </a:cubicBezTo>
                  <a:lnTo>
                    <a:pt x="560" y="250"/>
                  </a:lnTo>
                  <a:cubicBezTo>
                    <a:pt x="501" y="96"/>
                    <a:pt x="346" y="0"/>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6" name="Google Shape;92836;p76"/>
            <p:cNvSpPr/>
            <p:nvPr/>
          </p:nvSpPr>
          <p:spPr>
            <a:xfrm>
              <a:off x="4442800" y="3769650"/>
              <a:ext cx="20275" cy="13100"/>
            </a:xfrm>
            <a:custGeom>
              <a:avLst/>
              <a:gdLst/>
              <a:ahLst/>
              <a:cxnLst/>
              <a:rect l="l" t="t" r="r" b="b"/>
              <a:pathLst>
                <a:path w="811" h="524" extrusionOk="0">
                  <a:moveTo>
                    <a:pt x="787" y="0"/>
                  </a:moveTo>
                  <a:lnTo>
                    <a:pt x="1" y="226"/>
                  </a:lnTo>
                  <a:cubicBezTo>
                    <a:pt x="48" y="405"/>
                    <a:pt x="203" y="524"/>
                    <a:pt x="394" y="524"/>
                  </a:cubicBezTo>
                  <a:cubicBezTo>
                    <a:pt x="620" y="524"/>
                    <a:pt x="810" y="334"/>
                    <a:pt x="810" y="107"/>
                  </a:cubicBezTo>
                  <a:cubicBezTo>
                    <a:pt x="798" y="72"/>
                    <a:pt x="798" y="36"/>
                    <a:pt x="7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7" name="Google Shape;92837;p76"/>
            <p:cNvSpPr/>
            <p:nvPr/>
          </p:nvSpPr>
          <p:spPr>
            <a:xfrm>
              <a:off x="4408875" y="3792850"/>
              <a:ext cx="28000" cy="20575"/>
            </a:xfrm>
            <a:custGeom>
              <a:avLst/>
              <a:gdLst/>
              <a:ahLst/>
              <a:cxnLst/>
              <a:rect l="l" t="t" r="r" b="b"/>
              <a:pathLst>
                <a:path w="1120" h="823" extrusionOk="0">
                  <a:moveTo>
                    <a:pt x="524" y="1"/>
                  </a:moveTo>
                  <a:cubicBezTo>
                    <a:pt x="0" y="48"/>
                    <a:pt x="36" y="822"/>
                    <a:pt x="560" y="822"/>
                  </a:cubicBezTo>
                  <a:cubicBezTo>
                    <a:pt x="1084" y="822"/>
                    <a:pt x="1120" y="48"/>
                    <a:pt x="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8" name="Google Shape;92838;p76"/>
            <p:cNvSpPr/>
            <p:nvPr/>
          </p:nvSpPr>
          <p:spPr>
            <a:xfrm>
              <a:off x="4438925" y="3823825"/>
              <a:ext cx="24150" cy="20475"/>
            </a:xfrm>
            <a:custGeom>
              <a:avLst/>
              <a:gdLst/>
              <a:ahLst/>
              <a:cxnLst/>
              <a:rect l="l" t="t" r="r" b="b"/>
              <a:pathLst>
                <a:path w="966" h="819" extrusionOk="0">
                  <a:moveTo>
                    <a:pt x="549" y="0"/>
                  </a:moveTo>
                  <a:cubicBezTo>
                    <a:pt x="180" y="0"/>
                    <a:pt x="1" y="441"/>
                    <a:pt x="263" y="703"/>
                  </a:cubicBezTo>
                  <a:cubicBezTo>
                    <a:pt x="347" y="783"/>
                    <a:pt x="449" y="819"/>
                    <a:pt x="549" y="819"/>
                  </a:cubicBezTo>
                  <a:cubicBezTo>
                    <a:pt x="762" y="819"/>
                    <a:pt x="965" y="656"/>
                    <a:pt x="965" y="405"/>
                  </a:cubicBezTo>
                  <a:cubicBezTo>
                    <a:pt x="965" y="179"/>
                    <a:pt x="775" y="0"/>
                    <a:pt x="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9" name="Google Shape;92839;p76"/>
            <p:cNvSpPr/>
            <p:nvPr/>
          </p:nvSpPr>
          <p:spPr>
            <a:xfrm>
              <a:off x="4408275" y="3854475"/>
              <a:ext cx="23850" cy="20625"/>
            </a:xfrm>
            <a:custGeom>
              <a:avLst/>
              <a:gdLst/>
              <a:ahLst/>
              <a:cxnLst/>
              <a:rect l="l" t="t" r="r" b="b"/>
              <a:pathLst>
                <a:path w="954" h="825" extrusionOk="0">
                  <a:moveTo>
                    <a:pt x="548" y="0"/>
                  </a:moveTo>
                  <a:cubicBezTo>
                    <a:pt x="179" y="0"/>
                    <a:pt x="1" y="441"/>
                    <a:pt x="251" y="703"/>
                  </a:cubicBezTo>
                  <a:cubicBezTo>
                    <a:pt x="335" y="787"/>
                    <a:pt x="437" y="824"/>
                    <a:pt x="537" y="824"/>
                  </a:cubicBezTo>
                  <a:cubicBezTo>
                    <a:pt x="750" y="824"/>
                    <a:pt x="953" y="656"/>
                    <a:pt x="953" y="405"/>
                  </a:cubicBezTo>
                  <a:cubicBezTo>
                    <a:pt x="953" y="179"/>
                    <a:pt x="774"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0" name="Google Shape;92840;p76"/>
            <p:cNvSpPr/>
            <p:nvPr/>
          </p:nvSpPr>
          <p:spPr>
            <a:xfrm>
              <a:off x="4438925" y="3885125"/>
              <a:ext cx="24150" cy="20650"/>
            </a:xfrm>
            <a:custGeom>
              <a:avLst/>
              <a:gdLst/>
              <a:ahLst/>
              <a:cxnLst/>
              <a:rect l="l" t="t" r="r" b="b"/>
              <a:pathLst>
                <a:path w="966" h="826" extrusionOk="0">
                  <a:moveTo>
                    <a:pt x="549" y="1"/>
                  </a:moveTo>
                  <a:cubicBezTo>
                    <a:pt x="180" y="1"/>
                    <a:pt x="1" y="441"/>
                    <a:pt x="263" y="703"/>
                  </a:cubicBezTo>
                  <a:cubicBezTo>
                    <a:pt x="347" y="788"/>
                    <a:pt x="450" y="825"/>
                    <a:pt x="551" y="825"/>
                  </a:cubicBezTo>
                  <a:cubicBezTo>
                    <a:pt x="763" y="825"/>
                    <a:pt x="965" y="660"/>
                    <a:pt x="965" y="417"/>
                  </a:cubicBezTo>
                  <a:cubicBezTo>
                    <a:pt x="965" y="191"/>
                    <a:pt x="775"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1" name="Google Shape;92841;p76"/>
            <p:cNvSpPr/>
            <p:nvPr/>
          </p:nvSpPr>
          <p:spPr>
            <a:xfrm>
              <a:off x="4417200" y="3915800"/>
              <a:ext cx="14025" cy="5975"/>
            </a:xfrm>
            <a:custGeom>
              <a:avLst/>
              <a:gdLst/>
              <a:ahLst/>
              <a:cxnLst/>
              <a:rect l="l" t="t" r="r" b="b"/>
              <a:pathLst>
                <a:path w="561" h="239" extrusionOk="0">
                  <a:moveTo>
                    <a:pt x="191" y="0"/>
                  </a:moveTo>
                  <a:cubicBezTo>
                    <a:pt x="120" y="0"/>
                    <a:pt x="60" y="24"/>
                    <a:pt x="1" y="60"/>
                  </a:cubicBezTo>
                  <a:lnTo>
                    <a:pt x="560" y="238"/>
                  </a:lnTo>
                  <a:cubicBezTo>
                    <a:pt x="489" y="95"/>
                    <a:pt x="346" y="12"/>
                    <a:pt x="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2" name="Google Shape;92842;p76"/>
            <p:cNvSpPr/>
            <p:nvPr/>
          </p:nvSpPr>
          <p:spPr>
            <a:xfrm>
              <a:off x="4377625" y="3823825"/>
              <a:ext cx="24125" cy="20475"/>
            </a:xfrm>
            <a:custGeom>
              <a:avLst/>
              <a:gdLst/>
              <a:ahLst/>
              <a:cxnLst/>
              <a:rect l="l" t="t" r="r" b="b"/>
              <a:pathLst>
                <a:path w="965" h="819" extrusionOk="0">
                  <a:moveTo>
                    <a:pt x="548" y="0"/>
                  </a:moveTo>
                  <a:cubicBezTo>
                    <a:pt x="179" y="0"/>
                    <a:pt x="0" y="441"/>
                    <a:pt x="262" y="703"/>
                  </a:cubicBezTo>
                  <a:cubicBezTo>
                    <a:pt x="342" y="783"/>
                    <a:pt x="443" y="819"/>
                    <a:pt x="543" y="819"/>
                  </a:cubicBezTo>
                  <a:cubicBezTo>
                    <a:pt x="756" y="819"/>
                    <a:pt x="965" y="656"/>
                    <a:pt x="965" y="405"/>
                  </a:cubicBezTo>
                  <a:cubicBezTo>
                    <a:pt x="965" y="179"/>
                    <a:pt x="774" y="0"/>
                    <a:pt x="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3" name="Google Shape;92843;p76"/>
            <p:cNvSpPr/>
            <p:nvPr/>
          </p:nvSpPr>
          <p:spPr>
            <a:xfrm>
              <a:off x="4345575" y="3854425"/>
              <a:ext cx="27600" cy="20600"/>
            </a:xfrm>
            <a:custGeom>
              <a:avLst/>
              <a:gdLst/>
              <a:ahLst/>
              <a:cxnLst/>
              <a:rect l="l" t="t" r="r" b="b"/>
              <a:pathLst>
                <a:path w="1104" h="824" extrusionOk="0">
                  <a:moveTo>
                    <a:pt x="558" y="0"/>
                  </a:moveTo>
                  <a:cubicBezTo>
                    <a:pt x="52" y="0"/>
                    <a:pt x="0" y="766"/>
                    <a:pt x="532" y="824"/>
                  </a:cubicBezTo>
                  <a:lnTo>
                    <a:pt x="604" y="824"/>
                  </a:lnTo>
                  <a:cubicBezTo>
                    <a:pt x="1104" y="776"/>
                    <a:pt x="1104" y="38"/>
                    <a:pt x="604" y="2"/>
                  </a:cubicBezTo>
                  <a:cubicBezTo>
                    <a:pt x="588" y="1"/>
                    <a:pt x="573" y="0"/>
                    <a:pt x="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4" name="Google Shape;92844;p76"/>
            <p:cNvSpPr/>
            <p:nvPr/>
          </p:nvSpPr>
          <p:spPr>
            <a:xfrm>
              <a:off x="4377625" y="3885125"/>
              <a:ext cx="24125" cy="20650"/>
            </a:xfrm>
            <a:custGeom>
              <a:avLst/>
              <a:gdLst/>
              <a:ahLst/>
              <a:cxnLst/>
              <a:rect l="l" t="t" r="r" b="b"/>
              <a:pathLst>
                <a:path w="965" h="826" extrusionOk="0">
                  <a:moveTo>
                    <a:pt x="548" y="1"/>
                  </a:moveTo>
                  <a:cubicBezTo>
                    <a:pt x="179" y="1"/>
                    <a:pt x="0" y="441"/>
                    <a:pt x="262" y="703"/>
                  </a:cubicBezTo>
                  <a:cubicBezTo>
                    <a:pt x="343" y="788"/>
                    <a:pt x="444" y="825"/>
                    <a:pt x="545" y="825"/>
                  </a:cubicBezTo>
                  <a:cubicBezTo>
                    <a:pt x="757" y="825"/>
                    <a:pt x="965" y="660"/>
                    <a:pt x="965" y="417"/>
                  </a:cubicBezTo>
                  <a:cubicBezTo>
                    <a:pt x="965" y="191"/>
                    <a:pt x="774" y="1"/>
                    <a:pt x="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5" name="Google Shape;92845;p76"/>
            <p:cNvSpPr/>
            <p:nvPr/>
          </p:nvSpPr>
          <p:spPr>
            <a:xfrm>
              <a:off x="4319575" y="3823525"/>
              <a:ext cx="24125" cy="20775"/>
            </a:xfrm>
            <a:custGeom>
              <a:avLst/>
              <a:gdLst/>
              <a:ahLst/>
              <a:cxnLst/>
              <a:rect l="l" t="t" r="r" b="b"/>
              <a:pathLst>
                <a:path w="965" h="831" extrusionOk="0">
                  <a:moveTo>
                    <a:pt x="417" y="0"/>
                  </a:moveTo>
                  <a:cubicBezTo>
                    <a:pt x="191" y="0"/>
                    <a:pt x="12" y="179"/>
                    <a:pt x="1" y="405"/>
                  </a:cubicBezTo>
                  <a:lnTo>
                    <a:pt x="12" y="417"/>
                  </a:lnTo>
                  <a:cubicBezTo>
                    <a:pt x="4" y="668"/>
                    <a:pt x="205" y="831"/>
                    <a:pt x="417" y="831"/>
                  </a:cubicBezTo>
                  <a:cubicBezTo>
                    <a:pt x="517" y="831"/>
                    <a:pt x="619" y="795"/>
                    <a:pt x="703" y="715"/>
                  </a:cubicBezTo>
                  <a:cubicBezTo>
                    <a:pt x="965" y="453"/>
                    <a:pt x="786" y="12"/>
                    <a:pt x="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6" name="Google Shape;92846;p76"/>
            <p:cNvSpPr/>
            <p:nvPr/>
          </p:nvSpPr>
          <p:spPr>
            <a:xfrm>
              <a:off x="4350075" y="3798225"/>
              <a:ext cx="21175" cy="16100"/>
            </a:xfrm>
            <a:custGeom>
              <a:avLst/>
              <a:gdLst/>
              <a:ahLst/>
              <a:cxnLst/>
              <a:rect l="l" t="t" r="r" b="b"/>
              <a:pathLst>
                <a:path w="847" h="644" extrusionOk="0">
                  <a:moveTo>
                    <a:pt x="757" y="0"/>
                  </a:moveTo>
                  <a:lnTo>
                    <a:pt x="19" y="214"/>
                  </a:lnTo>
                  <a:cubicBezTo>
                    <a:pt x="1" y="500"/>
                    <a:pt x="212" y="643"/>
                    <a:pt x="424" y="643"/>
                  </a:cubicBezTo>
                  <a:cubicBezTo>
                    <a:pt x="635" y="643"/>
                    <a:pt x="846" y="500"/>
                    <a:pt x="828" y="214"/>
                  </a:cubicBezTo>
                  <a:cubicBezTo>
                    <a:pt x="828" y="131"/>
                    <a:pt x="805" y="60"/>
                    <a:pt x="7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7" name="Google Shape;92847;p76"/>
            <p:cNvSpPr/>
            <p:nvPr/>
          </p:nvSpPr>
          <p:spPr>
            <a:xfrm>
              <a:off x="4325525" y="3885125"/>
              <a:ext cx="13425" cy="5675"/>
            </a:xfrm>
            <a:custGeom>
              <a:avLst/>
              <a:gdLst/>
              <a:ahLst/>
              <a:cxnLst/>
              <a:rect l="l" t="t" r="r" b="b"/>
              <a:pathLst>
                <a:path w="537" h="227" extrusionOk="0">
                  <a:moveTo>
                    <a:pt x="167" y="1"/>
                  </a:moveTo>
                  <a:cubicBezTo>
                    <a:pt x="169" y="1"/>
                    <a:pt x="171" y="1"/>
                    <a:pt x="173" y="1"/>
                  </a:cubicBezTo>
                  <a:lnTo>
                    <a:pt x="173" y="1"/>
                  </a:lnTo>
                  <a:cubicBezTo>
                    <a:pt x="175" y="1"/>
                    <a:pt x="177" y="1"/>
                    <a:pt x="179" y="1"/>
                  </a:cubicBezTo>
                  <a:close/>
                  <a:moveTo>
                    <a:pt x="173" y="1"/>
                  </a:moveTo>
                  <a:cubicBezTo>
                    <a:pt x="104" y="1"/>
                    <a:pt x="47" y="14"/>
                    <a:pt x="1" y="48"/>
                  </a:cubicBezTo>
                  <a:lnTo>
                    <a:pt x="536" y="227"/>
                  </a:lnTo>
                  <a:cubicBezTo>
                    <a:pt x="466" y="86"/>
                    <a:pt x="325" y="3"/>
                    <a:pt x="1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8" name="Google Shape;92848;p76"/>
            <p:cNvSpPr/>
            <p:nvPr/>
          </p:nvSpPr>
          <p:spPr>
            <a:xfrm>
              <a:off x="4257950" y="3826200"/>
              <a:ext cx="24350" cy="17875"/>
            </a:xfrm>
            <a:custGeom>
              <a:avLst/>
              <a:gdLst/>
              <a:ahLst/>
              <a:cxnLst/>
              <a:rect l="l" t="t" r="r" b="b"/>
              <a:pathLst>
                <a:path w="974" h="715" extrusionOk="0">
                  <a:moveTo>
                    <a:pt x="691" y="0"/>
                  </a:moveTo>
                  <a:lnTo>
                    <a:pt x="25" y="203"/>
                  </a:lnTo>
                  <a:cubicBezTo>
                    <a:pt x="13" y="238"/>
                    <a:pt x="13" y="274"/>
                    <a:pt x="13" y="310"/>
                  </a:cubicBezTo>
                  <a:cubicBezTo>
                    <a:pt x="1" y="524"/>
                    <a:pt x="191" y="715"/>
                    <a:pt x="406" y="715"/>
                  </a:cubicBezTo>
                  <a:lnTo>
                    <a:pt x="418" y="715"/>
                  </a:lnTo>
                  <a:cubicBezTo>
                    <a:pt x="422" y="715"/>
                    <a:pt x="427" y="715"/>
                    <a:pt x="432" y="715"/>
                  </a:cubicBezTo>
                  <a:cubicBezTo>
                    <a:pt x="803" y="715"/>
                    <a:pt x="974" y="247"/>
                    <a:pt x="6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9" name="Google Shape;92849;p76"/>
            <p:cNvSpPr/>
            <p:nvPr/>
          </p:nvSpPr>
          <p:spPr>
            <a:xfrm>
              <a:off x="4233250" y="3854475"/>
              <a:ext cx="13425" cy="5375"/>
            </a:xfrm>
            <a:custGeom>
              <a:avLst/>
              <a:gdLst/>
              <a:ahLst/>
              <a:cxnLst/>
              <a:rect l="l" t="t" r="r" b="b"/>
              <a:pathLst>
                <a:path w="537" h="215" extrusionOk="0">
                  <a:moveTo>
                    <a:pt x="155" y="0"/>
                  </a:moveTo>
                  <a:cubicBezTo>
                    <a:pt x="160" y="0"/>
                    <a:pt x="164" y="0"/>
                    <a:pt x="168" y="1"/>
                  </a:cubicBezTo>
                  <a:lnTo>
                    <a:pt x="168" y="1"/>
                  </a:lnTo>
                  <a:cubicBezTo>
                    <a:pt x="172" y="0"/>
                    <a:pt x="175" y="0"/>
                    <a:pt x="179" y="0"/>
                  </a:cubicBezTo>
                  <a:close/>
                  <a:moveTo>
                    <a:pt x="168" y="1"/>
                  </a:moveTo>
                  <a:cubicBezTo>
                    <a:pt x="112" y="2"/>
                    <a:pt x="56" y="14"/>
                    <a:pt x="1" y="36"/>
                  </a:cubicBezTo>
                  <a:lnTo>
                    <a:pt x="536" y="215"/>
                  </a:lnTo>
                  <a:cubicBezTo>
                    <a:pt x="467" y="87"/>
                    <a:pt x="329" y="5"/>
                    <a:pt x="1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0" name="Google Shape;92850;p76"/>
            <p:cNvSpPr/>
            <p:nvPr/>
          </p:nvSpPr>
          <p:spPr>
            <a:xfrm>
              <a:off x="4288925" y="3853425"/>
              <a:ext cx="20550" cy="20575"/>
            </a:xfrm>
            <a:custGeom>
              <a:avLst/>
              <a:gdLst/>
              <a:ahLst/>
              <a:cxnLst/>
              <a:rect l="l" t="t" r="r" b="b"/>
              <a:pathLst>
                <a:path w="822" h="823" extrusionOk="0">
                  <a:moveTo>
                    <a:pt x="408" y="0"/>
                  </a:moveTo>
                  <a:cubicBezTo>
                    <a:pt x="216" y="0"/>
                    <a:pt x="23" y="123"/>
                    <a:pt x="0" y="376"/>
                  </a:cubicBezTo>
                  <a:cubicBezTo>
                    <a:pt x="0" y="400"/>
                    <a:pt x="0" y="423"/>
                    <a:pt x="0" y="447"/>
                  </a:cubicBezTo>
                  <a:cubicBezTo>
                    <a:pt x="23" y="700"/>
                    <a:pt x="216" y="823"/>
                    <a:pt x="408" y="823"/>
                  </a:cubicBezTo>
                  <a:cubicBezTo>
                    <a:pt x="615" y="823"/>
                    <a:pt x="822" y="682"/>
                    <a:pt x="822" y="411"/>
                  </a:cubicBezTo>
                  <a:cubicBezTo>
                    <a:pt x="822" y="141"/>
                    <a:pt x="615" y="0"/>
                    <a:pt x="4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1780"/>
        <p:cNvGrpSpPr/>
        <p:nvPr/>
      </p:nvGrpSpPr>
      <p:grpSpPr>
        <a:xfrm>
          <a:off x="0" y="0"/>
          <a:ext cx="0" cy="0"/>
          <a:chOff x="0" y="0"/>
          <a:chExt cx="0" cy="0"/>
        </a:xfrm>
      </p:grpSpPr>
      <p:sp>
        <p:nvSpPr>
          <p:cNvPr id="91781" name="Google Shape;91781;p74"/>
          <p:cNvSpPr txBox="1">
            <a:spLocks noGrp="1"/>
          </p:cNvSpPr>
          <p:nvPr>
            <p:ph type="title"/>
          </p:nvPr>
        </p:nvSpPr>
        <p:spPr>
          <a:xfrm>
            <a:off x="571586" y="1422559"/>
            <a:ext cx="4045200" cy="126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6000" b="1" dirty="0">
                <a:solidFill>
                  <a:schemeClr val="accent2"/>
                </a:solidFill>
                <a:effectLst/>
                <a:ea typeface="Times New Roman" panose="02020603050405020304" pitchFamily="18" charset="0"/>
              </a:rPr>
              <a:t>LITERATURE	SURVEY</a:t>
            </a:r>
            <a:endParaRPr lang="en-US" sz="6000" dirty="0">
              <a:solidFill>
                <a:schemeClr val="accent2"/>
              </a:solidFill>
            </a:endParaRPr>
          </a:p>
        </p:txBody>
      </p:sp>
      <p:grpSp>
        <p:nvGrpSpPr>
          <p:cNvPr id="91784" name="Google Shape;91784;p74"/>
          <p:cNvGrpSpPr/>
          <p:nvPr/>
        </p:nvGrpSpPr>
        <p:grpSpPr>
          <a:xfrm>
            <a:off x="4803077" y="1092979"/>
            <a:ext cx="2866748" cy="3250243"/>
            <a:chOff x="4803077" y="1092979"/>
            <a:chExt cx="2866748" cy="3250243"/>
          </a:xfrm>
        </p:grpSpPr>
        <p:sp>
          <p:nvSpPr>
            <p:cNvPr id="91785" name="Google Shape;91785;p74"/>
            <p:cNvSpPr/>
            <p:nvPr/>
          </p:nvSpPr>
          <p:spPr>
            <a:xfrm>
              <a:off x="6095838" y="1092979"/>
              <a:ext cx="1571788" cy="2957758"/>
            </a:xfrm>
            <a:custGeom>
              <a:avLst/>
              <a:gdLst/>
              <a:ahLst/>
              <a:cxnLst/>
              <a:rect l="l" t="t" r="r" b="b"/>
              <a:pathLst>
                <a:path w="60032" h="112967" extrusionOk="0">
                  <a:moveTo>
                    <a:pt x="16646" y="3239"/>
                  </a:moveTo>
                  <a:cubicBezTo>
                    <a:pt x="17169" y="3239"/>
                    <a:pt x="17586" y="3822"/>
                    <a:pt x="17586" y="4560"/>
                  </a:cubicBezTo>
                  <a:lnTo>
                    <a:pt x="17586" y="4918"/>
                  </a:lnTo>
                  <a:cubicBezTo>
                    <a:pt x="17586" y="6644"/>
                    <a:pt x="18515" y="6644"/>
                    <a:pt x="19682" y="6644"/>
                  </a:cubicBezTo>
                  <a:lnTo>
                    <a:pt x="40363" y="6644"/>
                  </a:lnTo>
                  <a:cubicBezTo>
                    <a:pt x="41518" y="6644"/>
                    <a:pt x="42446" y="6632"/>
                    <a:pt x="42446" y="4918"/>
                  </a:cubicBezTo>
                  <a:lnTo>
                    <a:pt x="42446" y="4620"/>
                  </a:lnTo>
                  <a:cubicBezTo>
                    <a:pt x="42446" y="3882"/>
                    <a:pt x="42875" y="3286"/>
                    <a:pt x="43387" y="3286"/>
                  </a:cubicBezTo>
                  <a:lnTo>
                    <a:pt x="52329" y="3286"/>
                  </a:lnTo>
                  <a:cubicBezTo>
                    <a:pt x="54829" y="3286"/>
                    <a:pt x="56853" y="3560"/>
                    <a:pt x="56853" y="9073"/>
                  </a:cubicBezTo>
                  <a:lnTo>
                    <a:pt x="56853" y="104644"/>
                  </a:lnTo>
                  <a:cubicBezTo>
                    <a:pt x="56853" y="104656"/>
                    <a:pt x="56853" y="104656"/>
                    <a:pt x="56853" y="104668"/>
                  </a:cubicBezTo>
                  <a:cubicBezTo>
                    <a:pt x="56948" y="107263"/>
                    <a:pt x="54924" y="109454"/>
                    <a:pt x="52329" y="109549"/>
                  </a:cubicBezTo>
                  <a:lnTo>
                    <a:pt x="7704" y="109549"/>
                  </a:lnTo>
                  <a:cubicBezTo>
                    <a:pt x="5108" y="109442"/>
                    <a:pt x="3084" y="107252"/>
                    <a:pt x="3192" y="104644"/>
                  </a:cubicBezTo>
                  <a:lnTo>
                    <a:pt x="3144" y="9013"/>
                  </a:lnTo>
                  <a:cubicBezTo>
                    <a:pt x="3144" y="3965"/>
                    <a:pt x="5204" y="3239"/>
                    <a:pt x="7656" y="3239"/>
                  </a:cubicBezTo>
                  <a:close/>
                  <a:moveTo>
                    <a:pt x="5073" y="0"/>
                  </a:moveTo>
                  <a:cubicBezTo>
                    <a:pt x="2263" y="24"/>
                    <a:pt x="1" y="2322"/>
                    <a:pt x="36" y="5144"/>
                  </a:cubicBezTo>
                  <a:lnTo>
                    <a:pt x="36" y="107835"/>
                  </a:lnTo>
                  <a:cubicBezTo>
                    <a:pt x="13" y="110645"/>
                    <a:pt x="2275" y="112943"/>
                    <a:pt x="5097" y="112967"/>
                  </a:cubicBezTo>
                  <a:lnTo>
                    <a:pt x="54972" y="112967"/>
                  </a:lnTo>
                  <a:cubicBezTo>
                    <a:pt x="57770" y="112931"/>
                    <a:pt x="60032" y="110633"/>
                    <a:pt x="60008" y="107823"/>
                  </a:cubicBezTo>
                  <a:lnTo>
                    <a:pt x="60008" y="5132"/>
                  </a:lnTo>
                  <a:cubicBezTo>
                    <a:pt x="60032" y="2322"/>
                    <a:pt x="57770" y="24"/>
                    <a:pt x="549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6" name="Google Shape;91786;p74"/>
            <p:cNvSpPr/>
            <p:nvPr/>
          </p:nvSpPr>
          <p:spPr>
            <a:xfrm>
              <a:off x="6799126" y="1191792"/>
              <a:ext cx="165552" cy="18432"/>
            </a:xfrm>
            <a:custGeom>
              <a:avLst/>
              <a:gdLst/>
              <a:ahLst/>
              <a:cxnLst/>
              <a:rect l="l" t="t" r="r" b="b"/>
              <a:pathLst>
                <a:path w="6323" h="704" extrusionOk="0">
                  <a:moveTo>
                    <a:pt x="345" y="1"/>
                  </a:moveTo>
                  <a:cubicBezTo>
                    <a:pt x="155" y="1"/>
                    <a:pt x="0" y="155"/>
                    <a:pt x="0" y="358"/>
                  </a:cubicBezTo>
                  <a:cubicBezTo>
                    <a:pt x="0" y="548"/>
                    <a:pt x="155" y="703"/>
                    <a:pt x="345" y="703"/>
                  </a:cubicBezTo>
                  <a:lnTo>
                    <a:pt x="5989" y="703"/>
                  </a:lnTo>
                  <a:cubicBezTo>
                    <a:pt x="6168" y="703"/>
                    <a:pt x="6322" y="548"/>
                    <a:pt x="6322" y="358"/>
                  </a:cubicBezTo>
                  <a:cubicBezTo>
                    <a:pt x="6322" y="155"/>
                    <a:pt x="6168" y="1"/>
                    <a:pt x="59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7" name="Google Shape;91787;p74"/>
            <p:cNvSpPr/>
            <p:nvPr/>
          </p:nvSpPr>
          <p:spPr>
            <a:xfrm>
              <a:off x="6176585" y="1177758"/>
              <a:ext cx="1410320" cy="2782886"/>
            </a:xfrm>
            <a:custGeom>
              <a:avLst/>
              <a:gdLst/>
              <a:ahLst/>
              <a:cxnLst/>
              <a:rect l="l" t="t" r="r" b="b"/>
              <a:pathLst>
                <a:path w="53865" h="106288" extrusionOk="0">
                  <a:moveTo>
                    <a:pt x="4584" y="1"/>
                  </a:moveTo>
                  <a:cubicBezTo>
                    <a:pt x="2132" y="25"/>
                    <a:pt x="108" y="751"/>
                    <a:pt x="108" y="5799"/>
                  </a:cubicBezTo>
                  <a:lnTo>
                    <a:pt x="108" y="101394"/>
                  </a:lnTo>
                  <a:cubicBezTo>
                    <a:pt x="0" y="103990"/>
                    <a:pt x="2024" y="106180"/>
                    <a:pt x="4620" y="106288"/>
                  </a:cubicBezTo>
                  <a:lnTo>
                    <a:pt x="49245" y="106288"/>
                  </a:lnTo>
                  <a:cubicBezTo>
                    <a:pt x="51840" y="106192"/>
                    <a:pt x="53864" y="104014"/>
                    <a:pt x="53769" y="101418"/>
                  </a:cubicBezTo>
                  <a:cubicBezTo>
                    <a:pt x="53769" y="101406"/>
                    <a:pt x="53769" y="101394"/>
                    <a:pt x="53769" y="101394"/>
                  </a:cubicBezTo>
                  <a:lnTo>
                    <a:pt x="53769" y="5799"/>
                  </a:lnTo>
                  <a:cubicBezTo>
                    <a:pt x="53769" y="287"/>
                    <a:pt x="51757" y="25"/>
                    <a:pt x="49245" y="25"/>
                  </a:cubicBezTo>
                  <a:lnTo>
                    <a:pt x="40315" y="25"/>
                  </a:lnTo>
                  <a:cubicBezTo>
                    <a:pt x="39791" y="25"/>
                    <a:pt x="39374" y="608"/>
                    <a:pt x="39374" y="1346"/>
                  </a:cubicBezTo>
                  <a:lnTo>
                    <a:pt x="39374" y="1656"/>
                  </a:lnTo>
                  <a:cubicBezTo>
                    <a:pt x="39374" y="3370"/>
                    <a:pt x="38434" y="3382"/>
                    <a:pt x="37291" y="3382"/>
                  </a:cubicBezTo>
                  <a:lnTo>
                    <a:pt x="16610" y="3382"/>
                  </a:lnTo>
                  <a:cubicBezTo>
                    <a:pt x="15443" y="3382"/>
                    <a:pt x="14502" y="3382"/>
                    <a:pt x="14502" y="1656"/>
                  </a:cubicBezTo>
                  <a:lnTo>
                    <a:pt x="14502" y="1322"/>
                  </a:lnTo>
                  <a:cubicBezTo>
                    <a:pt x="14502" y="584"/>
                    <a:pt x="14085" y="1"/>
                    <a:pt x="13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8" name="Google Shape;91788;p74"/>
            <p:cNvSpPr/>
            <p:nvPr/>
          </p:nvSpPr>
          <p:spPr>
            <a:xfrm>
              <a:off x="6435634" y="1778542"/>
              <a:ext cx="920263" cy="890284"/>
            </a:xfrm>
            <a:custGeom>
              <a:avLst/>
              <a:gdLst/>
              <a:ahLst/>
              <a:cxnLst/>
              <a:rect l="l" t="t" r="r" b="b"/>
              <a:pathLst>
                <a:path w="35148" h="34003" extrusionOk="0">
                  <a:moveTo>
                    <a:pt x="13661" y="1"/>
                  </a:moveTo>
                  <a:cubicBezTo>
                    <a:pt x="9855" y="1"/>
                    <a:pt x="7044" y="2503"/>
                    <a:pt x="6192" y="5630"/>
                  </a:cubicBezTo>
                  <a:cubicBezTo>
                    <a:pt x="6073" y="6094"/>
                    <a:pt x="5954" y="6630"/>
                    <a:pt x="5835" y="7213"/>
                  </a:cubicBezTo>
                  <a:lnTo>
                    <a:pt x="5835" y="7237"/>
                  </a:lnTo>
                  <a:cubicBezTo>
                    <a:pt x="5454" y="9392"/>
                    <a:pt x="5227" y="12142"/>
                    <a:pt x="4965" y="14286"/>
                  </a:cubicBezTo>
                  <a:lnTo>
                    <a:pt x="4965" y="14297"/>
                  </a:lnTo>
                  <a:cubicBezTo>
                    <a:pt x="4870" y="15143"/>
                    <a:pt x="4727" y="15976"/>
                    <a:pt x="4525" y="16798"/>
                  </a:cubicBezTo>
                  <a:cubicBezTo>
                    <a:pt x="3382" y="20727"/>
                    <a:pt x="0" y="23322"/>
                    <a:pt x="679" y="33705"/>
                  </a:cubicBezTo>
                  <a:cubicBezTo>
                    <a:pt x="679" y="33859"/>
                    <a:pt x="810" y="33990"/>
                    <a:pt x="977" y="34002"/>
                  </a:cubicBezTo>
                  <a:cubicBezTo>
                    <a:pt x="1334" y="33978"/>
                    <a:pt x="1775" y="33943"/>
                    <a:pt x="2263" y="33919"/>
                  </a:cubicBezTo>
                  <a:cubicBezTo>
                    <a:pt x="2891" y="31253"/>
                    <a:pt x="3658" y="29027"/>
                    <a:pt x="3747" y="29027"/>
                  </a:cubicBezTo>
                  <a:cubicBezTo>
                    <a:pt x="3762" y="29027"/>
                    <a:pt x="3757" y="29095"/>
                    <a:pt x="3727" y="29240"/>
                  </a:cubicBezTo>
                  <a:cubicBezTo>
                    <a:pt x="3429" y="30752"/>
                    <a:pt x="3358" y="32312"/>
                    <a:pt x="3525" y="33836"/>
                  </a:cubicBezTo>
                  <a:lnTo>
                    <a:pt x="6049" y="33633"/>
                  </a:lnTo>
                  <a:cubicBezTo>
                    <a:pt x="6311" y="28907"/>
                    <a:pt x="6951" y="25205"/>
                    <a:pt x="7141" y="25205"/>
                  </a:cubicBezTo>
                  <a:cubicBezTo>
                    <a:pt x="7167" y="25205"/>
                    <a:pt x="7185" y="25274"/>
                    <a:pt x="7192" y="25418"/>
                  </a:cubicBezTo>
                  <a:cubicBezTo>
                    <a:pt x="7513" y="30299"/>
                    <a:pt x="8001" y="31823"/>
                    <a:pt x="8561" y="33431"/>
                  </a:cubicBezTo>
                  <a:cubicBezTo>
                    <a:pt x="14669" y="32919"/>
                    <a:pt x="22682" y="32145"/>
                    <a:pt x="28468" y="31478"/>
                  </a:cubicBezTo>
                  <a:cubicBezTo>
                    <a:pt x="28734" y="28591"/>
                    <a:pt x="28910" y="25468"/>
                    <a:pt x="29040" y="25468"/>
                  </a:cubicBezTo>
                  <a:cubicBezTo>
                    <a:pt x="29044" y="25468"/>
                    <a:pt x="29048" y="25471"/>
                    <a:pt x="29052" y="25477"/>
                  </a:cubicBezTo>
                  <a:cubicBezTo>
                    <a:pt x="30052" y="27013"/>
                    <a:pt x="30576" y="29371"/>
                    <a:pt x="30850" y="31192"/>
                  </a:cubicBezTo>
                  <a:cubicBezTo>
                    <a:pt x="32683" y="30966"/>
                    <a:pt x="34148" y="30740"/>
                    <a:pt x="35041" y="30573"/>
                  </a:cubicBezTo>
                  <a:cubicBezTo>
                    <a:pt x="35041" y="30573"/>
                    <a:pt x="35148" y="28073"/>
                    <a:pt x="35100" y="27275"/>
                  </a:cubicBezTo>
                  <a:cubicBezTo>
                    <a:pt x="34993" y="25192"/>
                    <a:pt x="34505" y="23156"/>
                    <a:pt x="33659" y="21251"/>
                  </a:cubicBezTo>
                  <a:cubicBezTo>
                    <a:pt x="32790" y="19298"/>
                    <a:pt x="31504" y="17655"/>
                    <a:pt x="30254" y="15941"/>
                  </a:cubicBezTo>
                  <a:lnTo>
                    <a:pt x="30219" y="15905"/>
                  </a:lnTo>
                  <a:cubicBezTo>
                    <a:pt x="29409" y="14798"/>
                    <a:pt x="28718" y="13595"/>
                    <a:pt x="28183" y="12333"/>
                  </a:cubicBezTo>
                  <a:lnTo>
                    <a:pt x="28183" y="12309"/>
                  </a:lnTo>
                  <a:cubicBezTo>
                    <a:pt x="27813" y="11380"/>
                    <a:pt x="27528" y="10428"/>
                    <a:pt x="27325" y="9464"/>
                  </a:cubicBezTo>
                  <a:cubicBezTo>
                    <a:pt x="26611" y="5915"/>
                    <a:pt x="24170" y="3094"/>
                    <a:pt x="20682" y="2582"/>
                  </a:cubicBezTo>
                  <a:cubicBezTo>
                    <a:pt x="18147" y="757"/>
                    <a:pt x="15754" y="1"/>
                    <a:pt x="136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9" name="Google Shape;91789;p74"/>
            <p:cNvSpPr/>
            <p:nvPr/>
          </p:nvSpPr>
          <p:spPr>
            <a:xfrm>
              <a:off x="7010209" y="1865677"/>
              <a:ext cx="367524" cy="709310"/>
            </a:xfrm>
            <a:custGeom>
              <a:avLst/>
              <a:gdLst/>
              <a:ahLst/>
              <a:cxnLst/>
              <a:rect l="l" t="t" r="r" b="b"/>
              <a:pathLst>
                <a:path w="14037" h="27091" extrusionOk="0">
                  <a:moveTo>
                    <a:pt x="228" y="1"/>
                  </a:moveTo>
                  <a:cubicBezTo>
                    <a:pt x="78" y="1"/>
                    <a:pt x="0" y="229"/>
                    <a:pt x="177" y="301"/>
                  </a:cubicBezTo>
                  <a:cubicBezTo>
                    <a:pt x="291" y="357"/>
                    <a:pt x="404" y="414"/>
                    <a:pt x="518" y="471"/>
                  </a:cubicBezTo>
                  <a:lnTo>
                    <a:pt x="518" y="471"/>
                  </a:lnTo>
                  <a:lnTo>
                    <a:pt x="296" y="16"/>
                  </a:lnTo>
                  <a:cubicBezTo>
                    <a:pt x="273" y="5"/>
                    <a:pt x="250" y="1"/>
                    <a:pt x="228" y="1"/>
                  </a:cubicBezTo>
                  <a:close/>
                  <a:moveTo>
                    <a:pt x="296" y="16"/>
                  </a:moveTo>
                  <a:lnTo>
                    <a:pt x="518" y="471"/>
                  </a:lnTo>
                  <a:lnTo>
                    <a:pt x="518" y="471"/>
                  </a:lnTo>
                  <a:cubicBezTo>
                    <a:pt x="1738" y="1091"/>
                    <a:pt x="2937" y="1835"/>
                    <a:pt x="3678" y="3088"/>
                  </a:cubicBezTo>
                  <a:cubicBezTo>
                    <a:pt x="4356" y="4242"/>
                    <a:pt x="4511" y="5588"/>
                    <a:pt x="4845" y="6850"/>
                  </a:cubicBezTo>
                  <a:cubicBezTo>
                    <a:pt x="5392" y="8922"/>
                    <a:pt x="6488" y="10815"/>
                    <a:pt x="8024" y="12315"/>
                  </a:cubicBezTo>
                  <a:cubicBezTo>
                    <a:pt x="9940" y="14256"/>
                    <a:pt x="11786" y="15827"/>
                    <a:pt x="12631" y="18601"/>
                  </a:cubicBezTo>
                  <a:cubicBezTo>
                    <a:pt x="13413" y="21113"/>
                    <a:pt x="13841" y="24498"/>
                    <a:pt x="13458" y="27053"/>
                  </a:cubicBezTo>
                  <a:lnTo>
                    <a:pt x="13458" y="27053"/>
                  </a:lnTo>
                  <a:lnTo>
                    <a:pt x="518" y="471"/>
                  </a:lnTo>
                  <a:lnTo>
                    <a:pt x="518" y="471"/>
                  </a:lnTo>
                  <a:cubicBezTo>
                    <a:pt x="518" y="471"/>
                    <a:pt x="518" y="471"/>
                    <a:pt x="518" y="471"/>
                  </a:cubicBezTo>
                  <a:lnTo>
                    <a:pt x="518" y="471"/>
                  </a:lnTo>
                  <a:lnTo>
                    <a:pt x="13453" y="27090"/>
                  </a:lnTo>
                  <a:cubicBezTo>
                    <a:pt x="13455" y="27078"/>
                    <a:pt x="13457" y="27066"/>
                    <a:pt x="13458" y="27053"/>
                  </a:cubicBezTo>
                  <a:lnTo>
                    <a:pt x="13458" y="27053"/>
                  </a:lnTo>
                  <a:lnTo>
                    <a:pt x="13477" y="27090"/>
                  </a:lnTo>
                  <a:cubicBezTo>
                    <a:pt x="14036" y="24554"/>
                    <a:pt x="13750" y="21423"/>
                    <a:pt x="13167" y="18887"/>
                  </a:cubicBezTo>
                  <a:cubicBezTo>
                    <a:pt x="12584" y="16363"/>
                    <a:pt x="11238" y="14577"/>
                    <a:pt x="9428" y="12851"/>
                  </a:cubicBezTo>
                  <a:cubicBezTo>
                    <a:pt x="8285" y="11755"/>
                    <a:pt x="7154" y="10600"/>
                    <a:pt x="6380" y="9255"/>
                  </a:cubicBezTo>
                  <a:cubicBezTo>
                    <a:pt x="5607" y="7910"/>
                    <a:pt x="5309" y="6445"/>
                    <a:pt x="4904" y="4945"/>
                  </a:cubicBezTo>
                  <a:cubicBezTo>
                    <a:pt x="4225" y="2373"/>
                    <a:pt x="2654" y="873"/>
                    <a:pt x="296" y="16"/>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0" name="Google Shape;91790;p74"/>
            <p:cNvSpPr/>
            <p:nvPr/>
          </p:nvSpPr>
          <p:spPr>
            <a:xfrm>
              <a:off x="6399791" y="1965642"/>
              <a:ext cx="190033" cy="683625"/>
            </a:xfrm>
            <a:custGeom>
              <a:avLst/>
              <a:gdLst/>
              <a:ahLst/>
              <a:cxnLst/>
              <a:rect l="l" t="t" r="r" b="b"/>
              <a:pathLst>
                <a:path w="7258" h="26110" extrusionOk="0">
                  <a:moveTo>
                    <a:pt x="7222" y="0"/>
                  </a:moveTo>
                  <a:cubicBezTo>
                    <a:pt x="7207" y="0"/>
                    <a:pt x="7192" y="9"/>
                    <a:pt x="7192" y="32"/>
                  </a:cubicBezTo>
                  <a:cubicBezTo>
                    <a:pt x="6644" y="2437"/>
                    <a:pt x="6489" y="4925"/>
                    <a:pt x="5965" y="7318"/>
                  </a:cubicBezTo>
                  <a:cubicBezTo>
                    <a:pt x="5370" y="9961"/>
                    <a:pt x="3989" y="11902"/>
                    <a:pt x="2691" y="14128"/>
                  </a:cubicBezTo>
                  <a:cubicBezTo>
                    <a:pt x="631" y="17736"/>
                    <a:pt x="0" y="21987"/>
                    <a:pt x="929" y="26035"/>
                  </a:cubicBezTo>
                  <a:cubicBezTo>
                    <a:pt x="929" y="26047"/>
                    <a:pt x="929" y="26059"/>
                    <a:pt x="929" y="26059"/>
                  </a:cubicBezTo>
                  <a:cubicBezTo>
                    <a:pt x="939" y="26088"/>
                    <a:pt x="965" y="26109"/>
                    <a:pt x="993" y="26109"/>
                  </a:cubicBezTo>
                  <a:cubicBezTo>
                    <a:pt x="1000" y="26109"/>
                    <a:pt x="1006" y="26108"/>
                    <a:pt x="1012" y="26106"/>
                  </a:cubicBezTo>
                  <a:cubicBezTo>
                    <a:pt x="1048" y="26094"/>
                    <a:pt x="1060" y="26047"/>
                    <a:pt x="1048" y="26023"/>
                  </a:cubicBezTo>
                  <a:cubicBezTo>
                    <a:pt x="738" y="23499"/>
                    <a:pt x="905" y="20927"/>
                    <a:pt x="1560" y="18474"/>
                  </a:cubicBezTo>
                  <a:cubicBezTo>
                    <a:pt x="2215" y="16117"/>
                    <a:pt x="3405" y="14212"/>
                    <a:pt x="4596" y="12164"/>
                  </a:cubicBezTo>
                  <a:cubicBezTo>
                    <a:pt x="6763" y="8402"/>
                    <a:pt x="6477" y="4270"/>
                    <a:pt x="7251" y="32"/>
                  </a:cubicBezTo>
                  <a:cubicBezTo>
                    <a:pt x="7258" y="12"/>
                    <a:pt x="7240" y="0"/>
                    <a:pt x="72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1" name="Google Shape;91791;p74"/>
            <p:cNvSpPr/>
            <p:nvPr/>
          </p:nvSpPr>
          <p:spPr>
            <a:xfrm>
              <a:off x="6023836" y="2605411"/>
              <a:ext cx="873134" cy="1234426"/>
            </a:xfrm>
            <a:custGeom>
              <a:avLst/>
              <a:gdLst/>
              <a:ahLst/>
              <a:cxnLst/>
              <a:rect l="l" t="t" r="r" b="b"/>
              <a:pathLst>
                <a:path w="33348" h="47147" extrusionOk="0">
                  <a:moveTo>
                    <a:pt x="31570" y="1"/>
                  </a:moveTo>
                  <a:cubicBezTo>
                    <a:pt x="30021" y="1"/>
                    <a:pt x="27282" y="2257"/>
                    <a:pt x="25754" y="3862"/>
                  </a:cubicBezTo>
                  <a:cubicBezTo>
                    <a:pt x="14264" y="15887"/>
                    <a:pt x="0" y="41033"/>
                    <a:pt x="2822" y="46034"/>
                  </a:cubicBezTo>
                  <a:cubicBezTo>
                    <a:pt x="3261" y="46811"/>
                    <a:pt x="3960" y="47147"/>
                    <a:pt x="4837" y="47147"/>
                  </a:cubicBezTo>
                  <a:cubicBezTo>
                    <a:pt x="10250" y="47147"/>
                    <a:pt x="22444" y="34370"/>
                    <a:pt x="22003" y="33663"/>
                  </a:cubicBezTo>
                  <a:cubicBezTo>
                    <a:pt x="21551" y="32961"/>
                    <a:pt x="27278" y="17828"/>
                    <a:pt x="31433" y="6755"/>
                  </a:cubicBezTo>
                  <a:cubicBezTo>
                    <a:pt x="33347" y="1648"/>
                    <a:pt x="32894" y="1"/>
                    <a:pt x="315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2" name="Google Shape;91792;p74"/>
            <p:cNvSpPr/>
            <p:nvPr/>
          </p:nvSpPr>
          <p:spPr>
            <a:xfrm>
              <a:off x="6329648" y="2605725"/>
              <a:ext cx="567846" cy="556247"/>
            </a:xfrm>
            <a:custGeom>
              <a:avLst/>
              <a:gdLst/>
              <a:ahLst/>
              <a:cxnLst/>
              <a:rect l="l" t="t" r="r" b="b"/>
              <a:pathLst>
                <a:path w="21688" h="21245" extrusionOk="0">
                  <a:moveTo>
                    <a:pt x="19929" y="0"/>
                  </a:moveTo>
                  <a:cubicBezTo>
                    <a:pt x="19155" y="0"/>
                    <a:pt x="18149" y="443"/>
                    <a:pt x="17050" y="1231"/>
                  </a:cubicBezTo>
                  <a:cubicBezTo>
                    <a:pt x="7644" y="7981"/>
                    <a:pt x="0" y="18280"/>
                    <a:pt x="0" y="18280"/>
                  </a:cubicBezTo>
                  <a:lnTo>
                    <a:pt x="16491" y="21245"/>
                  </a:lnTo>
                  <a:cubicBezTo>
                    <a:pt x="16491" y="21245"/>
                    <a:pt x="20598" y="9565"/>
                    <a:pt x="21420" y="3076"/>
                  </a:cubicBezTo>
                  <a:cubicBezTo>
                    <a:pt x="21687" y="928"/>
                    <a:pt x="21051" y="0"/>
                    <a:pt x="199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3" name="Google Shape;91793;p74"/>
            <p:cNvSpPr/>
            <p:nvPr/>
          </p:nvSpPr>
          <p:spPr>
            <a:xfrm>
              <a:off x="6391674" y="2621409"/>
              <a:ext cx="499431" cy="522498"/>
            </a:xfrm>
            <a:custGeom>
              <a:avLst/>
              <a:gdLst/>
              <a:ahLst/>
              <a:cxnLst/>
              <a:rect l="l" t="t" r="r" b="b"/>
              <a:pathLst>
                <a:path w="19075" h="19956" extrusionOk="0">
                  <a:moveTo>
                    <a:pt x="18622" y="1"/>
                  </a:moveTo>
                  <a:cubicBezTo>
                    <a:pt x="18539" y="1"/>
                    <a:pt x="18455" y="48"/>
                    <a:pt x="18420" y="131"/>
                  </a:cubicBezTo>
                  <a:cubicBezTo>
                    <a:pt x="18348" y="286"/>
                    <a:pt x="18348" y="465"/>
                    <a:pt x="18443" y="608"/>
                  </a:cubicBezTo>
                  <a:cubicBezTo>
                    <a:pt x="18515" y="727"/>
                    <a:pt x="18610" y="834"/>
                    <a:pt x="18717" y="929"/>
                  </a:cubicBezTo>
                  <a:cubicBezTo>
                    <a:pt x="18813" y="1013"/>
                    <a:pt x="18896" y="1072"/>
                    <a:pt x="18896" y="1072"/>
                  </a:cubicBezTo>
                  <a:lnTo>
                    <a:pt x="18944" y="1072"/>
                  </a:lnTo>
                  <a:cubicBezTo>
                    <a:pt x="18991" y="1048"/>
                    <a:pt x="19039" y="1013"/>
                    <a:pt x="19075" y="977"/>
                  </a:cubicBezTo>
                  <a:cubicBezTo>
                    <a:pt x="19039" y="643"/>
                    <a:pt x="18932" y="322"/>
                    <a:pt x="18765" y="36"/>
                  </a:cubicBezTo>
                  <a:cubicBezTo>
                    <a:pt x="18717" y="12"/>
                    <a:pt x="18670" y="1"/>
                    <a:pt x="18622" y="1"/>
                  </a:cubicBezTo>
                  <a:close/>
                  <a:moveTo>
                    <a:pt x="15586" y="3918"/>
                  </a:moveTo>
                  <a:cubicBezTo>
                    <a:pt x="15503" y="3918"/>
                    <a:pt x="15419" y="3965"/>
                    <a:pt x="15372" y="4037"/>
                  </a:cubicBezTo>
                  <a:cubicBezTo>
                    <a:pt x="15300" y="4203"/>
                    <a:pt x="15312" y="4382"/>
                    <a:pt x="15407" y="4525"/>
                  </a:cubicBezTo>
                  <a:cubicBezTo>
                    <a:pt x="15479" y="4644"/>
                    <a:pt x="15574" y="4751"/>
                    <a:pt x="15681" y="4846"/>
                  </a:cubicBezTo>
                  <a:cubicBezTo>
                    <a:pt x="15741" y="4894"/>
                    <a:pt x="15800" y="4953"/>
                    <a:pt x="15872" y="4989"/>
                  </a:cubicBezTo>
                  <a:lnTo>
                    <a:pt x="15919" y="4989"/>
                  </a:lnTo>
                  <a:cubicBezTo>
                    <a:pt x="16098" y="4870"/>
                    <a:pt x="16241" y="4715"/>
                    <a:pt x="16360" y="4525"/>
                  </a:cubicBezTo>
                  <a:cubicBezTo>
                    <a:pt x="16455" y="4382"/>
                    <a:pt x="16467" y="4203"/>
                    <a:pt x="16396" y="4037"/>
                  </a:cubicBezTo>
                  <a:cubicBezTo>
                    <a:pt x="16348" y="3965"/>
                    <a:pt x="16277" y="3918"/>
                    <a:pt x="16181" y="3918"/>
                  </a:cubicBezTo>
                  <a:cubicBezTo>
                    <a:pt x="16134" y="4061"/>
                    <a:pt x="16009" y="4132"/>
                    <a:pt x="15884" y="4132"/>
                  </a:cubicBezTo>
                  <a:cubicBezTo>
                    <a:pt x="15759" y="4132"/>
                    <a:pt x="15634" y="4061"/>
                    <a:pt x="15586" y="3918"/>
                  </a:cubicBezTo>
                  <a:close/>
                  <a:moveTo>
                    <a:pt x="10288" y="4120"/>
                  </a:moveTo>
                  <a:cubicBezTo>
                    <a:pt x="10002" y="4346"/>
                    <a:pt x="9764" y="4584"/>
                    <a:pt x="9514" y="4811"/>
                  </a:cubicBezTo>
                  <a:cubicBezTo>
                    <a:pt x="9526" y="4823"/>
                    <a:pt x="9550" y="4834"/>
                    <a:pt x="9561" y="4846"/>
                  </a:cubicBezTo>
                  <a:cubicBezTo>
                    <a:pt x="9621" y="4906"/>
                    <a:pt x="9680" y="4953"/>
                    <a:pt x="9740" y="5001"/>
                  </a:cubicBezTo>
                  <a:lnTo>
                    <a:pt x="9788" y="5001"/>
                  </a:lnTo>
                  <a:cubicBezTo>
                    <a:pt x="9966" y="4870"/>
                    <a:pt x="10121" y="4715"/>
                    <a:pt x="10240" y="4537"/>
                  </a:cubicBezTo>
                  <a:cubicBezTo>
                    <a:pt x="10312" y="4406"/>
                    <a:pt x="10335" y="4263"/>
                    <a:pt x="10300" y="4120"/>
                  </a:cubicBezTo>
                  <a:close/>
                  <a:moveTo>
                    <a:pt x="6406" y="7823"/>
                  </a:moveTo>
                  <a:cubicBezTo>
                    <a:pt x="6323" y="7835"/>
                    <a:pt x="6240" y="7871"/>
                    <a:pt x="6192" y="7954"/>
                  </a:cubicBezTo>
                  <a:lnTo>
                    <a:pt x="6180" y="7954"/>
                  </a:lnTo>
                  <a:cubicBezTo>
                    <a:pt x="6121" y="8109"/>
                    <a:pt x="6132" y="8287"/>
                    <a:pt x="6228" y="8430"/>
                  </a:cubicBezTo>
                  <a:cubicBezTo>
                    <a:pt x="6299" y="8549"/>
                    <a:pt x="6394" y="8656"/>
                    <a:pt x="6502" y="8752"/>
                  </a:cubicBezTo>
                  <a:cubicBezTo>
                    <a:pt x="6597" y="8835"/>
                    <a:pt x="6692" y="8906"/>
                    <a:pt x="6692" y="8906"/>
                  </a:cubicBezTo>
                  <a:lnTo>
                    <a:pt x="6740" y="8906"/>
                  </a:lnTo>
                  <a:cubicBezTo>
                    <a:pt x="6918" y="8775"/>
                    <a:pt x="7073" y="8621"/>
                    <a:pt x="7180" y="8430"/>
                  </a:cubicBezTo>
                  <a:cubicBezTo>
                    <a:pt x="7275" y="8287"/>
                    <a:pt x="7287" y="8109"/>
                    <a:pt x="7216" y="7954"/>
                  </a:cubicBezTo>
                  <a:cubicBezTo>
                    <a:pt x="7168" y="7871"/>
                    <a:pt x="7085" y="7823"/>
                    <a:pt x="7002" y="7823"/>
                  </a:cubicBezTo>
                  <a:cubicBezTo>
                    <a:pt x="6948" y="7966"/>
                    <a:pt x="6826" y="8037"/>
                    <a:pt x="6704" y="8037"/>
                  </a:cubicBezTo>
                  <a:cubicBezTo>
                    <a:pt x="6582" y="8037"/>
                    <a:pt x="6460" y="7966"/>
                    <a:pt x="6406" y="7823"/>
                  </a:cubicBezTo>
                  <a:close/>
                  <a:moveTo>
                    <a:pt x="12526" y="7823"/>
                  </a:moveTo>
                  <a:cubicBezTo>
                    <a:pt x="12431" y="7823"/>
                    <a:pt x="12347" y="7871"/>
                    <a:pt x="12312" y="7954"/>
                  </a:cubicBezTo>
                  <a:lnTo>
                    <a:pt x="12300" y="7954"/>
                  </a:lnTo>
                  <a:cubicBezTo>
                    <a:pt x="12228" y="8109"/>
                    <a:pt x="12240" y="8287"/>
                    <a:pt x="12347" y="8430"/>
                  </a:cubicBezTo>
                  <a:cubicBezTo>
                    <a:pt x="12419" y="8549"/>
                    <a:pt x="12502" y="8668"/>
                    <a:pt x="12609" y="8752"/>
                  </a:cubicBezTo>
                  <a:cubicBezTo>
                    <a:pt x="12669" y="8811"/>
                    <a:pt x="12728" y="8859"/>
                    <a:pt x="12800" y="8906"/>
                  </a:cubicBezTo>
                  <a:lnTo>
                    <a:pt x="12848" y="8906"/>
                  </a:lnTo>
                  <a:cubicBezTo>
                    <a:pt x="13026" y="8775"/>
                    <a:pt x="13181" y="8621"/>
                    <a:pt x="13300" y="8430"/>
                  </a:cubicBezTo>
                  <a:cubicBezTo>
                    <a:pt x="13395" y="8287"/>
                    <a:pt x="13407" y="8109"/>
                    <a:pt x="13336" y="7954"/>
                  </a:cubicBezTo>
                  <a:cubicBezTo>
                    <a:pt x="13288" y="7871"/>
                    <a:pt x="13205" y="7823"/>
                    <a:pt x="13121" y="7823"/>
                  </a:cubicBezTo>
                  <a:cubicBezTo>
                    <a:pt x="12990" y="7835"/>
                    <a:pt x="12871" y="7918"/>
                    <a:pt x="12824" y="8037"/>
                  </a:cubicBezTo>
                  <a:cubicBezTo>
                    <a:pt x="12776" y="7918"/>
                    <a:pt x="12657" y="7835"/>
                    <a:pt x="12526" y="7823"/>
                  </a:cubicBezTo>
                  <a:close/>
                  <a:moveTo>
                    <a:pt x="3346" y="11788"/>
                  </a:moveTo>
                  <a:cubicBezTo>
                    <a:pt x="3263" y="11788"/>
                    <a:pt x="3180" y="11823"/>
                    <a:pt x="3132" y="11907"/>
                  </a:cubicBezTo>
                  <a:lnTo>
                    <a:pt x="3120" y="11883"/>
                  </a:lnTo>
                  <a:lnTo>
                    <a:pt x="3120" y="11883"/>
                  </a:lnTo>
                  <a:cubicBezTo>
                    <a:pt x="3049" y="12050"/>
                    <a:pt x="3061" y="12240"/>
                    <a:pt x="3168" y="12383"/>
                  </a:cubicBezTo>
                  <a:cubicBezTo>
                    <a:pt x="3239" y="12502"/>
                    <a:pt x="3334" y="12621"/>
                    <a:pt x="3442" y="12704"/>
                  </a:cubicBezTo>
                  <a:cubicBezTo>
                    <a:pt x="3501" y="12764"/>
                    <a:pt x="3561" y="12812"/>
                    <a:pt x="3620" y="12859"/>
                  </a:cubicBezTo>
                  <a:lnTo>
                    <a:pt x="3668" y="12859"/>
                  </a:lnTo>
                  <a:cubicBezTo>
                    <a:pt x="3858" y="12728"/>
                    <a:pt x="4013" y="12573"/>
                    <a:pt x="4132" y="12395"/>
                  </a:cubicBezTo>
                  <a:cubicBezTo>
                    <a:pt x="4216" y="12240"/>
                    <a:pt x="4227" y="12062"/>
                    <a:pt x="4156" y="11907"/>
                  </a:cubicBezTo>
                  <a:cubicBezTo>
                    <a:pt x="4120" y="11835"/>
                    <a:pt x="4037" y="11788"/>
                    <a:pt x="3942" y="11788"/>
                  </a:cubicBezTo>
                  <a:cubicBezTo>
                    <a:pt x="3894" y="11931"/>
                    <a:pt x="3769" y="12002"/>
                    <a:pt x="3644" y="12002"/>
                  </a:cubicBezTo>
                  <a:cubicBezTo>
                    <a:pt x="3519" y="12002"/>
                    <a:pt x="3394" y="11931"/>
                    <a:pt x="3346" y="11788"/>
                  </a:cubicBezTo>
                  <a:close/>
                  <a:moveTo>
                    <a:pt x="9454" y="11788"/>
                  </a:moveTo>
                  <a:cubicBezTo>
                    <a:pt x="9371" y="11788"/>
                    <a:pt x="9288" y="11835"/>
                    <a:pt x="9240" y="11907"/>
                  </a:cubicBezTo>
                  <a:lnTo>
                    <a:pt x="9240" y="11883"/>
                  </a:lnTo>
                  <a:lnTo>
                    <a:pt x="9240" y="11883"/>
                  </a:lnTo>
                  <a:cubicBezTo>
                    <a:pt x="9169" y="12050"/>
                    <a:pt x="9180" y="12240"/>
                    <a:pt x="9276" y="12383"/>
                  </a:cubicBezTo>
                  <a:cubicBezTo>
                    <a:pt x="9347" y="12502"/>
                    <a:pt x="9442" y="12621"/>
                    <a:pt x="9550" y="12704"/>
                  </a:cubicBezTo>
                  <a:cubicBezTo>
                    <a:pt x="9609" y="12764"/>
                    <a:pt x="9669" y="12812"/>
                    <a:pt x="9740" y="12859"/>
                  </a:cubicBezTo>
                  <a:lnTo>
                    <a:pt x="9776" y="12859"/>
                  </a:lnTo>
                  <a:cubicBezTo>
                    <a:pt x="9966" y="12740"/>
                    <a:pt x="10121" y="12573"/>
                    <a:pt x="10240" y="12395"/>
                  </a:cubicBezTo>
                  <a:cubicBezTo>
                    <a:pt x="10335" y="12252"/>
                    <a:pt x="10347" y="12062"/>
                    <a:pt x="10276" y="11907"/>
                  </a:cubicBezTo>
                  <a:cubicBezTo>
                    <a:pt x="10228" y="11835"/>
                    <a:pt x="10145" y="11788"/>
                    <a:pt x="10050" y="11788"/>
                  </a:cubicBezTo>
                  <a:cubicBezTo>
                    <a:pt x="9919" y="11788"/>
                    <a:pt x="9811" y="11871"/>
                    <a:pt x="9752" y="11990"/>
                  </a:cubicBezTo>
                  <a:cubicBezTo>
                    <a:pt x="9704" y="11871"/>
                    <a:pt x="9597" y="11788"/>
                    <a:pt x="9454" y="11788"/>
                  </a:cubicBezTo>
                  <a:close/>
                  <a:moveTo>
                    <a:pt x="15562" y="11788"/>
                  </a:moveTo>
                  <a:cubicBezTo>
                    <a:pt x="15481" y="11788"/>
                    <a:pt x="15399" y="11822"/>
                    <a:pt x="15351" y="11902"/>
                  </a:cubicBezTo>
                  <a:lnTo>
                    <a:pt x="15351" y="11902"/>
                  </a:lnTo>
                  <a:cubicBezTo>
                    <a:pt x="15354" y="11895"/>
                    <a:pt x="15357" y="11889"/>
                    <a:pt x="15360" y="11883"/>
                  </a:cubicBezTo>
                  <a:lnTo>
                    <a:pt x="15360" y="11883"/>
                  </a:lnTo>
                  <a:lnTo>
                    <a:pt x="15348" y="11907"/>
                  </a:lnTo>
                  <a:cubicBezTo>
                    <a:pt x="15349" y="11905"/>
                    <a:pt x="15350" y="11903"/>
                    <a:pt x="15351" y="11902"/>
                  </a:cubicBezTo>
                  <a:lnTo>
                    <a:pt x="15351" y="11902"/>
                  </a:lnTo>
                  <a:cubicBezTo>
                    <a:pt x="15277" y="12064"/>
                    <a:pt x="15292" y="12245"/>
                    <a:pt x="15384" y="12383"/>
                  </a:cubicBezTo>
                  <a:cubicBezTo>
                    <a:pt x="15455" y="12502"/>
                    <a:pt x="15550" y="12609"/>
                    <a:pt x="15657" y="12704"/>
                  </a:cubicBezTo>
                  <a:cubicBezTo>
                    <a:pt x="15717" y="12764"/>
                    <a:pt x="15776" y="12812"/>
                    <a:pt x="15848" y="12859"/>
                  </a:cubicBezTo>
                  <a:lnTo>
                    <a:pt x="15896" y="12859"/>
                  </a:lnTo>
                  <a:cubicBezTo>
                    <a:pt x="16074" y="12728"/>
                    <a:pt x="16229" y="12573"/>
                    <a:pt x="16336" y="12395"/>
                  </a:cubicBezTo>
                  <a:cubicBezTo>
                    <a:pt x="16431" y="12252"/>
                    <a:pt x="16443" y="12062"/>
                    <a:pt x="16372" y="11907"/>
                  </a:cubicBezTo>
                  <a:cubicBezTo>
                    <a:pt x="16324" y="11835"/>
                    <a:pt x="16253" y="11788"/>
                    <a:pt x="16157" y="11788"/>
                  </a:cubicBezTo>
                  <a:cubicBezTo>
                    <a:pt x="16110" y="11925"/>
                    <a:pt x="15988" y="11993"/>
                    <a:pt x="15864" y="11993"/>
                  </a:cubicBezTo>
                  <a:cubicBezTo>
                    <a:pt x="15741" y="11993"/>
                    <a:pt x="15616" y="11925"/>
                    <a:pt x="15562" y="11788"/>
                  </a:cubicBezTo>
                  <a:close/>
                  <a:moveTo>
                    <a:pt x="310" y="15669"/>
                  </a:moveTo>
                  <a:cubicBezTo>
                    <a:pt x="215" y="15669"/>
                    <a:pt x="132" y="15717"/>
                    <a:pt x="96" y="15788"/>
                  </a:cubicBezTo>
                  <a:lnTo>
                    <a:pt x="72" y="15788"/>
                  </a:lnTo>
                  <a:cubicBezTo>
                    <a:pt x="1" y="15955"/>
                    <a:pt x="25" y="16133"/>
                    <a:pt x="132" y="16276"/>
                  </a:cubicBezTo>
                  <a:cubicBezTo>
                    <a:pt x="203" y="16395"/>
                    <a:pt x="286" y="16503"/>
                    <a:pt x="406" y="16598"/>
                  </a:cubicBezTo>
                  <a:cubicBezTo>
                    <a:pt x="453" y="16645"/>
                    <a:pt x="525" y="16693"/>
                    <a:pt x="584" y="16741"/>
                  </a:cubicBezTo>
                  <a:lnTo>
                    <a:pt x="632" y="16741"/>
                  </a:lnTo>
                  <a:cubicBezTo>
                    <a:pt x="810" y="16622"/>
                    <a:pt x="965" y="16467"/>
                    <a:pt x="1084" y="16276"/>
                  </a:cubicBezTo>
                  <a:cubicBezTo>
                    <a:pt x="1179" y="16133"/>
                    <a:pt x="1191" y="15955"/>
                    <a:pt x="1120" y="15788"/>
                  </a:cubicBezTo>
                  <a:cubicBezTo>
                    <a:pt x="1072" y="15717"/>
                    <a:pt x="989" y="15669"/>
                    <a:pt x="906" y="15669"/>
                  </a:cubicBezTo>
                  <a:cubicBezTo>
                    <a:pt x="775" y="15681"/>
                    <a:pt x="656" y="15764"/>
                    <a:pt x="608" y="15883"/>
                  </a:cubicBezTo>
                  <a:cubicBezTo>
                    <a:pt x="560" y="15752"/>
                    <a:pt x="441" y="15669"/>
                    <a:pt x="310" y="15669"/>
                  </a:cubicBezTo>
                  <a:close/>
                  <a:moveTo>
                    <a:pt x="6418" y="15669"/>
                  </a:moveTo>
                  <a:cubicBezTo>
                    <a:pt x="6323" y="15669"/>
                    <a:pt x="6240" y="15717"/>
                    <a:pt x="6192" y="15788"/>
                  </a:cubicBezTo>
                  <a:lnTo>
                    <a:pt x="6180" y="15788"/>
                  </a:lnTo>
                  <a:cubicBezTo>
                    <a:pt x="6121" y="15955"/>
                    <a:pt x="6144" y="16133"/>
                    <a:pt x="6240" y="16276"/>
                  </a:cubicBezTo>
                  <a:cubicBezTo>
                    <a:pt x="6311" y="16395"/>
                    <a:pt x="6406" y="16503"/>
                    <a:pt x="6513" y="16598"/>
                  </a:cubicBezTo>
                  <a:cubicBezTo>
                    <a:pt x="6573" y="16645"/>
                    <a:pt x="6632" y="16693"/>
                    <a:pt x="6692" y="16741"/>
                  </a:cubicBezTo>
                  <a:lnTo>
                    <a:pt x="6740" y="16741"/>
                  </a:lnTo>
                  <a:cubicBezTo>
                    <a:pt x="6918" y="16622"/>
                    <a:pt x="7073" y="16455"/>
                    <a:pt x="7192" y="16276"/>
                  </a:cubicBezTo>
                  <a:cubicBezTo>
                    <a:pt x="7287" y="16133"/>
                    <a:pt x="7299" y="15955"/>
                    <a:pt x="7228" y="15788"/>
                  </a:cubicBezTo>
                  <a:cubicBezTo>
                    <a:pt x="7180" y="15717"/>
                    <a:pt x="7097" y="15669"/>
                    <a:pt x="7013" y="15669"/>
                  </a:cubicBezTo>
                  <a:cubicBezTo>
                    <a:pt x="6960" y="15812"/>
                    <a:pt x="6835" y="15883"/>
                    <a:pt x="6711" y="15883"/>
                  </a:cubicBezTo>
                  <a:cubicBezTo>
                    <a:pt x="6588" y="15883"/>
                    <a:pt x="6466" y="15812"/>
                    <a:pt x="6418" y="15669"/>
                  </a:cubicBezTo>
                  <a:close/>
                  <a:moveTo>
                    <a:pt x="12526" y="15669"/>
                  </a:moveTo>
                  <a:cubicBezTo>
                    <a:pt x="12443" y="15669"/>
                    <a:pt x="12359" y="15717"/>
                    <a:pt x="12312" y="15788"/>
                  </a:cubicBezTo>
                  <a:lnTo>
                    <a:pt x="12300" y="15788"/>
                  </a:lnTo>
                  <a:cubicBezTo>
                    <a:pt x="12228" y="15955"/>
                    <a:pt x="12252" y="16133"/>
                    <a:pt x="12347" y="16276"/>
                  </a:cubicBezTo>
                  <a:cubicBezTo>
                    <a:pt x="12419" y="16395"/>
                    <a:pt x="12514" y="16503"/>
                    <a:pt x="12621" y="16598"/>
                  </a:cubicBezTo>
                  <a:cubicBezTo>
                    <a:pt x="12681" y="16645"/>
                    <a:pt x="12740" y="16693"/>
                    <a:pt x="12800" y="16741"/>
                  </a:cubicBezTo>
                  <a:lnTo>
                    <a:pt x="12848" y="16741"/>
                  </a:lnTo>
                  <a:cubicBezTo>
                    <a:pt x="13038" y="16622"/>
                    <a:pt x="13193" y="16467"/>
                    <a:pt x="13312" y="16276"/>
                  </a:cubicBezTo>
                  <a:cubicBezTo>
                    <a:pt x="13395" y="16133"/>
                    <a:pt x="13407" y="15955"/>
                    <a:pt x="13336" y="15788"/>
                  </a:cubicBezTo>
                  <a:cubicBezTo>
                    <a:pt x="13300" y="15717"/>
                    <a:pt x="13217" y="15669"/>
                    <a:pt x="13121" y="15669"/>
                  </a:cubicBezTo>
                  <a:cubicBezTo>
                    <a:pt x="13074" y="15812"/>
                    <a:pt x="12949" y="15883"/>
                    <a:pt x="12824" y="15883"/>
                  </a:cubicBezTo>
                  <a:cubicBezTo>
                    <a:pt x="12699" y="15883"/>
                    <a:pt x="12574" y="15812"/>
                    <a:pt x="12526" y="15669"/>
                  </a:cubicBezTo>
                  <a:close/>
                  <a:moveTo>
                    <a:pt x="9466" y="19598"/>
                  </a:moveTo>
                  <a:cubicBezTo>
                    <a:pt x="9383" y="19598"/>
                    <a:pt x="9299" y="19646"/>
                    <a:pt x="9252" y="19717"/>
                  </a:cubicBezTo>
                  <a:lnTo>
                    <a:pt x="9240" y="19729"/>
                  </a:lnTo>
                  <a:cubicBezTo>
                    <a:pt x="9240" y="19741"/>
                    <a:pt x="9240" y="19753"/>
                    <a:pt x="9252" y="19753"/>
                  </a:cubicBezTo>
                  <a:lnTo>
                    <a:pt x="10323" y="19955"/>
                  </a:lnTo>
                  <a:cubicBezTo>
                    <a:pt x="10335" y="19872"/>
                    <a:pt x="10323" y="19789"/>
                    <a:pt x="10276" y="19717"/>
                  </a:cubicBezTo>
                  <a:cubicBezTo>
                    <a:pt x="10240" y="19646"/>
                    <a:pt x="10157" y="19598"/>
                    <a:pt x="10061" y="19598"/>
                  </a:cubicBezTo>
                  <a:cubicBezTo>
                    <a:pt x="9931" y="19610"/>
                    <a:pt x="9823" y="19681"/>
                    <a:pt x="9764" y="19801"/>
                  </a:cubicBezTo>
                  <a:cubicBezTo>
                    <a:pt x="9716" y="19681"/>
                    <a:pt x="9597" y="19598"/>
                    <a:pt x="9466" y="1959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4" name="Google Shape;91794;p74"/>
            <p:cNvSpPr/>
            <p:nvPr/>
          </p:nvSpPr>
          <p:spPr>
            <a:xfrm>
              <a:off x="6393245" y="3019173"/>
              <a:ext cx="366319" cy="76086"/>
            </a:xfrm>
            <a:custGeom>
              <a:avLst/>
              <a:gdLst/>
              <a:ahLst/>
              <a:cxnLst/>
              <a:rect l="l" t="t" r="r" b="b"/>
              <a:pathLst>
                <a:path w="13991" h="2906" extrusionOk="0">
                  <a:moveTo>
                    <a:pt x="48" y="1"/>
                  </a:moveTo>
                  <a:cubicBezTo>
                    <a:pt x="24" y="1"/>
                    <a:pt x="0" y="108"/>
                    <a:pt x="24" y="108"/>
                  </a:cubicBezTo>
                  <a:cubicBezTo>
                    <a:pt x="3775" y="1072"/>
                    <a:pt x="11383" y="2454"/>
                    <a:pt x="13895" y="2906"/>
                  </a:cubicBezTo>
                  <a:cubicBezTo>
                    <a:pt x="13966" y="2906"/>
                    <a:pt x="13990" y="2763"/>
                    <a:pt x="13954" y="2751"/>
                  </a:cubicBezTo>
                  <a:cubicBezTo>
                    <a:pt x="11454" y="2084"/>
                    <a:pt x="4620" y="477"/>
                    <a:pt x="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5" name="Google Shape;91795;p74"/>
            <p:cNvSpPr/>
            <p:nvPr/>
          </p:nvSpPr>
          <p:spPr>
            <a:xfrm>
              <a:off x="6387616" y="2605621"/>
              <a:ext cx="510061" cy="556038"/>
            </a:xfrm>
            <a:custGeom>
              <a:avLst/>
              <a:gdLst/>
              <a:ahLst/>
              <a:cxnLst/>
              <a:rect l="l" t="t" r="r" b="b"/>
              <a:pathLst>
                <a:path w="19481" h="21237" extrusionOk="0">
                  <a:moveTo>
                    <a:pt x="17721" y="1"/>
                  </a:moveTo>
                  <a:cubicBezTo>
                    <a:pt x="17628" y="1"/>
                    <a:pt x="17531" y="7"/>
                    <a:pt x="17432" y="20"/>
                  </a:cubicBezTo>
                  <a:lnTo>
                    <a:pt x="1" y="18677"/>
                  </a:lnTo>
                  <a:lnTo>
                    <a:pt x="14277" y="21237"/>
                  </a:lnTo>
                  <a:cubicBezTo>
                    <a:pt x="14277" y="21237"/>
                    <a:pt x="18384" y="9557"/>
                    <a:pt x="19206" y="3080"/>
                  </a:cubicBezTo>
                  <a:cubicBezTo>
                    <a:pt x="19480" y="937"/>
                    <a:pt x="18842" y="1"/>
                    <a:pt x="17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6" name="Google Shape;91796;p74"/>
            <p:cNvSpPr/>
            <p:nvPr/>
          </p:nvSpPr>
          <p:spPr>
            <a:xfrm>
              <a:off x="6186246" y="2563650"/>
              <a:ext cx="1396915" cy="1398093"/>
            </a:xfrm>
            <a:custGeom>
              <a:avLst/>
              <a:gdLst/>
              <a:ahLst/>
              <a:cxnLst/>
              <a:rect l="l" t="t" r="r" b="b"/>
              <a:pathLst>
                <a:path w="53353" h="53398" extrusionOk="0">
                  <a:moveTo>
                    <a:pt x="31101" y="1"/>
                  </a:moveTo>
                  <a:cubicBezTo>
                    <a:pt x="28410" y="1"/>
                    <a:pt x="25721" y="1050"/>
                    <a:pt x="24039" y="2552"/>
                  </a:cubicBezTo>
                  <a:cubicBezTo>
                    <a:pt x="22944" y="3623"/>
                    <a:pt x="21932" y="4778"/>
                    <a:pt x="21015" y="6005"/>
                  </a:cubicBezTo>
                  <a:cubicBezTo>
                    <a:pt x="18181" y="9636"/>
                    <a:pt x="13562" y="18363"/>
                    <a:pt x="13121" y="20733"/>
                  </a:cubicBezTo>
                  <a:cubicBezTo>
                    <a:pt x="12407" y="24638"/>
                    <a:pt x="15872" y="28853"/>
                    <a:pt x="15872" y="28853"/>
                  </a:cubicBezTo>
                  <a:lnTo>
                    <a:pt x="0" y="50343"/>
                  </a:lnTo>
                  <a:lnTo>
                    <a:pt x="334" y="51010"/>
                  </a:lnTo>
                  <a:cubicBezTo>
                    <a:pt x="1013" y="52356"/>
                    <a:pt x="2513" y="53189"/>
                    <a:pt x="3858" y="53356"/>
                  </a:cubicBezTo>
                  <a:cubicBezTo>
                    <a:pt x="4088" y="53387"/>
                    <a:pt x="4276" y="53398"/>
                    <a:pt x="4440" y="53398"/>
                  </a:cubicBezTo>
                  <a:cubicBezTo>
                    <a:pt x="4768" y="53398"/>
                    <a:pt x="5001" y="53356"/>
                    <a:pt x="5287" y="53356"/>
                  </a:cubicBezTo>
                  <a:lnTo>
                    <a:pt x="48471" y="53356"/>
                  </a:lnTo>
                  <a:lnTo>
                    <a:pt x="51662" y="52356"/>
                  </a:lnTo>
                  <a:cubicBezTo>
                    <a:pt x="53340" y="51010"/>
                    <a:pt x="53352" y="49486"/>
                    <a:pt x="53340" y="49331"/>
                  </a:cubicBezTo>
                  <a:cubicBezTo>
                    <a:pt x="53067" y="46355"/>
                    <a:pt x="50126" y="17196"/>
                    <a:pt x="37374" y="2671"/>
                  </a:cubicBezTo>
                  <a:cubicBezTo>
                    <a:pt x="35701" y="767"/>
                    <a:pt x="33400" y="1"/>
                    <a:pt x="31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7" name="Google Shape;91797;p74"/>
            <p:cNvSpPr/>
            <p:nvPr/>
          </p:nvSpPr>
          <p:spPr>
            <a:xfrm>
              <a:off x="6551911" y="2621409"/>
              <a:ext cx="993521" cy="1157502"/>
            </a:xfrm>
            <a:custGeom>
              <a:avLst/>
              <a:gdLst/>
              <a:ahLst/>
              <a:cxnLst/>
              <a:rect l="l" t="t" r="r" b="b"/>
              <a:pathLst>
                <a:path w="37946" h="44209" extrusionOk="0">
                  <a:moveTo>
                    <a:pt x="12514" y="1"/>
                  </a:moveTo>
                  <a:cubicBezTo>
                    <a:pt x="12419" y="1"/>
                    <a:pt x="12335" y="48"/>
                    <a:pt x="12288" y="131"/>
                  </a:cubicBezTo>
                  <a:lnTo>
                    <a:pt x="12288" y="120"/>
                  </a:lnTo>
                  <a:lnTo>
                    <a:pt x="12288" y="120"/>
                  </a:lnTo>
                  <a:cubicBezTo>
                    <a:pt x="12216" y="286"/>
                    <a:pt x="12240" y="465"/>
                    <a:pt x="12323" y="608"/>
                  </a:cubicBezTo>
                  <a:cubicBezTo>
                    <a:pt x="12395" y="727"/>
                    <a:pt x="12490" y="834"/>
                    <a:pt x="12597" y="929"/>
                  </a:cubicBezTo>
                  <a:cubicBezTo>
                    <a:pt x="12657" y="977"/>
                    <a:pt x="12716" y="1024"/>
                    <a:pt x="12788" y="1084"/>
                  </a:cubicBezTo>
                  <a:lnTo>
                    <a:pt x="12835" y="1084"/>
                  </a:lnTo>
                  <a:cubicBezTo>
                    <a:pt x="13014" y="953"/>
                    <a:pt x="13169" y="798"/>
                    <a:pt x="13288" y="620"/>
                  </a:cubicBezTo>
                  <a:cubicBezTo>
                    <a:pt x="13383" y="465"/>
                    <a:pt x="13395" y="286"/>
                    <a:pt x="13324" y="131"/>
                  </a:cubicBezTo>
                  <a:cubicBezTo>
                    <a:pt x="13276" y="48"/>
                    <a:pt x="13193" y="1"/>
                    <a:pt x="13109" y="1"/>
                  </a:cubicBezTo>
                  <a:cubicBezTo>
                    <a:pt x="12966" y="12"/>
                    <a:pt x="12859" y="84"/>
                    <a:pt x="12812" y="215"/>
                  </a:cubicBezTo>
                  <a:cubicBezTo>
                    <a:pt x="12752" y="96"/>
                    <a:pt x="12633" y="12"/>
                    <a:pt x="12514" y="1"/>
                  </a:cubicBezTo>
                  <a:close/>
                  <a:moveTo>
                    <a:pt x="18622" y="1"/>
                  </a:moveTo>
                  <a:cubicBezTo>
                    <a:pt x="18527" y="1"/>
                    <a:pt x="18443" y="48"/>
                    <a:pt x="18408" y="131"/>
                  </a:cubicBezTo>
                  <a:cubicBezTo>
                    <a:pt x="18336" y="286"/>
                    <a:pt x="18348" y="465"/>
                    <a:pt x="18443" y="608"/>
                  </a:cubicBezTo>
                  <a:cubicBezTo>
                    <a:pt x="18503" y="727"/>
                    <a:pt x="18598" y="834"/>
                    <a:pt x="18717" y="929"/>
                  </a:cubicBezTo>
                  <a:cubicBezTo>
                    <a:pt x="18800" y="1013"/>
                    <a:pt x="18896" y="1084"/>
                    <a:pt x="18896" y="1084"/>
                  </a:cubicBezTo>
                  <a:lnTo>
                    <a:pt x="18943" y="1084"/>
                  </a:lnTo>
                  <a:cubicBezTo>
                    <a:pt x="19122" y="953"/>
                    <a:pt x="19277" y="798"/>
                    <a:pt x="19396" y="620"/>
                  </a:cubicBezTo>
                  <a:cubicBezTo>
                    <a:pt x="19491" y="465"/>
                    <a:pt x="19503" y="286"/>
                    <a:pt x="19432" y="131"/>
                  </a:cubicBezTo>
                  <a:cubicBezTo>
                    <a:pt x="19384" y="48"/>
                    <a:pt x="19301" y="1"/>
                    <a:pt x="19217" y="1"/>
                  </a:cubicBezTo>
                  <a:cubicBezTo>
                    <a:pt x="19086" y="12"/>
                    <a:pt x="18967" y="96"/>
                    <a:pt x="18920" y="215"/>
                  </a:cubicBezTo>
                  <a:cubicBezTo>
                    <a:pt x="18872" y="84"/>
                    <a:pt x="18753" y="12"/>
                    <a:pt x="18622" y="1"/>
                  </a:cubicBezTo>
                  <a:close/>
                  <a:moveTo>
                    <a:pt x="21682" y="3918"/>
                  </a:moveTo>
                  <a:cubicBezTo>
                    <a:pt x="21587" y="3918"/>
                    <a:pt x="21515" y="3965"/>
                    <a:pt x="21467" y="4037"/>
                  </a:cubicBezTo>
                  <a:cubicBezTo>
                    <a:pt x="21396" y="4203"/>
                    <a:pt x="21408" y="4382"/>
                    <a:pt x="21503" y="4525"/>
                  </a:cubicBezTo>
                  <a:cubicBezTo>
                    <a:pt x="21575" y="4644"/>
                    <a:pt x="21670" y="4751"/>
                    <a:pt x="21777" y="4846"/>
                  </a:cubicBezTo>
                  <a:cubicBezTo>
                    <a:pt x="21837" y="4894"/>
                    <a:pt x="21896" y="4953"/>
                    <a:pt x="21956" y="4989"/>
                  </a:cubicBezTo>
                  <a:lnTo>
                    <a:pt x="22003" y="4989"/>
                  </a:lnTo>
                  <a:cubicBezTo>
                    <a:pt x="22182" y="4870"/>
                    <a:pt x="22337" y="4715"/>
                    <a:pt x="22456" y="4525"/>
                  </a:cubicBezTo>
                  <a:cubicBezTo>
                    <a:pt x="22551" y="4382"/>
                    <a:pt x="22563" y="4203"/>
                    <a:pt x="22491" y="4037"/>
                  </a:cubicBezTo>
                  <a:cubicBezTo>
                    <a:pt x="22444" y="3965"/>
                    <a:pt x="22360" y="3918"/>
                    <a:pt x="22277" y="3918"/>
                  </a:cubicBezTo>
                  <a:cubicBezTo>
                    <a:pt x="22229" y="4061"/>
                    <a:pt x="22104" y="4132"/>
                    <a:pt x="21979" y="4132"/>
                  </a:cubicBezTo>
                  <a:cubicBezTo>
                    <a:pt x="21854" y="4132"/>
                    <a:pt x="21729" y="4061"/>
                    <a:pt x="21682" y="3918"/>
                  </a:cubicBezTo>
                  <a:close/>
                  <a:moveTo>
                    <a:pt x="9417" y="3928"/>
                  </a:moveTo>
                  <a:cubicBezTo>
                    <a:pt x="9342" y="3928"/>
                    <a:pt x="9271" y="3974"/>
                    <a:pt x="9228" y="4049"/>
                  </a:cubicBezTo>
                  <a:lnTo>
                    <a:pt x="9228" y="4037"/>
                  </a:lnTo>
                  <a:lnTo>
                    <a:pt x="9228" y="4037"/>
                  </a:lnTo>
                  <a:cubicBezTo>
                    <a:pt x="9156" y="4203"/>
                    <a:pt x="9180" y="4382"/>
                    <a:pt x="9264" y="4525"/>
                  </a:cubicBezTo>
                  <a:cubicBezTo>
                    <a:pt x="9347" y="4656"/>
                    <a:pt x="9430" y="4763"/>
                    <a:pt x="9549" y="4846"/>
                  </a:cubicBezTo>
                  <a:cubicBezTo>
                    <a:pt x="9597" y="4906"/>
                    <a:pt x="9656" y="4953"/>
                    <a:pt x="9728" y="5001"/>
                  </a:cubicBezTo>
                  <a:lnTo>
                    <a:pt x="9776" y="5001"/>
                  </a:lnTo>
                  <a:cubicBezTo>
                    <a:pt x="9954" y="4870"/>
                    <a:pt x="10109" y="4715"/>
                    <a:pt x="10228" y="4537"/>
                  </a:cubicBezTo>
                  <a:cubicBezTo>
                    <a:pt x="10311" y="4382"/>
                    <a:pt x="10323" y="4203"/>
                    <a:pt x="10252" y="4049"/>
                  </a:cubicBezTo>
                  <a:cubicBezTo>
                    <a:pt x="10216" y="3965"/>
                    <a:pt x="10133" y="3930"/>
                    <a:pt x="10037" y="3930"/>
                  </a:cubicBezTo>
                  <a:cubicBezTo>
                    <a:pt x="9990" y="4066"/>
                    <a:pt x="9868" y="4135"/>
                    <a:pt x="9744" y="4135"/>
                  </a:cubicBezTo>
                  <a:cubicBezTo>
                    <a:pt x="9621" y="4135"/>
                    <a:pt x="9496" y="4066"/>
                    <a:pt x="9442" y="3930"/>
                  </a:cubicBezTo>
                  <a:cubicBezTo>
                    <a:pt x="9434" y="3928"/>
                    <a:pt x="9425" y="3928"/>
                    <a:pt x="9417" y="3928"/>
                  </a:cubicBezTo>
                  <a:close/>
                  <a:moveTo>
                    <a:pt x="15536" y="3928"/>
                  </a:moveTo>
                  <a:cubicBezTo>
                    <a:pt x="15462" y="3928"/>
                    <a:pt x="15390" y="3974"/>
                    <a:pt x="15348" y="4049"/>
                  </a:cubicBezTo>
                  <a:lnTo>
                    <a:pt x="15348" y="4037"/>
                  </a:lnTo>
                  <a:lnTo>
                    <a:pt x="15348" y="4037"/>
                  </a:lnTo>
                  <a:cubicBezTo>
                    <a:pt x="15276" y="4203"/>
                    <a:pt x="15288" y="4382"/>
                    <a:pt x="15383" y="4525"/>
                  </a:cubicBezTo>
                  <a:cubicBezTo>
                    <a:pt x="15455" y="4656"/>
                    <a:pt x="15550" y="4763"/>
                    <a:pt x="15657" y="4846"/>
                  </a:cubicBezTo>
                  <a:cubicBezTo>
                    <a:pt x="15717" y="4906"/>
                    <a:pt x="15776" y="4953"/>
                    <a:pt x="15836" y="5001"/>
                  </a:cubicBezTo>
                  <a:lnTo>
                    <a:pt x="15883" y="5001"/>
                  </a:lnTo>
                  <a:cubicBezTo>
                    <a:pt x="16074" y="4882"/>
                    <a:pt x="16229" y="4715"/>
                    <a:pt x="16348" y="4537"/>
                  </a:cubicBezTo>
                  <a:cubicBezTo>
                    <a:pt x="16431" y="4382"/>
                    <a:pt x="16443" y="4203"/>
                    <a:pt x="16372" y="4049"/>
                  </a:cubicBezTo>
                  <a:cubicBezTo>
                    <a:pt x="16336" y="3965"/>
                    <a:pt x="16253" y="3930"/>
                    <a:pt x="16157" y="3930"/>
                  </a:cubicBezTo>
                  <a:cubicBezTo>
                    <a:pt x="16026" y="3930"/>
                    <a:pt x="15907" y="4013"/>
                    <a:pt x="15860" y="4132"/>
                  </a:cubicBezTo>
                  <a:cubicBezTo>
                    <a:pt x="15812" y="4013"/>
                    <a:pt x="15693" y="3930"/>
                    <a:pt x="15562" y="3930"/>
                  </a:cubicBezTo>
                  <a:cubicBezTo>
                    <a:pt x="15553" y="3928"/>
                    <a:pt x="15545" y="3928"/>
                    <a:pt x="15536" y="3928"/>
                  </a:cubicBezTo>
                  <a:close/>
                  <a:moveTo>
                    <a:pt x="6430" y="7823"/>
                  </a:moveTo>
                  <a:cubicBezTo>
                    <a:pt x="6347" y="7823"/>
                    <a:pt x="6263" y="7871"/>
                    <a:pt x="6216" y="7942"/>
                  </a:cubicBezTo>
                  <a:lnTo>
                    <a:pt x="6180" y="7942"/>
                  </a:lnTo>
                  <a:cubicBezTo>
                    <a:pt x="6108" y="8109"/>
                    <a:pt x="6144" y="8287"/>
                    <a:pt x="6251" y="8430"/>
                  </a:cubicBezTo>
                  <a:cubicBezTo>
                    <a:pt x="6323" y="8549"/>
                    <a:pt x="6418" y="8656"/>
                    <a:pt x="6525" y="8752"/>
                  </a:cubicBezTo>
                  <a:cubicBezTo>
                    <a:pt x="6585" y="8799"/>
                    <a:pt x="6644" y="8847"/>
                    <a:pt x="6704" y="8894"/>
                  </a:cubicBezTo>
                  <a:lnTo>
                    <a:pt x="6751" y="8894"/>
                  </a:lnTo>
                  <a:cubicBezTo>
                    <a:pt x="6930" y="8775"/>
                    <a:pt x="7085" y="8621"/>
                    <a:pt x="7204" y="8430"/>
                  </a:cubicBezTo>
                  <a:cubicBezTo>
                    <a:pt x="7299" y="8287"/>
                    <a:pt x="7311" y="8097"/>
                    <a:pt x="7240" y="7942"/>
                  </a:cubicBezTo>
                  <a:cubicBezTo>
                    <a:pt x="7192" y="7871"/>
                    <a:pt x="7109" y="7823"/>
                    <a:pt x="7025" y="7823"/>
                  </a:cubicBezTo>
                  <a:cubicBezTo>
                    <a:pt x="6978" y="7966"/>
                    <a:pt x="6853" y="8037"/>
                    <a:pt x="6728" y="8037"/>
                  </a:cubicBezTo>
                  <a:cubicBezTo>
                    <a:pt x="6603" y="8037"/>
                    <a:pt x="6478" y="7966"/>
                    <a:pt x="6430" y="7823"/>
                  </a:cubicBezTo>
                  <a:close/>
                  <a:moveTo>
                    <a:pt x="12538" y="7823"/>
                  </a:moveTo>
                  <a:cubicBezTo>
                    <a:pt x="12454" y="7823"/>
                    <a:pt x="12371" y="7871"/>
                    <a:pt x="12323" y="7942"/>
                  </a:cubicBezTo>
                  <a:lnTo>
                    <a:pt x="12288" y="7942"/>
                  </a:lnTo>
                  <a:cubicBezTo>
                    <a:pt x="12228" y="8109"/>
                    <a:pt x="12252" y="8287"/>
                    <a:pt x="12359" y="8430"/>
                  </a:cubicBezTo>
                  <a:cubicBezTo>
                    <a:pt x="12431" y="8549"/>
                    <a:pt x="12526" y="8656"/>
                    <a:pt x="12633" y="8752"/>
                  </a:cubicBezTo>
                  <a:cubicBezTo>
                    <a:pt x="12728" y="8835"/>
                    <a:pt x="12812" y="8894"/>
                    <a:pt x="12812" y="8894"/>
                  </a:cubicBezTo>
                  <a:lnTo>
                    <a:pt x="12859" y="8894"/>
                  </a:lnTo>
                  <a:cubicBezTo>
                    <a:pt x="13050" y="8775"/>
                    <a:pt x="13205" y="8621"/>
                    <a:pt x="13324" y="8430"/>
                  </a:cubicBezTo>
                  <a:cubicBezTo>
                    <a:pt x="13407" y="8287"/>
                    <a:pt x="13431" y="8097"/>
                    <a:pt x="13347" y="7942"/>
                  </a:cubicBezTo>
                  <a:cubicBezTo>
                    <a:pt x="13312" y="7871"/>
                    <a:pt x="13228" y="7823"/>
                    <a:pt x="13133" y="7823"/>
                  </a:cubicBezTo>
                  <a:cubicBezTo>
                    <a:pt x="13002" y="7823"/>
                    <a:pt x="12883" y="7906"/>
                    <a:pt x="12835" y="8025"/>
                  </a:cubicBezTo>
                  <a:cubicBezTo>
                    <a:pt x="12788" y="7906"/>
                    <a:pt x="12669" y="7835"/>
                    <a:pt x="12538" y="7823"/>
                  </a:cubicBezTo>
                  <a:close/>
                  <a:moveTo>
                    <a:pt x="18658" y="7823"/>
                  </a:moveTo>
                  <a:cubicBezTo>
                    <a:pt x="18562" y="7823"/>
                    <a:pt x="18479" y="7871"/>
                    <a:pt x="18431" y="7942"/>
                  </a:cubicBezTo>
                  <a:lnTo>
                    <a:pt x="18408" y="7942"/>
                  </a:lnTo>
                  <a:cubicBezTo>
                    <a:pt x="18348" y="8109"/>
                    <a:pt x="18372" y="8287"/>
                    <a:pt x="18467" y="8430"/>
                  </a:cubicBezTo>
                  <a:cubicBezTo>
                    <a:pt x="18539" y="8549"/>
                    <a:pt x="18634" y="8656"/>
                    <a:pt x="18741" y="8752"/>
                  </a:cubicBezTo>
                  <a:cubicBezTo>
                    <a:pt x="18836" y="8835"/>
                    <a:pt x="18920" y="8894"/>
                    <a:pt x="18920" y="8894"/>
                  </a:cubicBezTo>
                  <a:lnTo>
                    <a:pt x="18979" y="8894"/>
                  </a:lnTo>
                  <a:cubicBezTo>
                    <a:pt x="19158" y="8775"/>
                    <a:pt x="19312" y="8609"/>
                    <a:pt x="19432" y="8430"/>
                  </a:cubicBezTo>
                  <a:cubicBezTo>
                    <a:pt x="19527" y="8287"/>
                    <a:pt x="19539" y="8097"/>
                    <a:pt x="19455" y="7942"/>
                  </a:cubicBezTo>
                  <a:cubicBezTo>
                    <a:pt x="19420" y="7871"/>
                    <a:pt x="19336" y="7823"/>
                    <a:pt x="19253" y="7823"/>
                  </a:cubicBezTo>
                  <a:cubicBezTo>
                    <a:pt x="19110" y="7823"/>
                    <a:pt x="19003" y="7906"/>
                    <a:pt x="18955" y="8025"/>
                  </a:cubicBezTo>
                  <a:cubicBezTo>
                    <a:pt x="18896" y="7906"/>
                    <a:pt x="18789" y="7823"/>
                    <a:pt x="18658" y="7823"/>
                  </a:cubicBezTo>
                  <a:close/>
                  <a:moveTo>
                    <a:pt x="24766" y="7823"/>
                  </a:moveTo>
                  <a:cubicBezTo>
                    <a:pt x="24670" y="7823"/>
                    <a:pt x="24587" y="7871"/>
                    <a:pt x="24551" y="7942"/>
                  </a:cubicBezTo>
                  <a:lnTo>
                    <a:pt x="24515" y="7942"/>
                  </a:lnTo>
                  <a:cubicBezTo>
                    <a:pt x="24456" y="8109"/>
                    <a:pt x="24480" y="8287"/>
                    <a:pt x="24587" y="8430"/>
                  </a:cubicBezTo>
                  <a:cubicBezTo>
                    <a:pt x="24658" y="8549"/>
                    <a:pt x="24742" y="8656"/>
                    <a:pt x="24849" y="8752"/>
                  </a:cubicBezTo>
                  <a:cubicBezTo>
                    <a:pt x="24956" y="8835"/>
                    <a:pt x="25039" y="8894"/>
                    <a:pt x="25039" y="8894"/>
                  </a:cubicBezTo>
                  <a:lnTo>
                    <a:pt x="25087" y="8894"/>
                  </a:lnTo>
                  <a:cubicBezTo>
                    <a:pt x="25266" y="8775"/>
                    <a:pt x="25420" y="8621"/>
                    <a:pt x="25539" y="8430"/>
                  </a:cubicBezTo>
                  <a:cubicBezTo>
                    <a:pt x="25635" y="8287"/>
                    <a:pt x="25647" y="8097"/>
                    <a:pt x="25575" y="7942"/>
                  </a:cubicBezTo>
                  <a:cubicBezTo>
                    <a:pt x="25528" y="7871"/>
                    <a:pt x="25444" y="7823"/>
                    <a:pt x="25361" y="7823"/>
                  </a:cubicBezTo>
                  <a:cubicBezTo>
                    <a:pt x="25230" y="7835"/>
                    <a:pt x="25111" y="7906"/>
                    <a:pt x="25063" y="8025"/>
                  </a:cubicBezTo>
                  <a:cubicBezTo>
                    <a:pt x="25016" y="7906"/>
                    <a:pt x="24896" y="7823"/>
                    <a:pt x="24766" y="7823"/>
                  </a:cubicBezTo>
                  <a:close/>
                  <a:moveTo>
                    <a:pt x="3358" y="11776"/>
                  </a:moveTo>
                  <a:cubicBezTo>
                    <a:pt x="3263" y="11776"/>
                    <a:pt x="3179" y="11823"/>
                    <a:pt x="3144" y="11907"/>
                  </a:cubicBezTo>
                  <a:lnTo>
                    <a:pt x="3120" y="11883"/>
                  </a:lnTo>
                  <a:lnTo>
                    <a:pt x="3120" y="11883"/>
                  </a:lnTo>
                  <a:cubicBezTo>
                    <a:pt x="3049" y="12050"/>
                    <a:pt x="3072" y="12240"/>
                    <a:pt x="3179" y="12383"/>
                  </a:cubicBezTo>
                  <a:cubicBezTo>
                    <a:pt x="3251" y="12502"/>
                    <a:pt x="3346" y="12609"/>
                    <a:pt x="3453" y="12704"/>
                  </a:cubicBezTo>
                  <a:cubicBezTo>
                    <a:pt x="3501" y="12752"/>
                    <a:pt x="3572" y="12800"/>
                    <a:pt x="3632" y="12847"/>
                  </a:cubicBezTo>
                  <a:lnTo>
                    <a:pt x="3680" y="12847"/>
                  </a:lnTo>
                  <a:cubicBezTo>
                    <a:pt x="3858" y="12728"/>
                    <a:pt x="4013" y="12573"/>
                    <a:pt x="4132" y="12383"/>
                  </a:cubicBezTo>
                  <a:cubicBezTo>
                    <a:pt x="4227" y="12240"/>
                    <a:pt x="4239" y="12062"/>
                    <a:pt x="4168" y="11907"/>
                  </a:cubicBezTo>
                  <a:cubicBezTo>
                    <a:pt x="4120" y="11823"/>
                    <a:pt x="4037" y="11776"/>
                    <a:pt x="3953" y="11776"/>
                  </a:cubicBezTo>
                  <a:cubicBezTo>
                    <a:pt x="3822" y="11788"/>
                    <a:pt x="3703" y="11859"/>
                    <a:pt x="3656" y="11990"/>
                  </a:cubicBezTo>
                  <a:cubicBezTo>
                    <a:pt x="3608" y="11871"/>
                    <a:pt x="3489" y="11788"/>
                    <a:pt x="3358" y="11776"/>
                  </a:cubicBezTo>
                  <a:close/>
                  <a:moveTo>
                    <a:pt x="9466" y="11776"/>
                  </a:moveTo>
                  <a:cubicBezTo>
                    <a:pt x="9371" y="11776"/>
                    <a:pt x="9287" y="11823"/>
                    <a:pt x="9252" y="11907"/>
                  </a:cubicBezTo>
                  <a:lnTo>
                    <a:pt x="9228" y="11883"/>
                  </a:lnTo>
                  <a:lnTo>
                    <a:pt x="9228" y="11883"/>
                  </a:lnTo>
                  <a:cubicBezTo>
                    <a:pt x="9156" y="12038"/>
                    <a:pt x="9180" y="12228"/>
                    <a:pt x="9287" y="12383"/>
                  </a:cubicBezTo>
                  <a:cubicBezTo>
                    <a:pt x="9359" y="12502"/>
                    <a:pt x="9454" y="12609"/>
                    <a:pt x="9561" y="12704"/>
                  </a:cubicBezTo>
                  <a:cubicBezTo>
                    <a:pt x="9621" y="12752"/>
                    <a:pt x="9680" y="12800"/>
                    <a:pt x="9740" y="12847"/>
                  </a:cubicBezTo>
                  <a:lnTo>
                    <a:pt x="9787" y="12847"/>
                  </a:lnTo>
                  <a:cubicBezTo>
                    <a:pt x="9966" y="12728"/>
                    <a:pt x="10121" y="12573"/>
                    <a:pt x="10240" y="12383"/>
                  </a:cubicBezTo>
                  <a:cubicBezTo>
                    <a:pt x="10335" y="12240"/>
                    <a:pt x="10347" y="12062"/>
                    <a:pt x="10276" y="11907"/>
                  </a:cubicBezTo>
                  <a:cubicBezTo>
                    <a:pt x="10228" y="11823"/>
                    <a:pt x="10145" y="11776"/>
                    <a:pt x="10061" y="11776"/>
                  </a:cubicBezTo>
                  <a:cubicBezTo>
                    <a:pt x="10026" y="11871"/>
                    <a:pt x="9954" y="11931"/>
                    <a:pt x="9871" y="11966"/>
                  </a:cubicBezTo>
                  <a:cubicBezTo>
                    <a:pt x="9834" y="11979"/>
                    <a:pt x="9797" y="11985"/>
                    <a:pt x="9761" y="11985"/>
                  </a:cubicBezTo>
                  <a:cubicBezTo>
                    <a:pt x="9632" y="11985"/>
                    <a:pt x="9513" y="11906"/>
                    <a:pt x="9466" y="11776"/>
                  </a:cubicBezTo>
                  <a:close/>
                  <a:moveTo>
                    <a:pt x="15574" y="11776"/>
                  </a:moveTo>
                  <a:cubicBezTo>
                    <a:pt x="15491" y="11776"/>
                    <a:pt x="15407" y="11823"/>
                    <a:pt x="15360" y="11907"/>
                  </a:cubicBezTo>
                  <a:lnTo>
                    <a:pt x="15348" y="11883"/>
                  </a:lnTo>
                  <a:lnTo>
                    <a:pt x="15348" y="11883"/>
                  </a:lnTo>
                  <a:cubicBezTo>
                    <a:pt x="15276" y="12038"/>
                    <a:pt x="15288" y="12228"/>
                    <a:pt x="15395" y="12383"/>
                  </a:cubicBezTo>
                  <a:cubicBezTo>
                    <a:pt x="15467" y="12502"/>
                    <a:pt x="15562" y="12609"/>
                    <a:pt x="15669" y="12704"/>
                  </a:cubicBezTo>
                  <a:cubicBezTo>
                    <a:pt x="15729" y="12752"/>
                    <a:pt x="15788" y="12812"/>
                    <a:pt x="15860" y="12847"/>
                  </a:cubicBezTo>
                  <a:lnTo>
                    <a:pt x="15895" y="12847"/>
                  </a:lnTo>
                  <a:cubicBezTo>
                    <a:pt x="16086" y="12728"/>
                    <a:pt x="16241" y="12573"/>
                    <a:pt x="16360" y="12383"/>
                  </a:cubicBezTo>
                  <a:cubicBezTo>
                    <a:pt x="16443" y="12240"/>
                    <a:pt x="16455" y="12062"/>
                    <a:pt x="16395" y="11907"/>
                  </a:cubicBezTo>
                  <a:cubicBezTo>
                    <a:pt x="16348" y="11823"/>
                    <a:pt x="16264" y="11776"/>
                    <a:pt x="16169" y="11776"/>
                  </a:cubicBezTo>
                  <a:cubicBezTo>
                    <a:pt x="16038" y="11788"/>
                    <a:pt x="15931" y="11871"/>
                    <a:pt x="15872" y="11990"/>
                  </a:cubicBezTo>
                  <a:cubicBezTo>
                    <a:pt x="15824" y="11859"/>
                    <a:pt x="15705" y="11788"/>
                    <a:pt x="15574" y="11776"/>
                  </a:cubicBezTo>
                  <a:close/>
                  <a:moveTo>
                    <a:pt x="21694" y="11776"/>
                  </a:moveTo>
                  <a:cubicBezTo>
                    <a:pt x="21598" y="11776"/>
                    <a:pt x="21515" y="11823"/>
                    <a:pt x="21479" y="11907"/>
                  </a:cubicBezTo>
                  <a:lnTo>
                    <a:pt x="21467" y="11883"/>
                  </a:lnTo>
                  <a:lnTo>
                    <a:pt x="21467" y="11883"/>
                  </a:lnTo>
                  <a:cubicBezTo>
                    <a:pt x="21384" y="12038"/>
                    <a:pt x="21408" y="12228"/>
                    <a:pt x="21503" y="12383"/>
                  </a:cubicBezTo>
                  <a:cubicBezTo>
                    <a:pt x="21587" y="12502"/>
                    <a:pt x="21670" y="12609"/>
                    <a:pt x="21777" y="12704"/>
                  </a:cubicBezTo>
                  <a:cubicBezTo>
                    <a:pt x="21837" y="12752"/>
                    <a:pt x="21896" y="12800"/>
                    <a:pt x="21968" y="12847"/>
                  </a:cubicBezTo>
                  <a:lnTo>
                    <a:pt x="22015" y="12847"/>
                  </a:lnTo>
                  <a:cubicBezTo>
                    <a:pt x="22194" y="12728"/>
                    <a:pt x="22349" y="12573"/>
                    <a:pt x="22468" y="12383"/>
                  </a:cubicBezTo>
                  <a:cubicBezTo>
                    <a:pt x="22563" y="12240"/>
                    <a:pt x="22575" y="12062"/>
                    <a:pt x="22503" y="11907"/>
                  </a:cubicBezTo>
                  <a:cubicBezTo>
                    <a:pt x="22456" y="11823"/>
                    <a:pt x="22372" y="11776"/>
                    <a:pt x="22289" y="11776"/>
                  </a:cubicBezTo>
                  <a:cubicBezTo>
                    <a:pt x="22158" y="11788"/>
                    <a:pt x="22039" y="11859"/>
                    <a:pt x="21991" y="11990"/>
                  </a:cubicBezTo>
                  <a:cubicBezTo>
                    <a:pt x="21932" y="11871"/>
                    <a:pt x="21825" y="11788"/>
                    <a:pt x="21694" y="11776"/>
                  </a:cubicBezTo>
                  <a:close/>
                  <a:moveTo>
                    <a:pt x="27802" y="11776"/>
                  </a:moveTo>
                  <a:cubicBezTo>
                    <a:pt x="27706" y="11776"/>
                    <a:pt x="27623" y="11823"/>
                    <a:pt x="27587" y="11907"/>
                  </a:cubicBezTo>
                  <a:lnTo>
                    <a:pt x="27575" y="11883"/>
                  </a:lnTo>
                  <a:lnTo>
                    <a:pt x="27575" y="11883"/>
                  </a:lnTo>
                  <a:cubicBezTo>
                    <a:pt x="27504" y="12038"/>
                    <a:pt x="27516" y="12228"/>
                    <a:pt x="27623" y="12383"/>
                  </a:cubicBezTo>
                  <a:cubicBezTo>
                    <a:pt x="27694" y="12502"/>
                    <a:pt x="27778" y="12609"/>
                    <a:pt x="27897" y="12704"/>
                  </a:cubicBezTo>
                  <a:cubicBezTo>
                    <a:pt x="27944" y="12752"/>
                    <a:pt x="28004" y="12800"/>
                    <a:pt x="28075" y="12847"/>
                  </a:cubicBezTo>
                  <a:lnTo>
                    <a:pt x="28123" y="12847"/>
                  </a:lnTo>
                  <a:cubicBezTo>
                    <a:pt x="28302" y="12728"/>
                    <a:pt x="28456" y="12573"/>
                    <a:pt x="28576" y="12383"/>
                  </a:cubicBezTo>
                  <a:cubicBezTo>
                    <a:pt x="28671" y="12240"/>
                    <a:pt x="28683" y="12062"/>
                    <a:pt x="28611" y="11907"/>
                  </a:cubicBezTo>
                  <a:cubicBezTo>
                    <a:pt x="28564" y="11823"/>
                    <a:pt x="28480" y="11776"/>
                    <a:pt x="28397" y="11776"/>
                  </a:cubicBezTo>
                  <a:cubicBezTo>
                    <a:pt x="28266" y="11788"/>
                    <a:pt x="28147" y="11859"/>
                    <a:pt x="28099" y="11990"/>
                  </a:cubicBezTo>
                  <a:cubicBezTo>
                    <a:pt x="28052" y="11859"/>
                    <a:pt x="27933" y="11788"/>
                    <a:pt x="27802" y="11776"/>
                  </a:cubicBezTo>
                  <a:close/>
                  <a:moveTo>
                    <a:pt x="6406" y="15669"/>
                  </a:moveTo>
                  <a:cubicBezTo>
                    <a:pt x="6323" y="15669"/>
                    <a:pt x="6239" y="15717"/>
                    <a:pt x="6192" y="15788"/>
                  </a:cubicBezTo>
                  <a:lnTo>
                    <a:pt x="6180" y="15788"/>
                  </a:lnTo>
                  <a:cubicBezTo>
                    <a:pt x="6108" y="15943"/>
                    <a:pt x="6132" y="16133"/>
                    <a:pt x="6227" y="16276"/>
                  </a:cubicBezTo>
                  <a:cubicBezTo>
                    <a:pt x="6299" y="16395"/>
                    <a:pt x="6394" y="16503"/>
                    <a:pt x="6501" y="16598"/>
                  </a:cubicBezTo>
                  <a:cubicBezTo>
                    <a:pt x="6561" y="16645"/>
                    <a:pt x="6620" y="16693"/>
                    <a:pt x="6680" y="16741"/>
                  </a:cubicBezTo>
                  <a:lnTo>
                    <a:pt x="6728" y="16741"/>
                  </a:lnTo>
                  <a:cubicBezTo>
                    <a:pt x="6918" y="16622"/>
                    <a:pt x="7073" y="16467"/>
                    <a:pt x="7192" y="16276"/>
                  </a:cubicBezTo>
                  <a:cubicBezTo>
                    <a:pt x="7275" y="16133"/>
                    <a:pt x="7287" y="15955"/>
                    <a:pt x="7216" y="15788"/>
                  </a:cubicBezTo>
                  <a:cubicBezTo>
                    <a:pt x="7180" y="15717"/>
                    <a:pt x="7097" y="15669"/>
                    <a:pt x="7001" y="15669"/>
                  </a:cubicBezTo>
                  <a:cubicBezTo>
                    <a:pt x="6870" y="15669"/>
                    <a:pt x="6751" y="15752"/>
                    <a:pt x="6704" y="15883"/>
                  </a:cubicBezTo>
                  <a:cubicBezTo>
                    <a:pt x="6656" y="15752"/>
                    <a:pt x="6537" y="15669"/>
                    <a:pt x="6406" y="15669"/>
                  </a:cubicBezTo>
                  <a:close/>
                  <a:moveTo>
                    <a:pt x="12526" y="15669"/>
                  </a:moveTo>
                  <a:cubicBezTo>
                    <a:pt x="12431" y="15669"/>
                    <a:pt x="12347" y="15717"/>
                    <a:pt x="12300" y="15788"/>
                  </a:cubicBezTo>
                  <a:lnTo>
                    <a:pt x="12288" y="15788"/>
                  </a:lnTo>
                  <a:cubicBezTo>
                    <a:pt x="12216" y="15943"/>
                    <a:pt x="12240" y="16133"/>
                    <a:pt x="12335" y="16276"/>
                  </a:cubicBezTo>
                  <a:cubicBezTo>
                    <a:pt x="12407" y="16395"/>
                    <a:pt x="12502" y="16503"/>
                    <a:pt x="12609" y="16598"/>
                  </a:cubicBezTo>
                  <a:cubicBezTo>
                    <a:pt x="12669" y="16645"/>
                    <a:pt x="12728" y="16693"/>
                    <a:pt x="12800" y="16741"/>
                  </a:cubicBezTo>
                  <a:lnTo>
                    <a:pt x="12847" y="16741"/>
                  </a:lnTo>
                  <a:cubicBezTo>
                    <a:pt x="13026" y="16622"/>
                    <a:pt x="13181" y="16467"/>
                    <a:pt x="13300" y="16276"/>
                  </a:cubicBezTo>
                  <a:cubicBezTo>
                    <a:pt x="13395" y="16133"/>
                    <a:pt x="13407" y="15955"/>
                    <a:pt x="13336" y="15788"/>
                  </a:cubicBezTo>
                  <a:cubicBezTo>
                    <a:pt x="13288" y="15717"/>
                    <a:pt x="13205" y="15669"/>
                    <a:pt x="13121" y="15669"/>
                  </a:cubicBezTo>
                  <a:cubicBezTo>
                    <a:pt x="12978" y="15669"/>
                    <a:pt x="12871" y="15752"/>
                    <a:pt x="12824" y="15883"/>
                  </a:cubicBezTo>
                  <a:cubicBezTo>
                    <a:pt x="12764" y="15752"/>
                    <a:pt x="12657" y="15681"/>
                    <a:pt x="12526" y="15669"/>
                  </a:cubicBezTo>
                  <a:close/>
                  <a:moveTo>
                    <a:pt x="18634" y="15669"/>
                  </a:moveTo>
                  <a:cubicBezTo>
                    <a:pt x="18539" y="15669"/>
                    <a:pt x="18455" y="15717"/>
                    <a:pt x="18419" y="15788"/>
                  </a:cubicBezTo>
                  <a:lnTo>
                    <a:pt x="18408" y="15788"/>
                  </a:lnTo>
                  <a:cubicBezTo>
                    <a:pt x="18336" y="15943"/>
                    <a:pt x="18348" y="16133"/>
                    <a:pt x="18455" y="16276"/>
                  </a:cubicBezTo>
                  <a:cubicBezTo>
                    <a:pt x="18515" y="16395"/>
                    <a:pt x="18610" y="16503"/>
                    <a:pt x="18717" y="16598"/>
                  </a:cubicBezTo>
                  <a:cubicBezTo>
                    <a:pt x="18777" y="16645"/>
                    <a:pt x="18836" y="16693"/>
                    <a:pt x="18908" y="16741"/>
                  </a:cubicBezTo>
                  <a:lnTo>
                    <a:pt x="18955" y="16741"/>
                  </a:lnTo>
                  <a:cubicBezTo>
                    <a:pt x="19134" y="16622"/>
                    <a:pt x="19289" y="16467"/>
                    <a:pt x="19408" y="16276"/>
                  </a:cubicBezTo>
                  <a:cubicBezTo>
                    <a:pt x="19503" y="16133"/>
                    <a:pt x="19515" y="15943"/>
                    <a:pt x="19443" y="15788"/>
                  </a:cubicBezTo>
                  <a:cubicBezTo>
                    <a:pt x="19396" y="15717"/>
                    <a:pt x="19312" y="15669"/>
                    <a:pt x="19229" y="15669"/>
                  </a:cubicBezTo>
                  <a:cubicBezTo>
                    <a:pt x="19086" y="15669"/>
                    <a:pt x="18979" y="15752"/>
                    <a:pt x="18931" y="15883"/>
                  </a:cubicBezTo>
                  <a:cubicBezTo>
                    <a:pt x="18884" y="15752"/>
                    <a:pt x="18765" y="15669"/>
                    <a:pt x="18634" y="15669"/>
                  </a:cubicBezTo>
                  <a:close/>
                  <a:moveTo>
                    <a:pt x="24742" y="15669"/>
                  </a:moveTo>
                  <a:cubicBezTo>
                    <a:pt x="24646" y="15669"/>
                    <a:pt x="24563" y="15717"/>
                    <a:pt x="24527" y="15788"/>
                  </a:cubicBezTo>
                  <a:lnTo>
                    <a:pt x="24515" y="15788"/>
                  </a:lnTo>
                  <a:cubicBezTo>
                    <a:pt x="24444" y="15943"/>
                    <a:pt x="24468" y="16133"/>
                    <a:pt x="24563" y="16276"/>
                  </a:cubicBezTo>
                  <a:cubicBezTo>
                    <a:pt x="24635" y="16395"/>
                    <a:pt x="24718" y="16503"/>
                    <a:pt x="24837" y="16598"/>
                  </a:cubicBezTo>
                  <a:cubicBezTo>
                    <a:pt x="24885" y="16645"/>
                    <a:pt x="24956" y="16693"/>
                    <a:pt x="25016" y="16741"/>
                  </a:cubicBezTo>
                  <a:lnTo>
                    <a:pt x="25063" y="16741"/>
                  </a:lnTo>
                  <a:cubicBezTo>
                    <a:pt x="25242" y="16622"/>
                    <a:pt x="25397" y="16467"/>
                    <a:pt x="25516" y="16276"/>
                  </a:cubicBezTo>
                  <a:cubicBezTo>
                    <a:pt x="25611" y="16133"/>
                    <a:pt x="25623" y="15955"/>
                    <a:pt x="25551" y="15788"/>
                  </a:cubicBezTo>
                  <a:cubicBezTo>
                    <a:pt x="25504" y="15717"/>
                    <a:pt x="25420" y="15669"/>
                    <a:pt x="25337" y="15669"/>
                  </a:cubicBezTo>
                  <a:cubicBezTo>
                    <a:pt x="25206" y="15681"/>
                    <a:pt x="25087" y="15752"/>
                    <a:pt x="25039" y="15883"/>
                  </a:cubicBezTo>
                  <a:cubicBezTo>
                    <a:pt x="24992" y="15752"/>
                    <a:pt x="24873" y="15669"/>
                    <a:pt x="24742" y="15669"/>
                  </a:cubicBezTo>
                  <a:close/>
                  <a:moveTo>
                    <a:pt x="30838" y="15669"/>
                  </a:moveTo>
                  <a:cubicBezTo>
                    <a:pt x="30754" y="15669"/>
                    <a:pt x="30671" y="15717"/>
                    <a:pt x="30623" y="15788"/>
                  </a:cubicBezTo>
                  <a:cubicBezTo>
                    <a:pt x="30552" y="15955"/>
                    <a:pt x="30576" y="16133"/>
                    <a:pt x="30671" y="16276"/>
                  </a:cubicBezTo>
                  <a:cubicBezTo>
                    <a:pt x="30742" y="16395"/>
                    <a:pt x="30838" y="16503"/>
                    <a:pt x="30945" y="16598"/>
                  </a:cubicBezTo>
                  <a:cubicBezTo>
                    <a:pt x="30992" y="16645"/>
                    <a:pt x="31052" y="16693"/>
                    <a:pt x="31123" y="16741"/>
                  </a:cubicBezTo>
                  <a:lnTo>
                    <a:pt x="31171" y="16741"/>
                  </a:lnTo>
                  <a:cubicBezTo>
                    <a:pt x="31350" y="16622"/>
                    <a:pt x="31504" y="16455"/>
                    <a:pt x="31624" y="16276"/>
                  </a:cubicBezTo>
                  <a:cubicBezTo>
                    <a:pt x="31707" y="16133"/>
                    <a:pt x="31719" y="15955"/>
                    <a:pt x="31647" y="15788"/>
                  </a:cubicBezTo>
                  <a:cubicBezTo>
                    <a:pt x="31612" y="15717"/>
                    <a:pt x="31528" y="15669"/>
                    <a:pt x="31433" y="15669"/>
                  </a:cubicBezTo>
                  <a:cubicBezTo>
                    <a:pt x="31385" y="15812"/>
                    <a:pt x="31260" y="15883"/>
                    <a:pt x="31135" y="15883"/>
                  </a:cubicBezTo>
                  <a:cubicBezTo>
                    <a:pt x="31010" y="15883"/>
                    <a:pt x="30885" y="15812"/>
                    <a:pt x="30838" y="15669"/>
                  </a:cubicBezTo>
                  <a:close/>
                  <a:moveTo>
                    <a:pt x="227" y="15669"/>
                  </a:moveTo>
                  <a:lnTo>
                    <a:pt x="48" y="16098"/>
                  </a:lnTo>
                  <a:cubicBezTo>
                    <a:pt x="60" y="16157"/>
                    <a:pt x="84" y="16229"/>
                    <a:pt x="108" y="16288"/>
                  </a:cubicBezTo>
                  <a:cubicBezTo>
                    <a:pt x="179" y="16407"/>
                    <a:pt x="274" y="16514"/>
                    <a:pt x="382" y="16598"/>
                  </a:cubicBezTo>
                  <a:cubicBezTo>
                    <a:pt x="441" y="16657"/>
                    <a:pt x="501" y="16705"/>
                    <a:pt x="572" y="16753"/>
                  </a:cubicBezTo>
                  <a:lnTo>
                    <a:pt x="620" y="16753"/>
                  </a:lnTo>
                  <a:cubicBezTo>
                    <a:pt x="798" y="16622"/>
                    <a:pt x="953" y="16467"/>
                    <a:pt x="1072" y="16288"/>
                  </a:cubicBezTo>
                  <a:cubicBezTo>
                    <a:pt x="1167" y="16133"/>
                    <a:pt x="1179" y="15955"/>
                    <a:pt x="1108" y="15800"/>
                  </a:cubicBezTo>
                  <a:cubicBezTo>
                    <a:pt x="1060" y="15717"/>
                    <a:pt x="977" y="15669"/>
                    <a:pt x="893" y="15669"/>
                  </a:cubicBezTo>
                  <a:cubicBezTo>
                    <a:pt x="763" y="15681"/>
                    <a:pt x="643" y="15764"/>
                    <a:pt x="596" y="15883"/>
                  </a:cubicBezTo>
                  <a:cubicBezTo>
                    <a:pt x="536" y="15764"/>
                    <a:pt x="429" y="15681"/>
                    <a:pt x="298" y="15669"/>
                  </a:cubicBezTo>
                  <a:close/>
                  <a:moveTo>
                    <a:pt x="3406" y="19598"/>
                  </a:moveTo>
                  <a:cubicBezTo>
                    <a:pt x="3310" y="19598"/>
                    <a:pt x="3227" y="19646"/>
                    <a:pt x="3179" y="19717"/>
                  </a:cubicBezTo>
                  <a:lnTo>
                    <a:pt x="3120" y="19717"/>
                  </a:lnTo>
                  <a:cubicBezTo>
                    <a:pt x="3060" y="19884"/>
                    <a:pt x="3108" y="20074"/>
                    <a:pt x="3215" y="20205"/>
                  </a:cubicBezTo>
                  <a:cubicBezTo>
                    <a:pt x="3287" y="20324"/>
                    <a:pt x="3382" y="20432"/>
                    <a:pt x="3489" y="20527"/>
                  </a:cubicBezTo>
                  <a:cubicBezTo>
                    <a:pt x="3549" y="20574"/>
                    <a:pt x="3608" y="20622"/>
                    <a:pt x="3680" y="20670"/>
                  </a:cubicBezTo>
                  <a:lnTo>
                    <a:pt x="3727" y="20670"/>
                  </a:lnTo>
                  <a:cubicBezTo>
                    <a:pt x="3906" y="20551"/>
                    <a:pt x="4061" y="20396"/>
                    <a:pt x="4180" y="20205"/>
                  </a:cubicBezTo>
                  <a:cubicBezTo>
                    <a:pt x="4275" y="20062"/>
                    <a:pt x="4287" y="19884"/>
                    <a:pt x="4215" y="19717"/>
                  </a:cubicBezTo>
                  <a:cubicBezTo>
                    <a:pt x="4168" y="19646"/>
                    <a:pt x="4084" y="19598"/>
                    <a:pt x="4001" y="19598"/>
                  </a:cubicBezTo>
                  <a:cubicBezTo>
                    <a:pt x="3858" y="19598"/>
                    <a:pt x="3751" y="19681"/>
                    <a:pt x="3703" y="19812"/>
                  </a:cubicBezTo>
                  <a:cubicBezTo>
                    <a:pt x="3644" y="19693"/>
                    <a:pt x="3525" y="19610"/>
                    <a:pt x="3406" y="19598"/>
                  </a:cubicBezTo>
                  <a:close/>
                  <a:moveTo>
                    <a:pt x="9502" y="19598"/>
                  </a:moveTo>
                  <a:cubicBezTo>
                    <a:pt x="9418" y="19598"/>
                    <a:pt x="9335" y="19646"/>
                    <a:pt x="9287" y="19717"/>
                  </a:cubicBezTo>
                  <a:lnTo>
                    <a:pt x="9228" y="19717"/>
                  </a:lnTo>
                  <a:cubicBezTo>
                    <a:pt x="9180" y="19884"/>
                    <a:pt x="9216" y="20074"/>
                    <a:pt x="9323" y="20205"/>
                  </a:cubicBezTo>
                  <a:cubicBezTo>
                    <a:pt x="9395" y="20324"/>
                    <a:pt x="9490" y="20432"/>
                    <a:pt x="9609" y="20527"/>
                  </a:cubicBezTo>
                  <a:cubicBezTo>
                    <a:pt x="9656" y="20574"/>
                    <a:pt x="9716" y="20634"/>
                    <a:pt x="9787" y="20670"/>
                  </a:cubicBezTo>
                  <a:lnTo>
                    <a:pt x="9835" y="20670"/>
                  </a:lnTo>
                  <a:cubicBezTo>
                    <a:pt x="10014" y="20551"/>
                    <a:pt x="10168" y="20396"/>
                    <a:pt x="10276" y="20205"/>
                  </a:cubicBezTo>
                  <a:cubicBezTo>
                    <a:pt x="10371" y="20062"/>
                    <a:pt x="10383" y="19884"/>
                    <a:pt x="10311" y="19717"/>
                  </a:cubicBezTo>
                  <a:cubicBezTo>
                    <a:pt x="10264" y="19646"/>
                    <a:pt x="10192" y="19598"/>
                    <a:pt x="10097" y="19598"/>
                  </a:cubicBezTo>
                  <a:cubicBezTo>
                    <a:pt x="10049" y="19741"/>
                    <a:pt x="9924" y="19812"/>
                    <a:pt x="9799" y="19812"/>
                  </a:cubicBezTo>
                  <a:cubicBezTo>
                    <a:pt x="9674" y="19812"/>
                    <a:pt x="9549" y="19741"/>
                    <a:pt x="9502" y="19598"/>
                  </a:cubicBezTo>
                  <a:close/>
                  <a:moveTo>
                    <a:pt x="15593" y="19596"/>
                  </a:moveTo>
                  <a:cubicBezTo>
                    <a:pt x="15510" y="19596"/>
                    <a:pt x="15439" y="19642"/>
                    <a:pt x="15407" y="19717"/>
                  </a:cubicBezTo>
                  <a:lnTo>
                    <a:pt x="15348" y="19717"/>
                  </a:lnTo>
                  <a:cubicBezTo>
                    <a:pt x="15288" y="19884"/>
                    <a:pt x="15324" y="20074"/>
                    <a:pt x="15443" y="20205"/>
                  </a:cubicBezTo>
                  <a:cubicBezTo>
                    <a:pt x="15514" y="20324"/>
                    <a:pt x="15610" y="20432"/>
                    <a:pt x="15717" y="20527"/>
                  </a:cubicBezTo>
                  <a:cubicBezTo>
                    <a:pt x="15764" y="20574"/>
                    <a:pt x="15836" y="20634"/>
                    <a:pt x="15895" y="20670"/>
                  </a:cubicBezTo>
                  <a:lnTo>
                    <a:pt x="15943" y="20670"/>
                  </a:lnTo>
                  <a:cubicBezTo>
                    <a:pt x="16122" y="20551"/>
                    <a:pt x="16276" y="20396"/>
                    <a:pt x="16395" y="20205"/>
                  </a:cubicBezTo>
                  <a:cubicBezTo>
                    <a:pt x="16491" y="20062"/>
                    <a:pt x="16503" y="19872"/>
                    <a:pt x="16431" y="19717"/>
                  </a:cubicBezTo>
                  <a:cubicBezTo>
                    <a:pt x="16384" y="19634"/>
                    <a:pt x="16300" y="19598"/>
                    <a:pt x="16217" y="19598"/>
                  </a:cubicBezTo>
                  <a:cubicBezTo>
                    <a:pt x="16086" y="19610"/>
                    <a:pt x="15967" y="19681"/>
                    <a:pt x="15919" y="19801"/>
                  </a:cubicBezTo>
                  <a:cubicBezTo>
                    <a:pt x="15860" y="19681"/>
                    <a:pt x="15752" y="19598"/>
                    <a:pt x="15622" y="19598"/>
                  </a:cubicBezTo>
                  <a:cubicBezTo>
                    <a:pt x="15612" y="19597"/>
                    <a:pt x="15602" y="19596"/>
                    <a:pt x="15593" y="19596"/>
                  </a:cubicBezTo>
                  <a:close/>
                  <a:moveTo>
                    <a:pt x="21729" y="19598"/>
                  </a:moveTo>
                  <a:cubicBezTo>
                    <a:pt x="21646" y="19598"/>
                    <a:pt x="21563" y="19646"/>
                    <a:pt x="21515" y="19717"/>
                  </a:cubicBezTo>
                  <a:lnTo>
                    <a:pt x="21467" y="19717"/>
                  </a:lnTo>
                  <a:cubicBezTo>
                    <a:pt x="21408" y="19884"/>
                    <a:pt x="21444" y="20062"/>
                    <a:pt x="21551" y="20205"/>
                  </a:cubicBezTo>
                  <a:cubicBezTo>
                    <a:pt x="21622" y="20324"/>
                    <a:pt x="21718" y="20432"/>
                    <a:pt x="21825" y="20527"/>
                  </a:cubicBezTo>
                  <a:cubicBezTo>
                    <a:pt x="21884" y="20574"/>
                    <a:pt x="21944" y="20622"/>
                    <a:pt x="22003" y="20670"/>
                  </a:cubicBezTo>
                  <a:lnTo>
                    <a:pt x="22051" y="20670"/>
                  </a:lnTo>
                  <a:cubicBezTo>
                    <a:pt x="22241" y="20551"/>
                    <a:pt x="22396" y="20396"/>
                    <a:pt x="22515" y="20205"/>
                  </a:cubicBezTo>
                  <a:cubicBezTo>
                    <a:pt x="22599" y="20062"/>
                    <a:pt x="22610" y="19884"/>
                    <a:pt x="22539" y="19717"/>
                  </a:cubicBezTo>
                  <a:cubicBezTo>
                    <a:pt x="22503" y="19646"/>
                    <a:pt x="22420" y="19598"/>
                    <a:pt x="22325" y="19598"/>
                  </a:cubicBezTo>
                  <a:cubicBezTo>
                    <a:pt x="22194" y="19598"/>
                    <a:pt x="22075" y="19681"/>
                    <a:pt x="22027" y="19812"/>
                  </a:cubicBezTo>
                  <a:cubicBezTo>
                    <a:pt x="21979" y="19693"/>
                    <a:pt x="21860" y="19610"/>
                    <a:pt x="21729" y="19598"/>
                  </a:cubicBezTo>
                  <a:close/>
                  <a:moveTo>
                    <a:pt x="27837" y="19598"/>
                  </a:moveTo>
                  <a:cubicBezTo>
                    <a:pt x="27754" y="19598"/>
                    <a:pt x="27671" y="19646"/>
                    <a:pt x="27623" y="19717"/>
                  </a:cubicBezTo>
                  <a:lnTo>
                    <a:pt x="27575" y="19717"/>
                  </a:lnTo>
                  <a:cubicBezTo>
                    <a:pt x="27516" y="19884"/>
                    <a:pt x="27552" y="20062"/>
                    <a:pt x="27659" y="20205"/>
                  </a:cubicBezTo>
                  <a:cubicBezTo>
                    <a:pt x="27730" y="20324"/>
                    <a:pt x="27825" y="20432"/>
                    <a:pt x="27933" y="20527"/>
                  </a:cubicBezTo>
                  <a:cubicBezTo>
                    <a:pt x="27992" y="20574"/>
                    <a:pt x="28052" y="20622"/>
                    <a:pt x="28111" y="20670"/>
                  </a:cubicBezTo>
                  <a:lnTo>
                    <a:pt x="28171" y="20670"/>
                  </a:lnTo>
                  <a:cubicBezTo>
                    <a:pt x="28349" y="20551"/>
                    <a:pt x="28504" y="20396"/>
                    <a:pt x="28623" y="20205"/>
                  </a:cubicBezTo>
                  <a:cubicBezTo>
                    <a:pt x="28718" y="20062"/>
                    <a:pt x="28718" y="19884"/>
                    <a:pt x="28659" y="19717"/>
                  </a:cubicBezTo>
                  <a:cubicBezTo>
                    <a:pt x="28611" y="19646"/>
                    <a:pt x="28528" y="19598"/>
                    <a:pt x="28433" y="19598"/>
                  </a:cubicBezTo>
                  <a:cubicBezTo>
                    <a:pt x="28302" y="19610"/>
                    <a:pt x="28195" y="19693"/>
                    <a:pt x="28135" y="19812"/>
                  </a:cubicBezTo>
                  <a:cubicBezTo>
                    <a:pt x="28087" y="19681"/>
                    <a:pt x="27968" y="19598"/>
                    <a:pt x="27837" y="19598"/>
                  </a:cubicBezTo>
                  <a:close/>
                  <a:moveTo>
                    <a:pt x="33957" y="19598"/>
                  </a:moveTo>
                  <a:cubicBezTo>
                    <a:pt x="33862" y="19598"/>
                    <a:pt x="33790" y="19646"/>
                    <a:pt x="33743" y="19717"/>
                  </a:cubicBezTo>
                  <a:lnTo>
                    <a:pt x="33695" y="19717"/>
                  </a:lnTo>
                  <a:cubicBezTo>
                    <a:pt x="33636" y="19872"/>
                    <a:pt x="33648" y="20062"/>
                    <a:pt x="33755" y="20205"/>
                  </a:cubicBezTo>
                  <a:cubicBezTo>
                    <a:pt x="33826" y="20324"/>
                    <a:pt x="33921" y="20432"/>
                    <a:pt x="34029" y="20515"/>
                  </a:cubicBezTo>
                  <a:cubicBezTo>
                    <a:pt x="34124" y="20598"/>
                    <a:pt x="34207" y="20670"/>
                    <a:pt x="34207" y="20670"/>
                  </a:cubicBezTo>
                  <a:lnTo>
                    <a:pt x="34255" y="20670"/>
                  </a:lnTo>
                  <a:cubicBezTo>
                    <a:pt x="34338" y="20610"/>
                    <a:pt x="34421" y="20539"/>
                    <a:pt x="34505" y="20455"/>
                  </a:cubicBezTo>
                  <a:cubicBezTo>
                    <a:pt x="34421" y="20229"/>
                    <a:pt x="34338" y="20003"/>
                    <a:pt x="34255" y="19765"/>
                  </a:cubicBezTo>
                  <a:lnTo>
                    <a:pt x="34255" y="19801"/>
                  </a:lnTo>
                  <a:cubicBezTo>
                    <a:pt x="34195" y="19681"/>
                    <a:pt x="34088" y="19598"/>
                    <a:pt x="33957" y="19598"/>
                  </a:cubicBezTo>
                  <a:close/>
                  <a:moveTo>
                    <a:pt x="274" y="23503"/>
                  </a:moveTo>
                  <a:cubicBezTo>
                    <a:pt x="215" y="23527"/>
                    <a:pt x="155" y="23563"/>
                    <a:pt x="131" y="23622"/>
                  </a:cubicBezTo>
                  <a:cubicBezTo>
                    <a:pt x="286" y="23968"/>
                    <a:pt x="453" y="24289"/>
                    <a:pt x="620" y="24575"/>
                  </a:cubicBezTo>
                  <a:lnTo>
                    <a:pt x="655" y="24575"/>
                  </a:lnTo>
                  <a:cubicBezTo>
                    <a:pt x="846" y="24456"/>
                    <a:pt x="1001" y="24301"/>
                    <a:pt x="1120" y="24111"/>
                  </a:cubicBezTo>
                  <a:cubicBezTo>
                    <a:pt x="1215" y="23968"/>
                    <a:pt x="1227" y="23789"/>
                    <a:pt x="1144" y="23622"/>
                  </a:cubicBezTo>
                  <a:cubicBezTo>
                    <a:pt x="1108" y="23551"/>
                    <a:pt x="1024" y="23503"/>
                    <a:pt x="941" y="23503"/>
                  </a:cubicBezTo>
                  <a:cubicBezTo>
                    <a:pt x="810" y="23503"/>
                    <a:pt x="691" y="23587"/>
                    <a:pt x="643" y="23718"/>
                  </a:cubicBezTo>
                  <a:cubicBezTo>
                    <a:pt x="584" y="23599"/>
                    <a:pt x="477" y="23515"/>
                    <a:pt x="346" y="23503"/>
                  </a:cubicBezTo>
                  <a:close/>
                  <a:moveTo>
                    <a:pt x="6428" y="23513"/>
                  </a:moveTo>
                  <a:cubicBezTo>
                    <a:pt x="6354" y="23513"/>
                    <a:pt x="6282" y="23560"/>
                    <a:pt x="6239" y="23634"/>
                  </a:cubicBezTo>
                  <a:lnTo>
                    <a:pt x="6180" y="23634"/>
                  </a:lnTo>
                  <a:cubicBezTo>
                    <a:pt x="6120" y="23801"/>
                    <a:pt x="6156" y="23980"/>
                    <a:pt x="6275" y="24123"/>
                  </a:cubicBezTo>
                  <a:cubicBezTo>
                    <a:pt x="6347" y="24242"/>
                    <a:pt x="6442" y="24349"/>
                    <a:pt x="6549" y="24432"/>
                  </a:cubicBezTo>
                  <a:cubicBezTo>
                    <a:pt x="6608" y="24492"/>
                    <a:pt x="6668" y="24539"/>
                    <a:pt x="6728" y="24587"/>
                  </a:cubicBezTo>
                  <a:lnTo>
                    <a:pt x="6775" y="24587"/>
                  </a:lnTo>
                  <a:cubicBezTo>
                    <a:pt x="6966" y="24456"/>
                    <a:pt x="7120" y="24301"/>
                    <a:pt x="7240" y="24123"/>
                  </a:cubicBezTo>
                  <a:cubicBezTo>
                    <a:pt x="7323" y="23968"/>
                    <a:pt x="7335" y="23789"/>
                    <a:pt x="7263" y="23634"/>
                  </a:cubicBezTo>
                  <a:cubicBezTo>
                    <a:pt x="7228" y="23551"/>
                    <a:pt x="7144" y="23515"/>
                    <a:pt x="7049" y="23515"/>
                  </a:cubicBezTo>
                  <a:cubicBezTo>
                    <a:pt x="6918" y="23515"/>
                    <a:pt x="6799" y="23599"/>
                    <a:pt x="6751" y="23718"/>
                  </a:cubicBezTo>
                  <a:cubicBezTo>
                    <a:pt x="6704" y="23599"/>
                    <a:pt x="6585" y="23515"/>
                    <a:pt x="6454" y="23515"/>
                  </a:cubicBezTo>
                  <a:cubicBezTo>
                    <a:pt x="6445" y="23514"/>
                    <a:pt x="6437" y="23513"/>
                    <a:pt x="6428" y="23513"/>
                  </a:cubicBezTo>
                  <a:close/>
                  <a:moveTo>
                    <a:pt x="12536" y="23513"/>
                  </a:moveTo>
                  <a:cubicBezTo>
                    <a:pt x="12462" y="23513"/>
                    <a:pt x="12390" y="23560"/>
                    <a:pt x="12347" y="23634"/>
                  </a:cubicBezTo>
                  <a:lnTo>
                    <a:pt x="12288" y="23634"/>
                  </a:lnTo>
                  <a:cubicBezTo>
                    <a:pt x="12240" y="23801"/>
                    <a:pt x="12276" y="23980"/>
                    <a:pt x="12383" y="24123"/>
                  </a:cubicBezTo>
                  <a:cubicBezTo>
                    <a:pt x="12454" y="24242"/>
                    <a:pt x="12550" y="24349"/>
                    <a:pt x="12657" y="24432"/>
                  </a:cubicBezTo>
                  <a:cubicBezTo>
                    <a:pt x="12716" y="24492"/>
                    <a:pt x="12776" y="24539"/>
                    <a:pt x="12847" y="24587"/>
                  </a:cubicBezTo>
                  <a:lnTo>
                    <a:pt x="12883" y="24587"/>
                  </a:lnTo>
                  <a:cubicBezTo>
                    <a:pt x="13074" y="24468"/>
                    <a:pt x="13228" y="24301"/>
                    <a:pt x="13347" y="24123"/>
                  </a:cubicBezTo>
                  <a:cubicBezTo>
                    <a:pt x="13443" y="23968"/>
                    <a:pt x="13455" y="23789"/>
                    <a:pt x="13383" y="23634"/>
                  </a:cubicBezTo>
                  <a:cubicBezTo>
                    <a:pt x="13340" y="23560"/>
                    <a:pt x="13269" y="23513"/>
                    <a:pt x="13186" y="23513"/>
                  </a:cubicBezTo>
                  <a:cubicBezTo>
                    <a:pt x="13176" y="23513"/>
                    <a:pt x="13167" y="23514"/>
                    <a:pt x="13157" y="23515"/>
                  </a:cubicBezTo>
                  <a:cubicBezTo>
                    <a:pt x="13026" y="23515"/>
                    <a:pt x="12907" y="23599"/>
                    <a:pt x="12859" y="23718"/>
                  </a:cubicBezTo>
                  <a:cubicBezTo>
                    <a:pt x="12812" y="23599"/>
                    <a:pt x="12693" y="23515"/>
                    <a:pt x="12562" y="23515"/>
                  </a:cubicBezTo>
                  <a:cubicBezTo>
                    <a:pt x="12553" y="23514"/>
                    <a:pt x="12545" y="23513"/>
                    <a:pt x="12536" y="23513"/>
                  </a:cubicBezTo>
                  <a:close/>
                  <a:moveTo>
                    <a:pt x="18653" y="23513"/>
                  </a:moveTo>
                  <a:cubicBezTo>
                    <a:pt x="18570" y="23513"/>
                    <a:pt x="18499" y="23560"/>
                    <a:pt x="18467" y="23634"/>
                  </a:cubicBezTo>
                  <a:lnTo>
                    <a:pt x="18408" y="23634"/>
                  </a:lnTo>
                  <a:cubicBezTo>
                    <a:pt x="18348" y="23801"/>
                    <a:pt x="18384" y="23980"/>
                    <a:pt x="18491" y="24123"/>
                  </a:cubicBezTo>
                  <a:cubicBezTo>
                    <a:pt x="18562" y="24242"/>
                    <a:pt x="18658" y="24349"/>
                    <a:pt x="18765" y="24432"/>
                  </a:cubicBezTo>
                  <a:cubicBezTo>
                    <a:pt x="18824" y="24492"/>
                    <a:pt x="18884" y="24539"/>
                    <a:pt x="18943" y="24587"/>
                  </a:cubicBezTo>
                  <a:lnTo>
                    <a:pt x="19003" y="24587"/>
                  </a:lnTo>
                  <a:cubicBezTo>
                    <a:pt x="19181" y="24456"/>
                    <a:pt x="19336" y="24301"/>
                    <a:pt x="19455" y="24123"/>
                  </a:cubicBezTo>
                  <a:cubicBezTo>
                    <a:pt x="19551" y="23968"/>
                    <a:pt x="19562" y="23789"/>
                    <a:pt x="19479" y="23634"/>
                  </a:cubicBezTo>
                  <a:cubicBezTo>
                    <a:pt x="19447" y="23560"/>
                    <a:pt x="19377" y="23513"/>
                    <a:pt x="19302" y="23513"/>
                  </a:cubicBezTo>
                  <a:cubicBezTo>
                    <a:pt x="19294" y="23513"/>
                    <a:pt x="19285" y="23514"/>
                    <a:pt x="19277" y="23515"/>
                  </a:cubicBezTo>
                  <a:cubicBezTo>
                    <a:pt x="19146" y="23515"/>
                    <a:pt x="19027" y="23599"/>
                    <a:pt x="18979" y="23718"/>
                  </a:cubicBezTo>
                  <a:cubicBezTo>
                    <a:pt x="18931" y="23599"/>
                    <a:pt x="18812" y="23515"/>
                    <a:pt x="18681" y="23515"/>
                  </a:cubicBezTo>
                  <a:cubicBezTo>
                    <a:pt x="18672" y="23514"/>
                    <a:pt x="18662" y="23513"/>
                    <a:pt x="18653" y="23513"/>
                  </a:cubicBezTo>
                  <a:close/>
                  <a:moveTo>
                    <a:pt x="24761" y="23513"/>
                  </a:moveTo>
                  <a:cubicBezTo>
                    <a:pt x="24678" y="23513"/>
                    <a:pt x="24607" y="23560"/>
                    <a:pt x="24575" y="23634"/>
                  </a:cubicBezTo>
                  <a:lnTo>
                    <a:pt x="24515" y="23634"/>
                  </a:lnTo>
                  <a:cubicBezTo>
                    <a:pt x="24468" y="23801"/>
                    <a:pt x="24492" y="23980"/>
                    <a:pt x="24611" y="24123"/>
                  </a:cubicBezTo>
                  <a:cubicBezTo>
                    <a:pt x="24682" y="24242"/>
                    <a:pt x="24766" y="24349"/>
                    <a:pt x="24885" y="24432"/>
                  </a:cubicBezTo>
                  <a:cubicBezTo>
                    <a:pt x="24932" y="24492"/>
                    <a:pt x="25004" y="24539"/>
                    <a:pt x="25063" y="24587"/>
                  </a:cubicBezTo>
                  <a:lnTo>
                    <a:pt x="25111" y="24587"/>
                  </a:lnTo>
                  <a:cubicBezTo>
                    <a:pt x="25289" y="24456"/>
                    <a:pt x="25444" y="24301"/>
                    <a:pt x="25563" y="24123"/>
                  </a:cubicBezTo>
                  <a:cubicBezTo>
                    <a:pt x="25658" y="23968"/>
                    <a:pt x="25670" y="23789"/>
                    <a:pt x="25599" y="23634"/>
                  </a:cubicBezTo>
                  <a:cubicBezTo>
                    <a:pt x="25556" y="23560"/>
                    <a:pt x="25485" y="23513"/>
                    <a:pt x="25410" y="23513"/>
                  </a:cubicBezTo>
                  <a:cubicBezTo>
                    <a:pt x="25402" y="23513"/>
                    <a:pt x="25393" y="23514"/>
                    <a:pt x="25385" y="23515"/>
                  </a:cubicBezTo>
                  <a:cubicBezTo>
                    <a:pt x="25254" y="23515"/>
                    <a:pt x="25135" y="23599"/>
                    <a:pt x="25087" y="23718"/>
                  </a:cubicBezTo>
                  <a:cubicBezTo>
                    <a:pt x="25039" y="23599"/>
                    <a:pt x="24920" y="23515"/>
                    <a:pt x="24789" y="23515"/>
                  </a:cubicBezTo>
                  <a:cubicBezTo>
                    <a:pt x="24780" y="23514"/>
                    <a:pt x="24770" y="23513"/>
                    <a:pt x="24761" y="23513"/>
                  </a:cubicBezTo>
                  <a:close/>
                  <a:moveTo>
                    <a:pt x="30860" y="23513"/>
                  </a:moveTo>
                  <a:cubicBezTo>
                    <a:pt x="30785" y="23513"/>
                    <a:pt x="30714" y="23560"/>
                    <a:pt x="30671" y="23634"/>
                  </a:cubicBezTo>
                  <a:lnTo>
                    <a:pt x="30635" y="23634"/>
                  </a:lnTo>
                  <a:cubicBezTo>
                    <a:pt x="30576" y="23789"/>
                    <a:pt x="30611" y="23980"/>
                    <a:pt x="30719" y="24123"/>
                  </a:cubicBezTo>
                  <a:cubicBezTo>
                    <a:pt x="30790" y="24242"/>
                    <a:pt x="30873" y="24349"/>
                    <a:pt x="30992" y="24432"/>
                  </a:cubicBezTo>
                  <a:cubicBezTo>
                    <a:pt x="31040" y="24492"/>
                    <a:pt x="31100" y="24539"/>
                    <a:pt x="31171" y="24587"/>
                  </a:cubicBezTo>
                  <a:lnTo>
                    <a:pt x="31219" y="24587"/>
                  </a:lnTo>
                  <a:cubicBezTo>
                    <a:pt x="31397" y="24456"/>
                    <a:pt x="31552" y="24301"/>
                    <a:pt x="31671" y="24123"/>
                  </a:cubicBezTo>
                  <a:cubicBezTo>
                    <a:pt x="31754" y="23968"/>
                    <a:pt x="31778" y="23789"/>
                    <a:pt x="31695" y="23634"/>
                  </a:cubicBezTo>
                  <a:cubicBezTo>
                    <a:pt x="31663" y="23560"/>
                    <a:pt x="31592" y="23513"/>
                    <a:pt x="31509" y="23513"/>
                  </a:cubicBezTo>
                  <a:cubicBezTo>
                    <a:pt x="31500" y="23513"/>
                    <a:pt x="31490" y="23514"/>
                    <a:pt x="31481" y="23515"/>
                  </a:cubicBezTo>
                  <a:cubicBezTo>
                    <a:pt x="31433" y="23652"/>
                    <a:pt x="31311" y="23721"/>
                    <a:pt x="31187" y="23721"/>
                  </a:cubicBezTo>
                  <a:cubicBezTo>
                    <a:pt x="31064" y="23721"/>
                    <a:pt x="30939" y="23652"/>
                    <a:pt x="30885" y="23515"/>
                  </a:cubicBezTo>
                  <a:cubicBezTo>
                    <a:pt x="30877" y="23514"/>
                    <a:pt x="30868" y="23513"/>
                    <a:pt x="30860" y="23513"/>
                  </a:cubicBezTo>
                  <a:close/>
                  <a:moveTo>
                    <a:pt x="3370" y="27444"/>
                  </a:moveTo>
                  <a:cubicBezTo>
                    <a:pt x="3287" y="27444"/>
                    <a:pt x="3203" y="27492"/>
                    <a:pt x="3156" y="27563"/>
                  </a:cubicBezTo>
                  <a:lnTo>
                    <a:pt x="3120" y="27563"/>
                  </a:lnTo>
                  <a:cubicBezTo>
                    <a:pt x="3060" y="27730"/>
                    <a:pt x="3084" y="27909"/>
                    <a:pt x="3191" y="28052"/>
                  </a:cubicBezTo>
                  <a:cubicBezTo>
                    <a:pt x="3263" y="28171"/>
                    <a:pt x="3358" y="28278"/>
                    <a:pt x="3465" y="28373"/>
                  </a:cubicBezTo>
                  <a:cubicBezTo>
                    <a:pt x="3525" y="28421"/>
                    <a:pt x="3584" y="28468"/>
                    <a:pt x="3656" y="28516"/>
                  </a:cubicBezTo>
                  <a:lnTo>
                    <a:pt x="3703" y="28516"/>
                  </a:lnTo>
                  <a:cubicBezTo>
                    <a:pt x="3882" y="28397"/>
                    <a:pt x="4037" y="28242"/>
                    <a:pt x="4156" y="28052"/>
                  </a:cubicBezTo>
                  <a:cubicBezTo>
                    <a:pt x="4251" y="27909"/>
                    <a:pt x="4263" y="27718"/>
                    <a:pt x="4192" y="27563"/>
                  </a:cubicBezTo>
                  <a:cubicBezTo>
                    <a:pt x="4144" y="27492"/>
                    <a:pt x="4061" y="27444"/>
                    <a:pt x="3965" y="27444"/>
                  </a:cubicBezTo>
                  <a:cubicBezTo>
                    <a:pt x="3834" y="27444"/>
                    <a:pt x="3715" y="27528"/>
                    <a:pt x="3668" y="27659"/>
                  </a:cubicBezTo>
                  <a:cubicBezTo>
                    <a:pt x="3620" y="27528"/>
                    <a:pt x="3501" y="27444"/>
                    <a:pt x="3370" y="27444"/>
                  </a:cubicBezTo>
                  <a:close/>
                  <a:moveTo>
                    <a:pt x="9478" y="27444"/>
                  </a:moveTo>
                  <a:cubicBezTo>
                    <a:pt x="9395" y="27444"/>
                    <a:pt x="9311" y="27492"/>
                    <a:pt x="9264" y="27563"/>
                  </a:cubicBezTo>
                  <a:lnTo>
                    <a:pt x="9228" y="27563"/>
                  </a:lnTo>
                  <a:cubicBezTo>
                    <a:pt x="9168" y="27730"/>
                    <a:pt x="9192" y="27909"/>
                    <a:pt x="9299" y="28052"/>
                  </a:cubicBezTo>
                  <a:cubicBezTo>
                    <a:pt x="9371" y="28171"/>
                    <a:pt x="9466" y="28278"/>
                    <a:pt x="9573" y="28373"/>
                  </a:cubicBezTo>
                  <a:cubicBezTo>
                    <a:pt x="9633" y="28421"/>
                    <a:pt x="9692" y="28468"/>
                    <a:pt x="9764" y="28516"/>
                  </a:cubicBezTo>
                  <a:lnTo>
                    <a:pt x="9811" y="28516"/>
                  </a:lnTo>
                  <a:cubicBezTo>
                    <a:pt x="9990" y="28397"/>
                    <a:pt x="10133" y="28230"/>
                    <a:pt x="10252" y="28052"/>
                  </a:cubicBezTo>
                  <a:cubicBezTo>
                    <a:pt x="10347" y="27909"/>
                    <a:pt x="10359" y="27718"/>
                    <a:pt x="10288" y="27563"/>
                  </a:cubicBezTo>
                  <a:cubicBezTo>
                    <a:pt x="10240" y="27492"/>
                    <a:pt x="10168" y="27444"/>
                    <a:pt x="10073" y="27444"/>
                  </a:cubicBezTo>
                  <a:cubicBezTo>
                    <a:pt x="10026" y="27587"/>
                    <a:pt x="9901" y="27659"/>
                    <a:pt x="9776" y="27659"/>
                  </a:cubicBezTo>
                  <a:cubicBezTo>
                    <a:pt x="9651" y="27659"/>
                    <a:pt x="9526" y="27587"/>
                    <a:pt x="9478" y="27444"/>
                  </a:cubicBezTo>
                  <a:close/>
                  <a:moveTo>
                    <a:pt x="15598" y="27444"/>
                  </a:moveTo>
                  <a:cubicBezTo>
                    <a:pt x="15502" y="27444"/>
                    <a:pt x="15419" y="27492"/>
                    <a:pt x="15383" y="27563"/>
                  </a:cubicBezTo>
                  <a:lnTo>
                    <a:pt x="15348" y="27563"/>
                  </a:lnTo>
                  <a:cubicBezTo>
                    <a:pt x="15288" y="27730"/>
                    <a:pt x="15312" y="27909"/>
                    <a:pt x="15419" y="28052"/>
                  </a:cubicBezTo>
                  <a:cubicBezTo>
                    <a:pt x="15491" y="28171"/>
                    <a:pt x="15574" y="28278"/>
                    <a:pt x="15693" y="28373"/>
                  </a:cubicBezTo>
                  <a:cubicBezTo>
                    <a:pt x="15741" y="28421"/>
                    <a:pt x="15812" y="28468"/>
                    <a:pt x="15872" y="28516"/>
                  </a:cubicBezTo>
                  <a:lnTo>
                    <a:pt x="15919" y="28516"/>
                  </a:lnTo>
                  <a:cubicBezTo>
                    <a:pt x="16098" y="28397"/>
                    <a:pt x="16253" y="28242"/>
                    <a:pt x="16372" y="28052"/>
                  </a:cubicBezTo>
                  <a:cubicBezTo>
                    <a:pt x="16467" y="27909"/>
                    <a:pt x="16479" y="27718"/>
                    <a:pt x="16407" y="27563"/>
                  </a:cubicBezTo>
                  <a:cubicBezTo>
                    <a:pt x="16360" y="27492"/>
                    <a:pt x="16276" y="27444"/>
                    <a:pt x="16193" y="27444"/>
                  </a:cubicBezTo>
                  <a:cubicBezTo>
                    <a:pt x="16062" y="27444"/>
                    <a:pt x="15943" y="27528"/>
                    <a:pt x="15895" y="27659"/>
                  </a:cubicBezTo>
                  <a:cubicBezTo>
                    <a:pt x="15848" y="27528"/>
                    <a:pt x="15729" y="27444"/>
                    <a:pt x="15598" y="27444"/>
                  </a:cubicBezTo>
                  <a:close/>
                  <a:moveTo>
                    <a:pt x="21706" y="27444"/>
                  </a:moveTo>
                  <a:cubicBezTo>
                    <a:pt x="21622" y="27444"/>
                    <a:pt x="21539" y="27492"/>
                    <a:pt x="21491" y="27563"/>
                  </a:cubicBezTo>
                  <a:lnTo>
                    <a:pt x="21467" y="27563"/>
                  </a:lnTo>
                  <a:cubicBezTo>
                    <a:pt x="21396" y="27730"/>
                    <a:pt x="21420" y="27909"/>
                    <a:pt x="21527" y="28052"/>
                  </a:cubicBezTo>
                  <a:cubicBezTo>
                    <a:pt x="21598" y="28171"/>
                    <a:pt x="21694" y="28278"/>
                    <a:pt x="21801" y="28373"/>
                  </a:cubicBezTo>
                  <a:cubicBezTo>
                    <a:pt x="21860" y="28421"/>
                    <a:pt x="21920" y="28468"/>
                    <a:pt x="21979" y="28516"/>
                  </a:cubicBezTo>
                  <a:lnTo>
                    <a:pt x="22027" y="28516"/>
                  </a:lnTo>
                  <a:cubicBezTo>
                    <a:pt x="22206" y="28397"/>
                    <a:pt x="22360" y="28242"/>
                    <a:pt x="22491" y="28052"/>
                  </a:cubicBezTo>
                  <a:cubicBezTo>
                    <a:pt x="22575" y="27909"/>
                    <a:pt x="22587" y="27718"/>
                    <a:pt x="22515" y="27563"/>
                  </a:cubicBezTo>
                  <a:cubicBezTo>
                    <a:pt x="22480" y="27492"/>
                    <a:pt x="22396" y="27444"/>
                    <a:pt x="22301" y="27444"/>
                  </a:cubicBezTo>
                  <a:cubicBezTo>
                    <a:pt x="22170" y="27444"/>
                    <a:pt x="22051" y="27528"/>
                    <a:pt x="22003" y="27659"/>
                  </a:cubicBezTo>
                  <a:cubicBezTo>
                    <a:pt x="21956" y="27528"/>
                    <a:pt x="21837" y="27444"/>
                    <a:pt x="21706" y="27444"/>
                  </a:cubicBezTo>
                  <a:close/>
                  <a:moveTo>
                    <a:pt x="27814" y="27444"/>
                  </a:moveTo>
                  <a:cubicBezTo>
                    <a:pt x="27730" y="27444"/>
                    <a:pt x="27647" y="27492"/>
                    <a:pt x="27599" y="27563"/>
                  </a:cubicBezTo>
                  <a:lnTo>
                    <a:pt x="27575" y="27563"/>
                  </a:lnTo>
                  <a:cubicBezTo>
                    <a:pt x="27516" y="27718"/>
                    <a:pt x="27540" y="27909"/>
                    <a:pt x="27635" y="28052"/>
                  </a:cubicBezTo>
                  <a:cubicBezTo>
                    <a:pt x="27706" y="28171"/>
                    <a:pt x="27802" y="28278"/>
                    <a:pt x="27909" y="28373"/>
                  </a:cubicBezTo>
                  <a:cubicBezTo>
                    <a:pt x="28004" y="28456"/>
                    <a:pt x="28087" y="28516"/>
                    <a:pt x="28087" y="28516"/>
                  </a:cubicBezTo>
                  <a:lnTo>
                    <a:pt x="28135" y="28516"/>
                  </a:lnTo>
                  <a:cubicBezTo>
                    <a:pt x="28325" y="28397"/>
                    <a:pt x="28480" y="28242"/>
                    <a:pt x="28599" y="28052"/>
                  </a:cubicBezTo>
                  <a:cubicBezTo>
                    <a:pt x="28683" y="27909"/>
                    <a:pt x="28695" y="27718"/>
                    <a:pt x="28623" y="27563"/>
                  </a:cubicBezTo>
                  <a:cubicBezTo>
                    <a:pt x="28587" y="27492"/>
                    <a:pt x="28504" y="27444"/>
                    <a:pt x="28409" y="27444"/>
                  </a:cubicBezTo>
                  <a:cubicBezTo>
                    <a:pt x="28278" y="27444"/>
                    <a:pt x="28159" y="27528"/>
                    <a:pt x="28111" y="27659"/>
                  </a:cubicBezTo>
                  <a:cubicBezTo>
                    <a:pt x="28064" y="27528"/>
                    <a:pt x="27944" y="27444"/>
                    <a:pt x="27814" y="27444"/>
                  </a:cubicBezTo>
                  <a:close/>
                  <a:moveTo>
                    <a:pt x="33933" y="27444"/>
                  </a:moveTo>
                  <a:cubicBezTo>
                    <a:pt x="33838" y="27444"/>
                    <a:pt x="33755" y="27492"/>
                    <a:pt x="33707" y="27563"/>
                  </a:cubicBezTo>
                  <a:lnTo>
                    <a:pt x="33695" y="27563"/>
                  </a:lnTo>
                  <a:cubicBezTo>
                    <a:pt x="33624" y="27718"/>
                    <a:pt x="33648" y="27909"/>
                    <a:pt x="33743" y="28052"/>
                  </a:cubicBezTo>
                  <a:cubicBezTo>
                    <a:pt x="33826" y="28171"/>
                    <a:pt x="33910" y="28278"/>
                    <a:pt x="34017" y="28373"/>
                  </a:cubicBezTo>
                  <a:cubicBezTo>
                    <a:pt x="34076" y="28421"/>
                    <a:pt x="34136" y="28468"/>
                    <a:pt x="34207" y="28516"/>
                  </a:cubicBezTo>
                  <a:lnTo>
                    <a:pt x="34255" y="28516"/>
                  </a:lnTo>
                  <a:cubicBezTo>
                    <a:pt x="34433" y="28397"/>
                    <a:pt x="34588" y="28242"/>
                    <a:pt x="34707" y="28052"/>
                  </a:cubicBezTo>
                  <a:cubicBezTo>
                    <a:pt x="34802" y="27909"/>
                    <a:pt x="34814" y="27718"/>
                    <a:pt x="34743" y="27563"/>
                  </a:cubicBezTo>
                  <a:cubicBezTo>
                    <a:pt x="34695" y="27492"/>
                    <a:pt x="34612" y="27444"/>
                    <a:pt x="34529" y="27444"/>
                  </a:cubicBezTo>
                  <a:cubicBezTo>
                    <a:pt x="34386" y="27444"/>
                    <a:pt x="34279" y="27528"/>
                    <a:pt x="34231" y="27659"/>
                  </a:cubicBezTo>
                  <a:cubicBezTo>
                    <a:pt x="34171" y="27528"/>
                    <a:pt x="34064" y="27444"/>
                    <a:pt x="33933" y="27444"/>
                  </a:cubicBezTo>
                  <a:close/>
                  <a:moveTo>
                    <a:pt x="1227" y="31516"/>
                  </a:moveTo>
                  <a:lnTo>
                    <a:pt x="1132" y="32016"/>
                  </a:lnTo>
                  <a:cubicBezTo>
                    <a:pt x="1155" y="32004"/>
                    <a:pt x="1167" y="31981"/>
                    <a:pt x="1179" y="31957"/>
                  </a:cubicBezTo>
                  <a:cubicBezTo>
                    <a:pt x="1263" y="31826"/>
                    <a:pt x="1274" y="31659"/>
                    <a:pt x="1227" y="31516"/>
                  </a:cubicBezTo>
                  <a:close/>
                  <a:moveTo>
                    <a:pt x="6513" y="31362"/>
                  </a:moveTo>
                  <a:cubicBezTo>
                    <a:pt x="6418" y="31362"/>
                    <a:pt x="6335" y="31409"/>
                    <a:pt x="6299" y="31481"/>
                  </a:cubicBezTo>
                  <a:lnTo>
                    <a:pt x="6168" y="31481"/>
                  </a:lnTo>
                  <a:cubicBezTo>
                    <a:pt x="6132" y="31659"/>
                    <a:pt x="6192" y="31838"/>
                    <a:pt x="6335" y="31957"/>
                  </a:cubicBezTo>
                  <a:cubicBezTo>
                    <a:pt x="6406" y="32088"/>
                    <a:pt x="6489" y="32195"/>
                    <a:pt x="6608" y="32278"/>
                  </a:cubicBezTo>
                  <a:cubicBezTo>
                    <a:pt x="6656" y="32338"/>
                    <a:pt x="6728" y="32385"/>
                    <a:pt x="6787" y="32433"/>
                  </a:cubicBezTo>
                  <a:lnTo>
                    <a:pt x="6835" y="32433"/>
                  </a:lnTo>
                  <a:cubicBezTo>
                    <a:pt x="7013" y="32314"/>
                    <a:pt x="7168" y="32147"/>
                    <a:pt x="7287" y="31969"/>
                  </a:cubicBezTo>
                  <a:cubicBezTo>
                    <a:pt x="7382" y="31814"/>
                    <a:pt x="7394" y="31635"/>
                    <a:pt x="7323" y="31481"/>
                  </a:cubicBezTo>
                  <a:cubicBezTo>
                    <a:pt x="7275" y="31409"/>
                    <a:pt x="7192" y="31362"/>
                    <a:pt x="7109" y="31362"/>
                  </a:cubicBezTo>
                  <a:cubicBezTo>
                    <a:pt x="6978" y="31362"/>
                    <a:pt x="6859" y="31445"/>
                    <a:pt x="6811" y="31564"/>
                  </a:cubicBezTo>
                  <a:cubicBezTo>
                    <a:pt x="6763" y="31445"/>
                    <a:pt x="6644" y="31362"/>
                    <a:pt x="6513" y="31362"/>
                  </a:cubicBezTo>
                  <a:close/>
                  <a:moveTo>
                    <a:pt x="12621" y="31362"/>
                  </a:moveTo>
                  <a:cubicBezTo>
                    <a:pt x="12526" y="31362"/>
                    <a:pt x="12443" y="31409"/>
                    <a:pt x="12407" y="31481"/>
                  </a:cubicBezTo>
                  <a:lnTo>
                    <a:pt x="12288" y="31481"/>
                  </a:lnTo>
                  <a:cubicBezTo>
                    <a:pt x="12252" y="31647"/>
                    <a:pt x="12300" y="31838"/>
                    <a:pt x="12431" y="31957"/>
                  </a:cubicBezTo>
                  <a:cubicBezTo>
                    <a:pt x="12502" y="32088"/>
                    <a:pt x="12597" y="32195"/>
                    <a:pt x="12704" y="32278"/>
                  </a:cubicBezTo>
                  <a:cubicBezTo>
                    <a:pt x="12812" y="32362"/>
                    <a:pt x="12895" y="32433"/>
                    <a:pt x="12895" y="32433"/>
                  </a:cubicBezTo>
                  <a:lnTo>
                    <a:pt x="12943" y="32433"/>
                  </a:lnTo>
                  <a:cubicBezTo>
                    <a:pt x="13121" y="32314"/>
                    <a:pt x="13276" y="32147"/>
                    <a:pt x="13395" y="31969"/>
                  </a:cubicBezTo>
                  <a:cubicBezTo>
                    <a:pt x="13490" y="31826"/>
                    <a:pt x="13502" y="31635"/>
                    <a:pt x="13431" y="31481"/>
                  </a:cubicBezTo>
                  <a:cubicBezTo>
                    <a:pt x="13383" y="31409"/>
                    <a:pt x="13300" y="31362"/>
                    <a:pt x="13216" y="31362"/>
                  </a:cubicBezTo>
                  <a:cubicBezTo>
                    <a:pt x="13085" y="31362"/>
                    <a:pt x="12966" y="31445"/>
                    <a:pt x="12919" y="31564"/>
                  </a:cubicBezTo>
                  <a:cubicBezTo>
                    <a:pt x="12859" y="31445"/>
                    <a:pt x="12752" y="31362"/>
                    <a:pt x="12621" y="31362"/>
                  </a:cubicBezTo>
                  <a:close/>
                  <a:moveTo>
                    <a:pt x="18715" y="31360"/>
                  </a:moveTo>
                  <a:cubicBezTo>
                    <a:pt x="18641" y="31360"/>
                    <a:pt x="18569" y="31406"/>
                    <a:pt x="18527" y="31481"/>
                  </a:cubicBezTo>
                  <a:lnTo>
                    <a:pt x="18408" y="31481"/>
                  </a:lnTo>
                  <a:cubicBezTo>
                    <a:pt x="18360" y="31647"/>
                    <a:pt x="18419" y="31838"/>
                    <a:pt x="18550" y="31957"/>
                  </a:cubicBezTo>
                  <a:cubicBezTo>
                    <a:pt x="18622" y="32088"/>
                    <a:pt x="18717" y="32195"/>
                    <a:pt x="18824" y="32278"/>
                  </a:cubicBezTo>
                  <a:cubicBezTo>
                    <a:pt x="18920" y="32362"/>
                    <a:pt x="19003" y="32433"/>
                    <a:pt x="19003" y="32433"/>
                  </a:cubicBezTo>
                  <a:lnTo>
                    <a:pt x="19062" y="32433"/>
                  </a:lnTo>
                  <a:cubicBezTo>
                    <a:pt x="19241" y="32314"/>
                    <a:pt x="19396" y="32147"/>
                    <a:pt x="19527" y="31969"/>
                  </a:cubicBezTo>
                  <a:cubicBezTo>
                    <a:pt x="19610" y="31814"/>
                    <a:pt x="19622" y="31635"/>
                    <a:pt x="19551" y="31481"/>
                  </a:cubicBezTo>
                  <a:cubicBezTo>
                    <a:pt x="19508" y="31406"/>
                    <a:pt x="19436" y="31360"/>
                    <a:pt x="19362" y="31360"/>
                  </a:cubicBezTo>
                  <a:cubicBezTo>
                    <a:pt x="19353" y="31360"/>
                    <a:pt x="19345" y="31360"/>
                    <a:pt x="19336" y="31362"/>
                  </a:cubicBezTo>
                  <a:cubicBezTo>
                    <a:pt x="19205" y="31362"/>
                    <a:pt x="19086" y="31445"/>
                    <a:pt x="19039" y="31564"/>
                  </a:cubicBezTo>
                  <a:cubicBezTo>
                    <a:pt x="18991" y="31445"/>
                    <a:pt x="18872" y="31362"/>
                    <a:pt x="18741" y="31362"/>
                  </a:cubicBezTo>
                  <a:cubicBezTo>
                    <a:pt x="18732" y="31360"/>
                    <a:pt x="18724" y="31360"/>
                    <a:pt x="18715" y="31360"/>
                  </a:cubicBezTo>
                  <a:close/>
                  <a:moveTo>
                    <a:pt x="24820" y="31360"/>
                  </a:moveTo>
                  <a:cubicBezTo>
                    <a:pt x="24737" y="31360"/>
                    <a:pt x="24667" y="31406"/>
                    <a:pt x="24635" y="31481"/>
                  </a:cubicBezTo>
                  <a:lnTo>
                    <a:pt x="24515" y="31481"/>
                  </a:lnTo>
                  <a:cubicBezTo>
                    <a:pt x="24480" y="31647"/>
                    <a:pt x="24539" y="31838"/>
                    <a:pt x="24670" y="31957"/>
                  </a:cubicBezTo>
                  <a:cubicBezTo>
                    <a:pt x="24742" y="32088"/>
                    <a:pt x="24837" y="32195"/>
                    <a:pt x="24944" y="32278"/>
                  </a:cubicBezTo>
                  <a:cubicBezTo>
                    <a:pt x="25039" y="32362"/>
                    <a:pt x="25123" y="32433"/>
                    <a:pt x="25123" y="32433"/>
                  </a:cubicBezTo>
                  <a:lnTo>
                    <a:pt x="25170" y="32433"/>
                  </a:lnTo>
                  <a:cubicBezTo>
                    <a:pt x="25349" y="32314"/>
                    <a:pt x="25504" y="32147"/>
                    <a:pt x="25623" y="31969"/>
                  </a:cubicBezTo>
                  <a:cubicBezTo>
                    <a:pt x="25718" y="31814"/>
                    <a:pt x="25730" y="31635"/>
                    <a:pt x="25658" y="31481"/>
                  </a:cubicBezTo>
                  <a:cubicBezTo>
                    <a:pt x="25616" y="31406"/>
                    <a:pt x="25544" y="31360"/>
                    <a:pt x="25470" y="31360"/>
                  </a:cubicBezTo>
                  <a:cubicBezTo>
                    <a:pt x="25461" y="31360"/>
                    <a:pt x="25453" y="31360"/>
                    <a:pt x="25444" y="31362"/>
                  </a:cubicBezTo>
                  <a:cubicBezTo>
                    <a:pt x="25313" y="31362"/>
                    <a:pt x="25194" y="31445"/>
                    <a:pt x="25147" y="31564"/>
                  </a:cubicBezTo>
                  <a:cubicBezTo>
                    <a:pt x="25099" y="31445"/>
                    <a:pt x="24980" y="31362"/>
                    <a:pt x="24849" y="31362"/>
                  </a:cubicBezTo>
                  <a:cubicBezTo>
                    <a:pt x="24839" y="31360"/>
                    <a:pt x="24830" y="31360"/>
                    <a:pt x="24820" y="31360"/>
                  </a:cubicBezTo>
                  <a:close/>
                  <a:moveTo>
                    <a:pt x="30945" y="31362"/>
                  </a:moveTo>
                  <a:cubicBezTo>
                    <a:pt x="30862" y="31362"/>
                    <a:pt x="30778" y="31409"/>
                    <a:pt x="30731" y="31481"/>
                  </a:cubicBezTo>
                  <a:lnTo>
                    <a:pt x="30635" y="31481"/>
                  </a:lnTo>
                  <a:cubicBezTo>
                    <a:pt x="30588" y="31647"/>
                    <a:pt x="30647" y="31838"/>
                    <a:pt x="30766" y="31957"/>
                  </a:cubicBezTo>
                  <a:cubicBezTo>
                    <a:pt x="30850" y="32076"/>
                    <a:pt x="30933" y="32195"/>
                    <a:pt x="31040" y="32278"/>
                  </a:cubicBezTo>
                  <a:cubicBezTo>
                    <a:pt x="31135" y="32362"/>
                    <a:pt x="31231" y="32433"/>
                    <a:pt x="31231" y="32433"/>
                  </a:cubicBezTo>
                  <a:lnTo>
                    <a:pt x="31278" y="32433"/>
                  </a:lnTo>
                  <a:cubicBezTo>
                    <a:pt x="31457" y="32302"/>
                    <a:pt x="31600" y="32147"/>
                    <a:pt x="31719" y="31969"/>
                  </a:cubicBezTo>
                  <a:cubicBezTo>
                    <a:pt x="31814" y="31826"/>
                    <a:pt x="31826" y="31635"/>
                    <a:pt x="31754" y="31481"/>
                  </a:cubicBezTo>
                  <a:cubicBezTo>
                    <a:pt x="31707" y="31397"/>
                    <a:pt x="31624" y="31362"/>
                    <a:pt x="31540" y="31362"/>
                  </a:cubicBezTo>
                  <a:cubicBezTo>
                    <a:pt x="31504" y="31445"/>
                    <a:pt x="31433" y="31516"/>
                    <a:pt x="31350" y="31540"/>
                  </a:cubicBezTo>
                  <a:cubicBezTo>
                    <a:pt x="31309" y="31558"/>
                    <a:pt x="31267" y="31566"/>
                    <a:pt x="31227" y="31566"/>
                  </a:cubicBezTo>
                  <a:cubicBezTo>
                    <a:pt x="31103" y="31566"/>
                    <a:pt x="30990" y="31487"/>
                    <a:pt x="30945" y="31362"/>
                  </a:cubicBezTo>
                  <a:close/>
                  <a:moveTo>
                    <a:pt x="37065" y="31362"/>
                  </a:moveTo>
                  <a:cubicBezTo>
                    <a:pt x="36981" y="31362"/>
                    <a:pt x="36898" y="31397"/>
                    <a:pt x="36850" y="31481"/>
                  </a:cubicBezTo>
                  <a:lnTo>
                    <a:pt x="36755" y="31481"/>
                  </a:lnTo>
                  <a:cubicBezTo>
                    <a:pt x="36707" y="31647"/>
                    <a:pt x="36755" y="31838"/>
                    <a:pt x="36886" y="31957"/>
                  </a:cubicBezTo>
                  <a:cubicBezTo>
                    <a:pt x="36958" y="32088"/>
                    <a:pt x="37041" y="32195"/>
                    <a:pt x="37160" y="32278"/>
                  </a:cubicBezTo>
                  <a:cubicBezTo>
                    <a:pt x="37219" y="32338"/>
                    <a:pt x="37279" y="32385"/>
                    <a:pt x="37339" y="32433"/>
                  </a:cubicBezTo>
                  <a:lnTo>
                    <a:pt x="37386" y="32433"/>
                  </a:lnTo>
                  <a:cubicBezTo>
                    <a:pt x="37565" y="32314"/>
                    <a:pt x="37720" y="32147"/>
                    <a:pt x="37839" y="31969"/>
                  </a:cubicBezTo>
                  <a:cubicBezTo>
                    <a:pt x="37934" y="31814"/>
                    <a:pt x="37946" y="31635"/>
                    <a:pt x="37874" y="31481"/>
                  </a:cubicBezTo>
                  <a:cubicBezTo>
                    <a:pt x="37827" y="31409"/>
                    <a:pt x="37743" y="31362"/>
                    <a:pt x="37660" y="31362"/>
                  </a:cubicBezTo>
                  <a:cubicBezTo>
                    <a:pt x="37529" y="31362"/>
                    <a:pt x="37410" y="31445"/>
                    <a:pt x="37362" y="31564"/>
                  </a:cubicBezTo>
                  <a:cubicBezTo>
                    <a:pt x="37315" y="31445"/>
                    <a:pt x="37196" y="31362"/>
                    <a:pt x="37065" y="31362"/>
                  </a:cubicBezTo>
                  <a:close/>
                  <a:moveTo>
                    <a:pt x="3430" y="35291"/>
                  </a:moveTo>
                  <a:cubicBezTo>
                    <a:pt x="3334" y="35291"/>
                    <a:pt x="3263" y="35338"/>
                    <a:pt x="3215" y="35422"/>
                  </a:cubicBezTo>
                  <a:lnTo>
                    <a:pt x="3120" y="35410"/>
                  </a:lnTo>
                  <a:lnTo>
                    <a:pt x="3120" y="35410"/>
                  </a:lnTo>
                  <a:cubicBezTo>
                    <a:pt x="3072" y="35588"/>
                    <a:pt x="3120" y="35767"/>
                    <a:pt x="3251" y="35898"/>
                  </a:cubicBezTo>
                  <a:cubicBezTo>
                    <a:pt x="3322" y="36017"/>
                    <a:pt x="3418" y="36124"/>
                    <a:pt x="3525" y="36219"/>
                  </a:cubicBezTo>
                  <a:cubicBezTo>
                    <a:pt x="3572" y="36267"/>
                    <a:pt x="3644" y="36326"/>
                    <a:pt x="3703" y="36362"/>
                  </a:cubicBezTo>
                  <a:lnTo>
                    <a:pt x="3751" y="36362"/>
                  </a:lnTo>
                  <a:cubicBezTo>
                    <a:pt x="3930" y="36243"/>
                    <a:pt x="4084" y="36088"/>
                    <a:pt x="4203" y="35898"/>
                  </a:cubicBezTo>
                  <a:cubicBezTo>
                    <a:pt x="4299" y="35755"/>
                    <a:pt x="4311" y="35576"/>
                    <a:pt x="4239" y="35422"/>
                  </a:cubicBezTo>
                  <a:cubicBezTo>
                    <a:pt x="4192" y="35338"/>
                    <a:pt x="4120" y="35291"/>
                    <a:pt x="4025" y="35291"/>
                  </a:cubicBezTo>
                  <a:cubicBezTo>
                    <a:pt x="3894" y="35302"/>
                    <a:pt x="3775" y="35374"/>
                    <a:pt x="3727" y="35505"/>
                  </a:cubicBezTo>
                  <a:cubicBezTo>
                    <a:pt x="3680" y="35386"/>
                    <a:pt x="3560" y="35302"/>
                    <a:pt x="3430" y="35291"/>
                  </a:cubicBezTo>
                  <a:close/>
                  <a:moveTo>
                    <a:pt x="9537" y="35291"/>
                  </a:moveTo>
                  <a:cubicBezTo>
                    <a:pt x="9442" y="35291"/>
                    <a:pt x="9359" y="35338"/>
                    <a:pt x="9323" y="35422"/>
                  </a:cubicBezTo>
                  <a:lnTo>
                    <a:pt x="9228" y="35410"/>
                  </a:lnTo>
                  <a:lnTo>
                    <a:pt x="9228" y="35410"/>
                  </a:lnTo>
                  <a:cubicBezTo>
                    <a:pt x="9180" y="35588"/>
                    <a:pt x="9228" y="35767"/>
                    <a:pt x="9359" y="35898"/>
                  </a:cubicBezTo>
                  <a:cubicBezTo>
                    <a:pt x="9430" y="36017"/>
                    <a:pt x="9526" y="36124"/>
                    <a:pt x="9633" y="36219"/>
                  </a:cubicBezTo>
                  <a:cubicBezTo>
                    <a:pt x="9692" y="36267"/>
                    <a:pt x="9752" y="36326"/>
                    <a:pt x="9811" y="36362"/>
                  </a:cubicBezTo>
                  <a:lnTo>
                    <a:pt x="9859" y="36362"/>
                  </a:lnTo>
                  <a:cubicBezTo>
                    <a:pt x="10037" y="36243"/>
                    <a:pt x="10192" y="36088"/>
                    <a:pt x="10311" y="35898"/>
                  </a:cubicBezTo>
                  <a:cubicBezTo>
                    <a:pt x="10407" y="35755"/>
                    <a:pt x="10418" y="35576"/>
                    <a:pt x="10347" y="35422"/>
                  </a:cubicBezTo>
                  <a:cubicBezTo>
                    <a:pt x="10299" y="35338"/>
                    <a:pt x="10216" y="35291"/>
                    <a:pt x="10133" y="35291"/>
                  </a:cubicBezTo>
                  <a:cubicBezTo>
                    <a:pt x="10085" y="35433"/>
                    <a:pt x="9957" y="35505"/>
                    <a:pt x="9831" y="35505"/>
                  </a:cubicBezTo>
                  <a:cubicBezTo>
                    <a:pt x="9704" y="35505"/>
                    <a:pt x="9579" y="35433"/>
                    <a:pt x="9537" y="35291"/>
                  </a:cubicBezTo>
                  <a:close/>
                  <a:moveTo>
                    <a:pt x="15645" y="35291"/>
                  </a:moveTo>
                  <a:cubicBezTo>
                    <a:pt x="15562" y="35291"/>
                    <a:pt x="15479" y="35338"/>
                    <a:pt x="15431" y="35422"/>
                  </a:cubicBezTo>
                  <a:lnTo>
                    <a:pt x="15348" y="35410"/>
                  </a:lnTo>
                  <a:lnTo>
                    <a:pt x="15348" y="35410"/>
                  </a:lnTo>
                  <a:cubicBezTo>
                    <a:pt x="15300" y="35588"/>
                    <a:pt x="15348" y="35767"/>
                    <a:pt x="15467" y="35898"/>
                  </a:cubicBezTo>
                  <a:cubicBezTo>
                    <a:pt x="15538" y="36017"/>
                    <a:pt x="15633" y="36124"/>
                    <a:pt x="15741" y="36219"/>
                  </a:cubicBezTo>
                  <a:cubicBezTo>
                    <a:pt x="15800" y="36267"/>
                    <a:pt x="15860" y="36326"/>
                    <a:pt x="15931" y="36362"/>
                  </a:cubicBezTo>
                  <a:lnTo>
                    <a:pt x="15979" y="36362"/>
                  </a:lnTo>
                  <a:cubicBezTo>
                    <a:pt x="16157" y="36243"/>
                    <a:pt x="16312" y="36088"/>
                    <a:pt x="16431" y="35898"/>
                  </a:cubicBezTo>
                  <a:cubicBezTo>
                    <a:pt x="16514" y="35755"/>
                    <a:pt x="16538" y="35576"/>
                    <a:pt x="16467" y="35422"/>
                  </a:cubicBezTo>
                  <a:cubicBezTo>
                    <a:pt x="16419" y="35338"/>
                    <a:pt x="16336" y="35291"/>
                    <a:pt x="16241" y="35291"/>
                  </a:cubicBezTo>
                  <a:cubicBezTo>
                    <a:pt x="16110" y="35302"/>
                    <a:pt x="16003" y="35386"/>
                    <a:pt x="15943" y="35505"/>
                  </a:cubicBezTo>
                  <a:cubicBezTo>
                    <a:pt x="15895" y="35386"/>
                    <a:pt x="15776" y="35302"/>
                    <a:pt x="15645" y="35291"/>
                  </a:cubicBezTo>
                  <a:close/>
                  <a:moveTo>
                    <a:pt x="21765" y="35291"/>
                  </a:moveTo>
                  <a:cubicBezTo>
                    <a:pt x="21670" y="35291"/>
                    <a:pt x="21587" y="35338"/>
                    <a:pt x="21551" y="35422"/>
                  </a:cubicBezTo>
                  <a:lnTo>
                    <a:pt x="21467" y="35410"/>
                  </a:lnTo>
                  <a:lnTo>
                    <a:pt x="21467" y="35410"/>
                  </a:lnTo>
                  <a:cubicBezTo>
                    <a:pt x="21420" y="35588"/>
                    <a:pt x="21456" y="35767"/>
                    <a:pt x="21575" y="35898"/>
                  </a:cubicBezTo>
                  <a:cubicBezTo>
                    <a:pt x="21658" y="36017"/>
                    <a:pt x="21741" y="36124"/>
                    <a:pt x="21848" y="36219"/>
                  </a:cubicBezTo>
                  <a:cubicBezTo>
                    <a:pt x="21908" y="36267"/>
                    <a:pt x="21968" y="36326"/>
                    <a:pt x="22039" y="36362"/>
                  </a:cubicBezTo>
                  <a:lnTo>
                    <a:pt x="22087" y="36362"/>
                  </a:lnTo>
                  <a:cubicBezTo>
                    <a:pt x="22265" y="36243"/>
                    <a:pt x="22420" y="36088"/>
                    <a:pt x="22539" y="35898"/>
                  </a:cubicBezTo>
                  <a:cubicBezTo>
                    <a:pt x="22634" y="35755"/>
                    <a:pt x="22646" y="35576"/>
                    <a:pt x="22575" y="35422"/>
                  </a:cubicBezTo>
                  <a:cubicBezTo>
                    <a:pt x="22527" y="35338"/>
                    <a:pt x="22444" y="35291"/>
                    <a:pt x="22360" y="35291"/>
                  </a:cubicBezTo>
                  <a:cubicBezTo>
                    <a:pt x="22229" y="35302"/>
                    <a:pt x="22110" y="35386"/>
                    <a:pt x="22063" y="35505"/>
                  </a:cubicBezTo>
                  <a:cubicBezTo>
                    <a:pt x="22003" y="35386"/>
                    <a:pt x="21896" y="35302"/>
                    <a:pt x="21765" y="35291"/>
                  </a:cubicBezTo>
                  <a:close/>
                  <a:moveTo>
                    <a:pt x="27873" y="35291"/>
                  </a:moveTo>
                  <a:cubicBezTo>
                    <a:pt x="27778" y="35291"/>
                    <a:pt x="27694" y="35338"/>
                    <a:pt x="27659" y="35422"/>
                  </a:cubicBezTo>
                  <a:lnTo>
                    <a:pt x="27575" y="35410"/>
                  </a:lnTo>
                  <a:lnTo>
                    <a:pt x="27575" y="35410"/>
                  </a:lnTo>
                  <a:cubicBezTo>
                    <a:pt x="27528" y="35588"/>
                    <a:pt x="27575" y="35767"/>
                    <a:pt x="27694" y="35898"/>
                  </a:cubicBezTo>
                  <a:cubicBezTo>
                    <a:pt x="27766" y="36017"/>
                    <a:pt x="27849" y="36124"/>
                    <a:pt x="27968" y="36219"/>
                  </a:cubicBezTo>
                  <a:cubicBezTo>
                    <a:pt x="28016" y="36267"/>
                    <a:pt x="28075" y="36326"/>
                    <a:pt x="28147" y="36362"/>
                  </a:cubicBezTo>
                  <a:lnTo>
                    <a:pt x="28195" y="36362"/>
                  </a:lnTo>
                  <a:cubicBezTo>
                    <a:pt x="28373" y="36243"/>
                    <a:pt x="28528" y="36088"/>
                    <a:pt x="28647" y="35898"/>
                  </a:cubicBezTo>
                  <a:cubicBezTo>
                    <a:pt x="28742" y="35755"/>
                    <a:pt x="28754" y="35576"/>
                    <a:pt x="28683" y="35422"/>
                  </a:cubicBezTo>
                  <a:cubicBezTo>
                    <a:pt x="28635" y="35338"/>
                    <a:pt x="28552" y="35291"/>
                    <a:pt x="28468" y="35291"/>
                  </a:cubicBezTo>
                  <a:cubicBezTo>
                    <a:pt x="28337" y="35302"/>
                    <a:pt x="28218" y="35386"/>
                    <a:pt x="28171" y="35505"/>
                  </a:cubicBezTo>
                  <a:cubicBezTo>
                    <a:pt x="28123" y="35386"/>
                    <a:pt x="28004" y="35302"/>
                    <a:pt x="27873" y="35291"/>
                  </a:cubicBezTo>
                  <a:close/>
                  <a:moveTo>
                    <a:pt x="33981" y="35291"/>
                  </a:moveTo>
                  <a:cubicBezTo>
                    <a:pt x="33886" y="35291"/>
                    <a:pt x="33814" y="35338"/>
                    <a:pt x="33767" y="35422"/>
                  </a:cubicBezTo>
                  <a:lnTo>
                    <a:pt x="33695" y="35410"/>
                  </a:lnTo>
                  <a:lnTo>
                    <a:pt x="33695" y="35410"/>
                  </a:lnTo>
                  <a:cubicBezTo>
                    <a:pt x="33648" y="35576"/>
                    <a:pt x="33683" y="35767"/>
                    <a:pt x="33802" y="35898"/>
                  </a:cubicBezTo>
                  <a:cubicBezTo>
                    <a:pt x="33874" y="36017"/>
                    <a:pt x="33969" y="36124"/>
                    <a:pt x="34076" y="36219"/>
                  </a:cubicBezTo>
                  <a:cubicBezTo>
                    <a:pt x="34136" y="36267"/>
                    <a:pt x="34195" y="36326"/>
                    <a:pt x="34255" y="36362"/>
                  </a:cubicBezTo>
                  <a:lnTo>
                    <a:pt x="34302" y="36362"/>
                  </a:lnTo>
                  <a:cubicBezTo>
                    <a:pt x="34481" y="36243"/>
                    <a:pt x="34636" y="36088"/>
                    <a:pt x="34767" y="35898"/>
                  </a:cubicBezTo>
                  <a:cubicBezTo>
                    <a:pt x="34850" y="35755"/>
                    <a:pt x="34862" y="35576"/>
                    <a:pt x="34791" y="35422"/>
                  </a:cubicBezTo>
                  <a:cubicBezTo>
                    <a:pt x="34755" y="35338"/>
                    <a:pt x="34672" y="35291"/>
                    <a:pt x="34576" y="35291"/>
                  </a:cubicBezTo>
                  <a:cubicBezTo>
                    <a:pt x="34445" y="35302"/>
                    <a:pt x="34326" y="35386"/>
                    <a:pt x="34279" y="35505"/>
                  </a:cubicBezTo>
                  <a:cubicBezTo>
                    <a:pt x="34231" y="35386"/>
                    <a:pt x="34112" y="35302"/>
                    <a:pt x="33981" y="35291"/>
                  </a:cubicBezTo>
                  <a:close/>
                  <a:moveTo>
                    <a:pt x="298" y="39184"/>
                  </a:moveTo>
                  <a:cubicBezTo>
                    <a:pt x="203" y="39184"/>
                    <a:pt x="120" y="39232"/>
                    <a:pt x="84" y="39303"/>
                  </a:cubicBezTo>
                  <a:lnTo>
                    <a:pt x="60" y="39303"/>
                  </a:lnTo>
                  <a:cubicBezTo>
                    <a:pt x="1" y="39458"/>
                    <a:pt x="24" y="39648"/>
                    <a:pt x="120" y="39791"/>
                  </a:cubicBezTo>
                  <a:cubicBezTo>
                    <a:pt x="191" y="39910"/>
                    <a:pt x="286" y="40017"/>
                    <a:pt x="393" y="40113"/>
                  </a:cubicBezTo>
                  <a:cubicBezTo>
                    <a:pt x="453" y="40160"/>
                    <a:pt x="512" y="40208"/>
                    <a:pt x="584" y="40255"/>
                  </a:cubicBezTo>
                  <a:lnTo>
                    <a:pt x="632" y="40255"/>
                  </a:lnTo>
                  <a:cubicBezTo>
                    <a:pt x="810" y="40136"/>
                    <a:pt x="953" y="39970"/>
                    <a:pt x="1072" y="39791"/>
                  </a:cubicBezTo>
                  <a:cubicBezTo>
                    <a:pt x="1167" y="39648"/>
                    <a:pt x="1179" y="39458"/>
                    <a:pt x="1108" y="39303"/>
                  </a:cubicBezTo>
                  <a:cubicBezTo>
                    <a:pt x="1060" y="39232"/>
                    <a:pt x="977" y="39184"/>
                    <a:pt x="893" y="39184"/>
                  </a:cubicBezTo>
                  <a:cubicBezTo>
                    <a:pt x="840" y="39321"/>
                    <a:pt x="715" y="39389"/>
                    <a:pt x="591" y="39389"/>
                  </a:cubicBezTo>
                  <a:cubicBezTo>
                    <a:pt x="468" y="39389"/>
                    <a:pt x="346" y="39321"/>
                    <a:pt x="298" y="39184"/>
                  </a:cubicBezTo>
                  <a:close/>
                  <a:moveTo>
                    <a:pt x="6418" y="39184"/>
                  </a:moveTo>
                  <a:cubicBezTo>
                    <a:pt x="6323" y="39184"/>
                    <a:pt x="6239" y="39232"/>
                    <a:pt x="6204" y="39303"/>
                  </a:cubicBezTo>
                  <a:lnTo>
                    <a:pt x="6180" y="39303"/>
                  </a:lnTo>
                  <a:cubicBezTo>
                    <a:pt x="6108" y="39458"/>
                    <a:pt x="6132" y="39648"/>
                    <a:pt x="6239" y="39791"/>
                  </a:cubicBezTo>
                  <a:cubicBezTo>
                    <a:pt x="6299" y="39910"/>
                    <a:pt x="6394" y="40017"/>
                    <a:pt x="6501" y="40113"/>
                  </a:cubicBezTo>
                  <a:cubicBezTo>
                    <a:pt x="6561" y="40160"/>
                    <a:pt x="6620" y="40208"/>
                    <a:pt x="6692" y="40255"/>
                  </a:cubicBezTo>
                  <a:lnTo>
                    <a:pt x="6739" y="40255"/>
                  </a:lnTo>
                  <a:cubicBezTo>
                    <a:pt x="6918" y="40136"/>
                    <a:pt x="7073" y="39982"/>
                    <a:pt x="7192" y="39791"/>
                  </a:cubicBezTo>
                  <a:cubicBezTo>
                    <a:pt x="7287" y="39648"/>
                    <a:pt x="7299" y="39458"/>
                    <a:pt x="7228" y="39303"/>
                  </a:cubicBezTo>
                  <a:cubicBezTo>
                    <a:pt x="7180" y="39232"/>
                    <a:pt x="7097" y="39184"/>
                    <a:pt x="7013" y="39184"/>
                  </a:cubicBezTo>
                  <a:cubicBezTo>
                    <a:pt x="6882" y="39196"/>
                    <a:pt x="6763" y="39267"/>
                    <a:pt x="6716" y="39386"/>
                  </a:cubicBezTo>
                  <a:cubicBezTo>
                    <a:pt x="6656" y="39267"/>
                    <a:pt x="6549" y="39184"/>
                    <a:pt x="6418" y="39184"/>
                  </a:cubicBezTo>
                  <a:close/>
                  <a:moveTo>
                    <a:pt x="12526" y="39184"/>
                  </a:moveTo>
                  <a:cubicBezTo>
                    <a:pt x="12431" y="39184"/>
                    <a:pt x="12359" y="39232"/>
                    <a:pt x="12312" y="39303"/>
                  </a:cubicBezTo>
                  <a:lnTo>
                    <a:pt x="12288" y="39303"/>
                  </a:lnTo>
                  <a:cubicBezTo>
                    <a:pt x="12228" y="39458"/>
                    <a:pt x="12240" y="39648"/>
                    <a:pt x="12347" y="39791"/>
                  </a:cubicBezTo>
                  <a:cubicBezTo>
                    <a:pt x="12419" y="39910"/>
                    <a:pt x="12502" y="40017"/>
                    <a:pt x="12621" y="40113"/>
                  </a:cubicBezTo>
                  <a:cubicBezTo>
                    <a:pt x="12669" y="40160"/>
                    <a:pt x="12740" y="40208"/>
                    <a:pt x="12800" y="40255"/>
                  </a:cubicBezTo>
                  <a:lnTo>
                    <a:pt x="12847" y="40255"/>
                  </a:lnTo>
                  <a:cubicBezTo>
                    <a:pt x="13026" y="40136"/>
                    <a:pt x="13181" y="39982"/>
                    <a:pt x="13300" y="39791"/>
                  </a:cubicBezTo>
                  <a:cubicBezTo>
                    <a:pt x="13395" y="39648"/>
                    <a:pt x="13407" y="39458"/>
                    <a:pt x="13336" y="39303"/>
                  </a:cubicBezTo>
                  <a:cubicBezTo>
                    <a:pt x="13288" y="39232"/>
                    <a:pt x="13205" y="39184"/>
                    <a:pt x="13121" y="39184"/>
                  </a:cubicBezTo>
                  <a:cubicBezTo>
                    <a:pt x="12990" y="39184"/>
                    <a:pt x="12871" y="39267"/>
                    <a:pt x="12824" y="39386"/>
                  </a:cubicBezTo>
                  <a:cubicBezTo>
                    <a:pt x="12764" y="39267"/>
                    <a:pt x="12657" y="39196"/>
                    <a:pt x="12526" y="39184"/>
                  </a:cubicBezTo>
                  <a:close/>
                  <a:moveTo>
                    <a:pt x="18634" y="39184"/>
                  </a:moveTo>
                  <a:cubicBezTo>
                    <a:pt x="18550" y="39184"/>
                    <a:pt x="18467" y="39232"/>
                    <a:pt x="18419" y="39303"/>
                  </a:cubicBezTo>
                  <a:lnTo>
                    <a:pt x="18408" y="39303"/>
                  </a:lnTo>
                  <a:cubicBezTo>
                    <a:pt x="18336" y="39458"/>
                    <a:pt x="18360" y="39648"/>
                    <a:pt x="18455" y="39791"/>
                  </a:cubicBezTo>
                  <a:cubicBezTo>
                    <a:pt x="18527" y="39910"/>
                    <a:pt x="18622" y="40017"/>
                    <a:pt x="18729" y="40113"/>
                  </a:cubicBezTo>
                  <a:cubicBezTo>
                    <a:pt x="18789" y="40160"/>
                    <a:pt x="18848" y="40208"/>
                    <a:pt x="18908" y="40255"/>
                  </a:cubicBezTo>
                  <a:lnTo>
                    <a:pt x="18955" y="40255"/>
                  </a:lnTo>
                  <a:cubicBezTo>
                    <a:pt x="19134" y="40136"/>
                    <a:pt x="19289" y="39982"/>
                    <a:pt x="19420" y="39791"/>
                  </a:cubicBezTo>
                  <a:cubicBezTo>
                    <a:pt x="19503" y="39648"/>
                    <a:pt x="19515" y="39458"/>
                    <a:pt x="19443" y="39303"/>
                  </a:cubicBezTo>
                  <a:cubicBezTo>
                    <a:pt x="19396" y="39232"/>
                    <a:pt x="19324" y="39184"/>
                    <a:pt x="19229" y="39184"/>
                  </a:cubicBezTo>
                  <a:cubicBezTo>
                    <a:pt x="19098" y="39196"/>
                    <a:pt x="18991" y="39267"/>
                    <a:pt x="18931" y="39386"/>
                  </a:cubicBezTo>
                  <a:cubicBezTo>
                    <a:pt x="18884" y="39267"/>
                    <a:pt x="18765" y="39184"/>
                    <a:pt x="18634" y="39184"/>
                  </a:cubicBezTo>
                  <a:close/>
                  <a:moveTo>
                    <a:pt x="24742" y="39184"/>
                  </a:moveTo>
                  <a:cubicBezTo>
                    <a:pt x="24658" y="39184"/>
                    <a:pt x="24575" y="39232"/>
                    <a:pt x="24527" y="39303"/>
                  </a:cubicBezTo>
                  <a:cubicBezTo>
                    <a:pt x="24456" y="39458"/>
                    <a:pt x="24468" y="39648"/>
                    <a:pt x="24563" y="39791"/>
                  </a:cubicBezTo>
                  <a:cubicBezTo>
                    <a:pt x="24635" y="39910"/>
                    <a:pt x="24730" y="40017"/>
                    <a:pt x="24837" y="40113"/>
                  </a:cubicBezTo>
                  <a:cubicBezTo>
                    <a:pt x="24896" y="40160"/>
                    <a:pt x="24956" y="40208"/>
                    <a:pt x="25027" y="40255"/>
                  </a:cubicBezTo>
                  <a:lnTo>
                    <a:pt x="25063" y="40255"/>
                  </a:lnTo>
                  <a:cubicBezTo>
                    <a:pt x="25254" y="40136"/>
                    <a:pt x="25408" y="39982"/>
                    <a:pt x="25528" y="39791"/>
                  </a:cubicBezTo>
                  <a:cubicBezTo>
                    <a:pt x="25611" y="39648"/>
                    <a:pt x="25623" y="39458"/>
                    <a:pt x="25551" y="39303"/>
                  </a:cubicBezTo>
                  <a:cubicBezTo>
                    <a:pt x="25516" y="39232"/>
                    <a:pt x="25432" y="39184"/>
                    <a:pt x="25337" y="39184"/>
                  </a:cubicBezTo>
                  <a:cubicBezTo>
                    <a:pt x="25206" y="39196"/>
                    <a:pt x="25099" y="39267"/>
                    <a:pt x="25039" y="39386"/>
                  </a:cubicBezTo>
                  <a:cubicBezTo>
                    <a:pt x="24992" y="39267"/>
                    <a:pt x="24873" y="39184"/>
                    <a:pt x="24742" y="39184"/>
                  </a:cubicBezTo>
                  <a:close/>
                  <a:moveTo>
                    <a:pt x="30850" y="39184"/>
                  </a:moveTo>
                  <a:cubicBezTo>
                    <a:pt x="30754" y="39184"/>
                    <a:pt x="30671" y="39232"/>
                    <a:pt x="30635" y="39303"/>
                  </a:cubicBezTo>
                  <a:cubicBezTo>
                    <a:pt x="30564" y="39458"/>
                    <a:pt x="30576" y="39636"/>
                    <a:pt x="30671" y="39791"/>
                  </a:cubicBezTo>
                  <a:cubicBezTo>
                    <a:pt x="30742" y="39910"/>
                    <a:pt x="30838" y="40017"/>
                    <a:pt x="30945" y="40113"/>
                  </a:cubicBezTo>
                  <a:cubicBezTo>
                    <a:pt x="31004" y="40160"/>
                    <a:pt x="31064" y="40208"/>
                    <a:pt x="31123" y="40255"/>
                  </a:cubicBezTo>
                  <a:lnTo>
                    <a:pt x="31183" y="40255"/>
                  </a:lnTo>
                  <a:cubicBezTo>
                    <a:pt x="31362" y="40136"/>
                    <a:pt x="31504" y="39970"/>
                    <a:pt x="31624" y="39791"/>
                  </a:cubicBezTo>
                  <a:cubicBezTo>
                    <a:pt x="31719" y="39648"/>
                    <a:pt x="31731" y="39458"/>
                    <a:pt x="31659" y="39303"/>
                  </a:cubicBezTo>
                  <a:cubicBezTo>
                    <a:pt x="31612" y="39232"/>
                    <a:pt x="31528" y="39184"/>
                    <a:pt x="31445" y="39184"/>
                  </a:cubicBezTo>
                  <a:cubicBezTo>
                    <a:pt x="31391" y="39321"/>
                    <a:pt x="31266" y="39389"/>
                    <a:pt x="31143" y="39389"/>
                  </a:cubicBezTo>
                  <a:cubicBezTo>
                    <a:pt x="31019" y="39389"/>
                    <a:pt x="30897" y="39321"/>
                    <a:pt x="30850" y="39184"/>
                  </a:cubicBezTo>
                  <a:close/>
                  <a:moveTo>
                    <a:pt x="36969" y="39184"/>
                  </a:moveTo>
                  <a:cubicBezTo>
                    <a:pt x="36874" y="39184"/>
                    <a:pt x="36791" y="39232"/>
                    <a:pt x="36755" y="39303"/>
                  </a:cubicBezTo>
                  <a:cubicBezTo>
                    <a:pt x="36684" y="39458"/>
                    <a:pt x="36696" y="39648"/>
                    <a:pt x="36791" y="39791"/>
                  </a:cubicBezTo>
                  <a:cubicBezTo>
                    <a:pt x="36850" y="39910"/>
                    <a:pt x="36946" y="40017"/>
                    <a:pt x="37065" y="40113"/>
                  </a:cubicBezTo>
                  <a:cubicBezTo>
                    <a:pt x="37112" y="40160"/>
                    <a:pt x="37172" y="40208"/>
                    <a:pt x="37243" y="40255"/>
                  </a:cubicBezTo>
                  <a:lnTo>
                    <a:pt x="37291" y="40255"/>
                  </a:lnTo>
                  <a:cubicBezTo>
                    <a:pt x="37469" y="40136"/>
                    <a:pt x="37624" y="39982"/>
                    <a:pt x="37743" y="39791"/>
                  </a:cubicBezTo>
                  <a:cubicBezTo>
                    <a:pt x="37839" y="39648"/>
                    <a:pt x="37850" y="39458"/>
                    <a:pt x="37779" y="39303"/>
                  </a:cubicBezTo>
                  <a:cubicBezTo>
                    <a:pt x="37731" y="39232"/>
                    <a:pt x="37648" y="39184"/>
                    <a:pt x="37565" y="39184"/>
                  </a:cubicBezTo>
                  <a:cubicBezTo>
                    <a:pt x="37434" y="39196"/>
                    <a:pt x="37315" y="39267"/>
                    <a:pt x="37267" y="39386"/>
                  </a:cubicBezTo>
                  <a:cubicBezTo>
                    <a:pt x="37219" y="39267"/>
                    <a:pt x="37100" y="39184"/>
                    <a:pt x="36969" y="39184"/>
                  </a:cubicBezTo>
                  <a:close/>
                  <a:moveTo>
                    <a:pt x="3358" y="43137"/>
                  </a:moveTo>
                  <a:cubicBezTo>
                    <a:pt x="3275" y="43137"/>
                    <a:pt x="3191" y="43184"/>
                    <a:pt x="3144" y="43256"/>
                  </a:cubicBezTo>
                  <a:lnTo>
                    <a:pt x="3120" y="43256"/>
                  </a:lnTo>
                  <a:cubicBezTo>
                    <a:pt x="3049" y="43423"/>
                    <a:pt x="3072" y="43601"/>
                    <a:pt x="3179" y="43744"/>
                  </a:cubicBezTo>
                  <a:cubicBezTo>
                    <a:pt x="3251" y="43863"/>
                    <a:pt x="3346" y="43970"/>
                    <a:pt x="3453" y="44065"/>
                  </a:cubicBezTo>
                  <a:cubicBezTo>
                    <a:pt x="3513" y="44113"/>
                    <a:pt x="3572" y="44161"/>
                    <a:pt x="3632" y="44208"/>
                  </a:cubicBezTo>
                  <a:lnTo>
                    <a:pt x="3680" y="44208"/>
                  </a:lnTo>
                  <a:cubicBezTo>
                    <a:pt x="3858" y="44089"/>
                    <a:pt x="4013" y="43934"/>
                    <a:pt x="4144" y="43744"/>
                  </a:cubicBezTo>
                  <a:cubicBezTo>
                    <a:pt x="4227" y="43601"/>
                    <a:pt x="4239" y="43423"/>
                    <a:pt x="4168" y="43256"/>
                  </a:cubicBezTo>
                  <a:cubicBezTo>
                    <a:pt x="4120" y="43184"/>
                    <a:pt x="4049" y="43137"/>
                    <a:pt x="3953" y="43137"/>
                  </a:cubicBezTo>
                  <a:cubicBezTo>
                    <a:pt x="3822" y="43149"/>
                    <a:pt x="3703" y="43220"/>
                    <a:pt x="3656" y="43351"/>
                  </a:cubicBezTo>
                  <a:cubicBezTo>
                    <a:pt x="3596" y="43232"/>
                    <a:pt x="3489" y="43149"/>
                    <a:pt x="3358" y="43137"/>
                  </a:cubicBezTo>
                  <a:close/>
                  <a:moveTo>
                    <a:pt x="9466" y="43137"/>
                  </a:moveTo>
                  <a:cubicBezTo>
                    <a:pt x="9371" y="43137"/>
                    <a:pt x="9287" y="43184"/>
                    <a:pt x="9252" y="43256"/>
                  </a:cubicBezTo>
                  <a:lnTo>
                    <a:pt x="9228" y="43256"/>
                  </a:lnTo>
                  <a:cubicBezTo>
                    <a:pt x="9168" y="43411"/>
                    <a:pt x="9180" y="43601"/>
                    <a:pt x="9287" y="43744"/>
                  </a:cubicBezTo>
                  <a:cubicBezTo>
                    <a:pt x="9359" y="43863"/>
                    <a:pt x="9454" y="43970"/>
                    <a:pt x="9561" y="44065"/>
                  </a:cubicBezTo>
                  <a:cubicBezTo>
                    <a:pt x="9621" y="44113"/>
                    <a:pt x="9680" y="44161"/>
                    <a:pt x="9740" y="44208"/>
                  </a:cubicBezTo>
                  <a:lnTo>
                    <a:pt x="9787" y="44208"/>
                  </a:lnTo>
                  <a:cubicBezTo>
                    <a:pt x="9966" y="44089"/>
                    <a:pt x="10121" y="43934"/>
                    <a:pt x="10240" y="43744"/>
                  </a:cubicBezTo>
                  <a:cubicBezTo>
                    <a:pt x="10335" y="43601"/>
                    <a:pt x="10347" y="43423"/>
                    <a:pt x="10276" y="43256"/>
                  </a:cubicBezTo>
                  <a:cubicBezTo>
                    <a:pt x="10228" y="43184"/>
                    <a:pt x="10145" y="43137"/>
                    <a:pt x="10061" y="43137"/>
                  </a:cubicBezTo>
                  <a:cubicBezTo>
                    <a:pt x="10008" y="43280"/>
                    <a:pt x="9883" y="43351"/>
                    <a:pt x="9759" y="43351"/>
                  </a:cubicBezTo>
                  <a:cubicBezTo>
                    <a:pt x="9636" y="43351"/>
                    <a:pt x="9514" y="43280"/>
                    <a:pt x="9466" y="43137"/>
                  </a:cubicBezTo>
                  <a:close/>
                  <a:moveTo>
                    <a:pt x="15586" y="43137"/>
                  </a:moveTo>
                  <a:cubicBezTo>
                    <a:pt x="15491" y="43137"/>
                    <a:pt x="15407" y="43184"/>
                    <a:pt x="15360" y="43256"/>
                  </a:cubicBezTo>
                  <a:lnTo>
                    <a:pt x="15348" y="43256"/>
                  </a:lnTo>
                  <a:cubicBezTo>
                    <a:pt x="15276" y="43411"/>
                    <a:pt x="15300" y="43601"/>
                    <a:pt x="15395" y="43744"/>
                  </a:cubicBezTo>
                  <a:cubicBezTo>
                    <a:pt x="15467" y="43863"/>
                    <a:pt x="15562" y="43970"/>
                    <a:pt x="15669" y="44065"/>
                  </a:cubicBezTo>
                  <a:cubicBezTo>
                    <a:pt x="15729" y="44113"/>
                    <a:pt x="15788" y="44173"/>
                    <a:pt x="15860" y="44208"/>
                  </a:cubicBezTo>
                  <a:lnTo>
                    <a:pt x="15907" y="44208"/>
                  </a:lnTo>
                  <a:cubicBezTo>
                    <a:pt x="16086" y="44089"/>
                    <a:pt x="16241" y="43934"/>
                    <a:pt x="16360" y="43744"/>
                  </a:cubicBezTo>
                  <a:cubicBezTo>
                    <a:pt x="16455" y="43601"/>
                    <a:pt x="16467" y="43423"/>
                    <a:pt x="16395" y="43256"/>
                  </a:cubicBezTo>
                  <a:cubicBezTo>
                    <a:pt x="16348" y="43184"/>
                    <a:pt x="16264" y="43137"/>
                    <a:pt x="16181" y="43137"/>
                  </a:cubicBezTo>
                  <a:cubicBezTo>
                    <a:pt x="16050" y="43149"/>
                    <a:pt x="15931" y="43232"/>
                    <a:pt x="15883" y="43351"/>
                  </a:cubicBezTo>
                  <a:cubicBezTo>
                    <a:pt x="15824" y="43220"/>
                    <a:pt x="15717" y="43149"/>
                    <a:pt x="15586" y="43137"/>
                  </a:cubicBezTo>
                  <a:close/>
                  <a:moveTo>
                    <a:pt x="21694" y="43137"/>
                  </a:moveTo>
                  <a:cubicBezTo>
                    <a:pt x="21598" y="43137"/>
                    <a:pt x="21515" y="43184"/>
                    <a:pt x="21479" y="43256"/>
                  </a:cubicBezTo>
                  <a:lnTo>
                    <a:pt x="21456" y="43256"/>
                  </a:lnTo>
                  <a:cubicBezTo>
                    <a:pt x="21396" y="43411"/>
                    <a:pt x="21408" y="43601"/>
                    <a:pt x="21515" y="43744"/>
                  </a:cubicBezTo>
                  <a:cubicBezTo>
                    <a:pt x="21587" y="43863"/>
                    <a:pt x="21670" y="43970"/>
                    <a:pt x="21789" y="44065"/>
                  </a:cubicBezTo>
                  <a:cubicBezTo>
                    <a:pt x="21837" y="44113"/>
                    <a:pt x="21908" y="44161"/>
                    <a:pt x="21968" y="44208"/>
                  </a:cubicBezTo>
                  <a:lnTo>
                    <a:pt x="22015" y="44208"/>
                  </a:lnTo>
                  <a:cubicBezTo>
                    <a:pt x="22194" y="44089"/>
                    <a:pt x="22349" y="43934"/>
                    <a:pt x="22468" y="43744"/>
                  </a:cubicBezTo>
                  <a:cubicBezTo>
                    <a:pt x="22563" y="43601"/>
                    <a:pt x="22575" y="43423"/>
                    <a:pt x="22503" y="43256"/>
                  </a:cubicBezTo>
                  <a:cubicBezTo>
                    <a:pt x="22456" y="43184"/>
                    <a:pt x="22372" y="43137"/>
                    <a:pt x="22289" y="43137"/>
                  </a:cubicBezTo>
                  <a:cubicBezTo>
                    <a:pt x="22158" y="43149"/>
                    <a:pt x="22039" y="43220"/>
                    <a:pt x="21991" y="43351"/>
                  </a:cubicBezTo>
                  <a:cubicBezTo>
                    <a:pt x="21932" y="43232"/>
                    <a:pt x="21825" y="43149"/>
                    <a:pt x="21694" y="43137"/>
                  </a:cubicBezTo>
                  <a:close/>
                  <a:moveTo>
                    <a:pt x="27802" y="43137"/>
                  </a:moveTo>
                  <a:cubicBezTo>
                    <a:pt x="27718" y="43137"/>
                    <a:pt x="27635" y="43184"/>
                    <a:pt x="27587" y="43256"/>
                  </a:cubicBezTo>
                  <a:lnTo>
                    <a:pt x="27575" y="43256"/>
                  </a:lnTo>
                  <a:cubicBezTo>
                    <a:pt x="27504" y="43411"/>
                    <a:pt x="27528" y="43601"/>
                    <a:pt x="27623" y="43744"/>
                  </a:cubicBezTo>
                  <a:cubicBezTo>
                    <a:pt x="27694" y="43863"/>
                    <a:pt x="27790" y="43970"/>
                    <a:pt x="27897" y="44065"/>
                  </a:cubicBezTo>
                  <a:cubicBezTo>
                    <a:pt x="27992" y="44149"/>
                    <a:pt x="28075" y="44208"/>
                    <a:pt x="28075" y="44208"/>
                  </a:cubicBezTo>
                  <a:lnTo>
                    <a:pt x="28123" y="44208"/>
                  </a:lnTo>
                  <a:cubicBezTo>
                    <a:pt x="28302" y="44089"/>
                    <a:pt x="28456" y="43934"/>
                    <a:pt x="28576" y="43744"/>
                  </a:cubicBezTo>
                  <a:cubicBezTo>
                    <a:pt x="28671" y="43601"/>
                    <a:pt x="28683" y="43423"/>
                    <a:pt x="28611" y="43256"/>
                  </a:cubicBezTo>
                  <a:cubicBezTo>
                    <a:pt x="28564" y="43184"/>
                    <a:pt x="28480" y="43137"/>
                    <a:pt x="28397" y="43137"/>
                  </a:cubicBezTo>
                  <a:cubicBezTo>
                    <a:pt x="28266" y="43149"/>
                    <a:pt x="28159" y="43232"/>
                    <a:pt x="28099" y="43351"/>
                  </a:cubicBezTo>
                  <a:cubicBezTo>
                    <a:pt x="28052" y="43220"/>
                    <a:pt x="27933" y="43149"/>
                    <a:pt x="27802" y="43137"/>
                  </a:cubicBezTo>
                  <a:close/>
                  <a:moveTo>
                    <a:pt x="33910" y="43137"/>
                  </a:moveTo>
                  <a:cubicBezTo>
                    <a:pt x="33826" y="43137"/>
                    <a:pt x="33743" y="43184"/>
                    <a:pt x="33695" y="43256"/>
                  </a:cubicBezTo>
                  <a:cubicBezTo>
                    <a:pt x="33624" y="43411"/>
                    <a:pt x="33636" y="43601"/>
                    <a:pt x="33731" y="43744"/>
                  </a:cubicBezTo>
                  <a:cubicBezTo>
                    <a:pt x="33802" y="43863"/>
                    <a:pt x="33898" y="43970"/>
                    <a:pt x="34005" y="44065"/>
                  </a:cubicBezTo>
                  <a:cubicBezTo>
                    <a:pt x="34064" y="44113"/>
                    <a:pt x="34124" y="44161"/>
                    <a:pt x="34183" y="44208"/>
                  </a:cubicBezTo>
                  <a:lnTo>
                    <a:pt x="34231" y="44208"/>
                  </a:lnTo>
                  <a:cubicBezTo>
                    <a:pt x="34410" y="44089"/>
                    <a:pt x="34576" y="43934"/>
                    <a:pt x="34695" y="43744"/>
                  </a:cubicBezTo>
                  <a:cubicBezTo>
                    <a:pt x="34779" y="43601"/>
                    <a:pt x="34791" y="43423"/>
                    <a:pt x="34719" y="43256"/>
                  </a:cubicBezTo>
                  <a:cubicBezTo>
                    <a:pt x="34683" y="43184"/>
                    <a:pt x="34600" y="43137"/>
                    <a:pt x="34505" y="43137"/>
                  </a:cubicBezTo>
                  <a:cubicBezTo>
                    <a:pt x="34374" y="43149"/>
                    <a:pt x="34255" y="43220"/>
                    <a:pt x="34207" y="43351"/>
                  </a:cubicBezTo>
                  <a:cubicBezTo>
                    <a:pt x="34160" y="43232"/>
                    <a:pt x="34040" y="43149"/>
                    <a:pt x="33910" y="431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8" name="Google Shape;91798;p74"/>
            <p:cNvSpPr/>
            <p:nvPr/>
          </p:nvSpPr>
          <p:spPr>
            <a:xfrm>
              <a:off x="6498917" y="2734622"/>
              <a:ext cx="225929" cy="586933"/>
            </a:xfrm>
            <a:custGeom>
              <a:avLst/>
              <a:gdLst/>
              <a:ahLst/>
              <a:cxnLst/>
              <a:rect l="l" t="t" r="r" b="b"/>
              <a:pathLst>
                <a:path w="8629" h="22417" extrusionOk="0">
                  <a:moveTo>
                    <a:pt x="8595" y="0"/>
                  </a:moveTo>
                  <a:cubicBezTo>
                    <a:pt x="8589" y="0"/>
                    <a:pt x="8585" y="3"/>
                    <a:pt x="8585" y="10"/>
                  </a:cubicBezTo>
                  <a:cubicBezTo>
                    <a:pt x="8037" y="844"/>
                    <a:pt x="7501" y="1642"/>
                    <a:pt x="6966" y="2475"/>
                  </a:cubicBezTo>
                  <a:cubicBezTo>
                    <a:pt x="6656" y="2963"/>
                    <a:pt x="6346" y="3463"/>
                    <a:pt x="6049" y="3951"/>
                  </a:cubicBezTo>
                  <a:lnTo>
                    <a:pt x="6216" y="3475"/>
                  </a:lnTo>
                  <a:cubicBezTo>
                    <a:pt x="6454" y="2880"/>
                    <a:pt x="6632" y="2273"/>
                    <a:pt x="6811" y="1653"/>
                  </a:cubicBezTo>
                  <a:cubicBezTo>
                    <a:pt x="6819" y="1653"/>
                    <a:pt x="6806" y="1643"/>
                    <a:pt x="6796" y="1643"/>
                  </a:cubicBezTo>
                  <a:cubicBezTo>
                    <a:pt x="6791" y="1643"/>
                    <a:pt x="6787" y="1645"/>
                    <a:pt x="6787" y="1653"/>
                  </a:cubicBezTo>
                  <a:cubicBezTo>
                    <a:pt x="6537" y="2249"/>
                    <a:pt x="6299" y="2832"/>
                    <a:pt x="6061" y="3416"/>
                  </a:cubicBezTo>
                  <a:cubicBezTo>
                    <a:pt x="5882" y="3868"/>
                    <a:pt x="5668" y="4332"/>
                    <a:pt x="5525" y="4809"/>
                  </a:cubicBezTo>
                  <a:lnTo>
                    <a:pt x="5418" y="4963"/>
                  </a:lnTo>
                  <a:cubicBezTo>
                    <a:pt x="4525" y="6452"/>
                    <a:pt x="3656" y="7952"/>
                    <a:pt x="2834" y="9464"/>
                  </a:cubicBezTo>
                  <a:cubicBezTo>
                    <a:pt x="2036" y="10905"/>
                    <a:pt x="1143" y="12369"/>
                    <a:pt x="762" y="13988"/>
                  </a:cubicBezTo>
                  <a:cubicBezTo>
                    <a:pt x="0" y="17143"/>
                    <a:pt x="1846" y="20013"/>
                    <a:pt x="3691" y="22394"/>
                  </a:cubicBezTo>
                  <a:cubicBezTo>
                    <a:pt x="3704" y="22410"/>
                    <a:pt x="3719" y="22416"/>
                    <a:pt x="3734" y="22416"/>
                  </a:cubicBezTo>
                  <a:cubicBezTo>
                    <a:pt x="3775" y="22416"/>
                    <a:pt x="3813" y="22366"/>
                    <a:pt x="3787" y="22323"/>
                  </a:cubicBezTo>
                  <a:cubicBezTo>
                    <a:pt x="2929" y="20846"/>
                    <a:pt x="2001" y="19358"/>
                    <a:pt x="1489" y="17703"/>
                  </a:cubicBezTo>
                  <a:cubicBezTo>
                    <a:pt x="1012" y="16262"/>
                    <a:pt x="1024" y="14691"/>
                    <a:pt x="1524" y="13238"/>
                  </a:cubicBezTo>
                  <a:cubicBezTo>
                    <a:pt x="1798" y="12500"/>
                    <a:pt x="2108" y="11774"/>
                    <a:pt x="2477" y="11059"/>
                  </a:cubicBezTo>
                  <a:cubicBezTo>
                    <a:pt x="2846" y="10321"/>
                    <a:pt x="3227" y="9571"/>
                    <a:pt x="3620" y="8833"/>
                  </a:cubicBezTo>
                  <a:cubicBezTo>
                    <a:pt x="4418" y="7345"/>
                    <a:pt x="5263" y="5880"/>
                    <a:pt x="6108" y="4416"/>
                  </a:cubicBezTo>
                  <a:cubicBezTo>
                    <a:pt x="6954" y="2963"/>
                    <a:pt x="7763" y="1487"/>
                    <a:pt x="8621" y="22"/>
                  </a:cubicBezTo>
                  <a:cubicBezTo>
                    <a:pt x="8629" y="14"/>
                    <a:pt x="8609" y="0"/>
                    <a:pt x="8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9" name="Google Shape;91799;p74"/>
            <p:cNvSpPr/>
            <p:nvPr/>
          </p:nvSpPr>
          <p:spPr>
            <a:xfrm>
              <a:off x="6050830" y="3485929"/>
              <a:ext cx="1042640" cy="521398"/>
            </a:xfrm>
            <a:custGeom>
              <a:avLst/>
              <a:gdLst/>
              <a:ahLst/>
              <a:cxnLst/>
              <a:rect l="l" t="t" r="r" b="b"/>
              <a:pathLst>
                <a:path w="39822" h="19914" extrusionOk="0">
                  <a:moveTo>
                    <a:pt x="19560" y="0"/>
                  </a:moveTo>
                  <a:cubicBezTo>
                    <a:pt x="11403" y="0"/>
                    <a:pt x="1" y="9923"/>
                    <a:pt x="1791" y="12392"/>
                  </a:cubicBezTo>
                  <a:cubicBezTo>
                    <a:pt x="4482" y="16107"/>
                    <a:pt x="11649" y="16702"/>
                    <a:pt x="29545" y="19905"/>
                  </a:cubicBezTo>
                  <a:cubicBezTo>
                    <a:pt x="29577" y="19910"/>
                    <a:pt x="29610" y="19913"/>
                    <a:pt x="29645" y="19913"/>
                  </a:cubicBezTo>
                  <a:cubicBezTo>
                    <a:pt x="32235" y="19913"/>
                    <a:pt x="39821" y="3692"/>
                    <a:pt x="37236" y="3081"/>
                  </a:cubicBezTo>
                  <a:cubicBezTo>
                    <a:pt x="33926" y="2319"/>
                    <a:pt x="20948" y="57"/>
                    <a:pt x="19984" y="9"/>
                  </a:cubicBezTo>
                  <a:cubicBezTo>
                    <a:pt x="19844" y="3"/>
                    <a:pt x="19703" y="0"/>
                    <a:pt x="195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0" name="Google Shape;91800;p74"/>
            <p:cNvSpPr/>
            <p:nvPr/>
          </p:nvSpPr>
          <p:spPr>
            <a:xfrm>
              <a:off x="6600532" y="3547562"/>
              <a:ext cx="1069293" cy="795660"/>
            </a:xfrm>
            <a:custGeom>
              <a:avLst/>
              <a:gdLst/>
              <a:ahLst/>
              <a:cxnLst/>
              <a:rect l="l" t="t" r="r" b="b"/>
              <a:pathLst>
                <a:path w="40840" h="30389" extrusionOk="0">
                  <a:moveTo>
                    <a:pt x="12657" y="1"/>
                  </a:moveTo>
                  <a:cubicBezTo>
                    <a:pt x="12657" y="1"/>
                    <a:pt x="1" y="13467"/>
                    <a:pt x="644" y="14074"/>
                  </a:cubicBezTo>
                  <a:cubicBezTo>
                    <a:pt x="3054" y="16407"/>
                    <a:pt x="6685" y="19168"/>
                    <a:pt x="13568" y="19168"/>
                  </a:cubicBezTo>
                  <a:cubicBezTo>
                    <a:pt x="14131" y="19168"/>
                    <a:pt x="14716" y="19149"/>
                    <a:pt x="15324" y="19110"/>
                  </a:cubicBezTo>
                  <a:cubicBezTo>
                    <a:pt x="15324" y="19110"/>
                    <a:pt x="19274" y="29435"/>
                    <a:pt x="22581" y="29435"/>
                  </a:cubicBezTo>
                  <a:cubicBezTo>
                    <a:pt x="22695" y="29435"/>
                    <a:pt x="22808" y="29423"/>
                    <a:pt x="22920" y="29397"/>
                  </a:cubicBezTo>
                  <a:cubicBezTo>
                    <a:pt x="24321" y="29064"/>
                    <a:pt x="24085" y="26763"/>
                    <a:pt x="23420" y="24373"/>
                  </a:cubicBezTo>
                  <a:lnTo>
                    <a:pt x="23420" y="24373"/>
                  </a:lnTo>
                  <a:cubicBezTo>
                    <a:pt x="24711" y="27329"/>
                    <a:pt x="26385" y="30321"/>
                    <a:pt x="27875" y="30321"/>
                  </a:cubicBezTo>
                  <a:cubicBezTo>
                    <a:pt x="27942" y="30321"/>
                    <a:pt x="28009" y="30315"/>
                    <a:pt x="28076" y="30302"/>
                  </a:cubicBezTo>
                  <a:cubicBezTo>
                    <a:pt x="29523" y="30027"/>
                    <a:pt x="29691" y="28281"/>
                    <a:pt x="29323" y="26181"/>
                  </a:cubicBezTo>
                  <a:lnTo>
                    <a:pt x="29323" y="26181"/>
                  </a:lnTo>
                  <a:cubicBezTo>
                    <a:pt x="30400" y="28495"/>
                    <a:pt x="31691" y="30389"/>
                    <a:pt x="33028" y="30389"/>
                  </a:cubicBezTo>
                  <a:cubicBezTo>
                    <a:pt x="33190" y="30389"/>
                    <a:pt x="33353" y="30361"/>
                    <a:pt x="33517" y="30302"/>
                  </a:cubicBezTo>
                  <a:cubicBezTo>
                    <a:pt x="35172" y="29709"/>
                    <a:pt x="34890" y="27041"/>
                    <a:pt x="34097" y="24320"/>
                  </a:cubicBezTo>
                  <a:lnTo>
                    <a:pt x="34097" y="24320"/>
                  </a:lnTo>
                  <a:cubicBezTo>
                    <a:pt x="35093" y="26295"/>
                    <a:pt x="36245" y="27951"/>
                    <a:pt x="37308" y="27951"/>
                  </a:cubicBezTo>
                  <a:cubicBezTo>
                    <a:pt x="37488" y="27951"/>
                    <a:pt x="37665" y="27903"/>
                    <a:pt x="37839" y="27802"/>
                  </a:cubicBezTo>
                  <a:cubicBezTo>
                    <a:pt x="40839" y="26064"/>
                    <a:pt x="36732" y="14919"/>
                    <a:pt x="33934" y="11109"/>
                  </a:cubicBezTo>
                  <a:cubicBezTo>
                    <a:pt x="32600" y="9300"/>
                    <a:pt x="29159" y="5144"/>
                    <a:pt x="24052" y="2775"/>
                  </a:cubicBezTo>
                  <a:cubicBezTo>
                    <a:pt x="20242" y="1013"/>
                    <a:pt x="12657" y="1"/>
                    <a:pt x="126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1" name="Google Shape;91801;p74"/>
            <p:cNvSpPr/>
            <p:nvPr/>
          </p:nvSpPr>
          <p:spPr>
            <a:xfrm>
              <a:off x="7378649" y="3908095"/>
              <a:ext cx="131279" cy="359460"/>
            </a:xfrm>
            <a:custGeom>
              <a:avLst/>
              <a:gdLst/>
              <a:ahLst/>
              <a:cxnLst/>
              <a:rect l="l" t="t" r="r" b="b"/>
              <a:pathLst>
                <a:path w="5014" h="13729" extrusionOk="0">
                  <a:moveTo>
                    <a:pt x="44" y="1"/>
                  </a:moveTo>
                  <a:cubicBezTo>
                    <a:pt x="23" y="1"/>
                    <a:pt x="0" y="19"/>
                    <a:pt x="24" y="42"/>
                  </a:cubicBezTo>
                  <a:cubicBezTo>
                    <a:pt x="607" y="1388"/>
                    <a:pt x="1131" y="2781"/>
                    <a:pt x="1726" y="4114"/>
                  </a:cubicBezTo>
                  <a:cubicBezTo>
                    <a:pt x="2322" y="5448"/>
                    <a:pt x="4369" y="10341"/>
                    <a:pt x="5001" y="13722"/>
                  </a:cubicBezTo>
                  <a:cubicBezTo>
                    <a:pt x="5001" y="13727"/>
                    <a:pt x="5002" y="13729"/>
                    <a:pt x="5002" y="13729"/>
                  </a:cubicBezTo>
                  <a:cubicBezTo>
                    <a:pt x="5013" y="13729"/>
                    <a:pt x="4813" y="11432"/>
                    <a:pt x="3715" y="8091"/>
                  </a:cubicBezTo>
                  <a:cubicBezTo>
                    <a:pt x="3238" y="6698"/>
                    <a:pt x="2703" y="5328"/>
                    <a:pt x="2107" y="3971"/>
                  </a:cubicBezTo>
                  <a:cubicBezTo>
                    <a:pt x="1512" y="2614"/>
                    <a:pt x="786" y="1304"/>
                    <a:pt x="71" y="18"/>
                  </a:cubicBezTo>
                  <a:cubicBezTo>
                    <a:pt x="67" y="6"/>
                    <a:pt x="56" y="1"/>
                    <a:pt x="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2" name="Google Shape;91802;p74"/>
            <p:cNvSpPr/>
            <p:nvPr/>
          </p:nvSpPr>
          <p:spPr>
            <a:xfrm>
              <a:off x="7250277" y="3961927"/>
              <a:ext cx="118711" cy="271146"/>
            </a:xfrm>
            <a:custGeom>
              <a:avLst/>
              <a:gdLst/>
              <a:ahLst/>
              <a:cxnLst/>
              <a:rect l="l" t="t" r="r" b="b"/>
              <a:pathLst>
                <a:path w="4534" h="10356" extrusionOk="0">
                  <a:moveTo>
                    <a:pt x="36" y="0"/>
                  </a:moveTo>
                  <a:cubicBezTo>
                    <a:pt x="22" y="0"/>
                    <a:pt x="1" y="17"/>
                    <a:pt x="9" y="34"/>
                  </a:cubicBezTo>
                  <a:cubicBezTo>
                    <a:pt x="795" y="1737"/>
                    <a:pt x="1450" y="3487"/>
                    <a:pt x="2176" y="5225"/>
                  </a:cubicBezTo>
                  <a:cubicBezTo>
                    <a:pt x="2915" y="6963"/>
                    <a:pt x="3700" y="8511"/>
                    <a:pt x="4415" y="10261"/>
                  </a:cubicBezTo>
                  <a:cubicBezTo>
                    <a:pt x="4445" y="10322"/>
                    <a:pt x="4482" y="10355"/>
                    <a:pt x="4504" y="10355"/>
                  </a:cubicBezTo>
                  <a:cubicBezTo>
                    <a:pt x="4525" y="10355"/>
                    <a:pt x="4533" y="10325"/>
                    <a:pt x="4510" y="10261"/>
                  </a:cubicBezTo>
                  <a:cubicBezTo>
                    <a:pt x="3867" y="8499"/>
                    <a:pt x="3307" y="6797"/>
                    <a:pt x="2545" y="5070"/>
                  </a:cubicBezTo>
                  <a:cubicBezTo>
                    <a:pt x="1783" y="3356"/>
                    <a:pt x="890" y="1701"/>
                    <a:pt x="45" y="10"/>
                  </a:cubicBezTo>
                  <a:cubicBezTo>
                    <a:pt x="45" y="3"/>
                    <a:pt x="41" y="0"/>
                    <a:pt x="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3" name="Google Shape;91803;p74"/>
            <p:cNvSpPr/>
            <p:nvPr/>
          </p:nvSpPr>
          <p:spPr>
            <a:xfrm>
              <a:off x="7130151" y="3988031"/>
              <a:ext cx="87868" cy="213256"/>
            </a:xfrm>
            <a:custGeom>
              <a:avLst/>
              <a:gdLst/>
              <a:ahLst/>
              <a:cxnLst/>
              <a:rect l="l" t="t" r="r" b="b"/>
              <a:pathLst>
                <a:path w="3356" h="8145" extrusionOk="0">
                  <a:moveTo>
                    <a:pt x="64" y="0"/>
                  </a:moveTo>
                  <a:cubicBezTo>
                    <a:pt x="34" y="0"/>
                    <a:pt x="0" y="39"/>
                    <a:pt x="25" y="73"/>
                  </a:cubicBezTo>
                  <a:cubicBezTo>
                    <a:pt x="1418" y="3216"/>
                    <a:pt x="2192" y="5335"/>
                    <a:pt x="3216" y="8026"/>
                  </a:cubicBezTo>
                  <a:cubicBezTo>
                    <a:pt x="3243" y="8100"/>
                    <a:pt x="3293" y="8144"/>
                    <a:pt x="3323" y="8144"/>
                  </a:cubicBezTo>
                  <a:cubicBezTo>
                    <a:pt x="3345" y="8144"/>
                    <a:pt x="3356" y="8119"/>
                    <a:pt x="3335" y="8062"/>
                  </a:cubicBezTo>
                  <a:cubicBezTo>
                    <a:pt x="2454" y="5312"/>
                    <a:pt x="1514" y="2537"/>
                    <a:pt x="97" y="25"/>
                  </a:cubicBezTo>
                  <a:cubicBezTo>
                    <a:pt x="90" y="7"/>
                    <a:pt x="77" y="0"/>
                    <a:pt x="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4" name="Google Shape;91804;p74"/>
            <p:cNvSpPr/>
            <p:nvPr/>
          </p:nvSpPr>
          <p:spPr>
            <a:xfrm>
              <a:off x="6366486" y="3484044"/>
              <a:ext cx="207889" cy="56737"/>
            </a:xfrm>
            <a:custGeom>
              <a:avLst/>
              <a:gdLst/>
              <a:ahLst/>
              <a:cxnLst/>
              <a:rect l="l" t="t" r="r" b="b"/>
              <a:pathLst>
                <a:path w="7940" h="2167" extrusionOk="0">
                  <a:moveTo>
                    <a:pt x="6742" y="0"/>
                  </a:moveTo>
                  <a:cubicBezTo>
                    <a:pt x="3825" y="0"/>
                    <a:pt x="1074" y="1444"/>
                    <a:pt x="22" y="2117"/>
                  </a:cubicBezTo>
                  <a:cubicBezTo>
                    <a:pt x="1" y="2128"/>
                    <a:pt x="17" y="2167"/>
                    <a:pt x="38" y="2167"/>
                  </a:cubicBezTo>
                  <a:cubicBezTo>
                    <a:pt x="41" y="2167"/>
                    <a:pt x="43" y="2166"/>
                    <a:pt x="46" y="2165"/>
                  </a:cubicBezTo>
                  <a:cubicBezTo>
                    <a:pt x="1260" y="1522"/>
                    <a:pt x="5166" y="141"/>
                    <a:pt x="7904" y="141"/>
                  </a:cubicBezTo>
                  <a:cubicBezTo>
                    <a:pt x="7937" y="141"/>
                    <a:pt x="7940" y="80"/>
                    <a:pt x="7912" y="80"/>
                  </a:cubicBezTo>
                  <a:cubicBezTo>
                    <a:pt x="7909" y="80"/>
                    <a:pt x="7907" y="80"/>
                    <a:pt x="7904" y="81"/>
                  </a:cubicBezTo>
                  <a:cubicBezTo>
                    <a:pt x="7516" y="26"/>
                    <a:pt x="7127" y="0"/>
                    <a:pt x="67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5" name="Google Shape;91805;p74"/>
            <p:cNvSpPr/>
            <p:nvPr/>
          </p:nvSpPr>
          <p:spPr>
            <a:xfrm>
              <a:off x="6784778" y="2270092"/>
              <a:ext cx="234150" cy="439499"/>
            </a:xfrm>
            <a:custGeom>
              <a:avLst/>
              <a:gdLst/>
              <a:ahLst/>
              <a:cxnLst/>
              <a:rect l="l" t="t" r="r" b="b"/>
              <a:pathLst>
                <a:path w="8943" h="16786" extrusionOk="0">
                  <a:moveTo>
                    <a:pt x="7990" y="0"/>
                  </a:moveTo>
                  <a:lnTo>
                    <a:pt x="6978" y="548"/>
                  </a:lnTo>
                  <a:lnTo>
                    <a:pt x="0" y="4763"/>
                  </a:lnTo>
                  <a:lnTo>
                    <a:pt x="1143" y="10632"/>
                  </a:lnTo>
                  <a:lnTo>
                    <a:pt x="1227" y="11061"/>
                  </a:lnTo>
                  <a:cubicBezTo>
                    <a:pt x="1227" y="11061"/>
                    <a:pt x="1048" y="16693"/>
                    <a:pt x="2084" y="16776"/>
                  </a:cubicBezTo>
                  <a:cubicBezTo>
                    <a:pt x="2167" y="16782"/>
                    <a:pt x="2251" y="16785"/>
                    <a:pt x="2334" y="16785"/>
                  </a:cubicBezTo>
                  <a:cubicBezTo>
                    <a:pt x="5429" y="16785"/>
                    <a:pt x="8685" y="12591"/>
                    <a:pt x="8859" y="11918"/>
                  </a:cubicBezTo>
                  <a:cubicBezTo>
                    <a:pt x="8942" y="10168"/>
                    <a:pt x="8906" y="8406"/>
                    <a:pt x="8752" y="6656"/>
                  </a:cubicBezTo>
                  <a:cubicBezTo>
                    <a:pt x="8728" y="6394"/>
                    <a:pt x="8704" y="6168"/>
                    <a:pt x="8692" y="5906"/>
                  </a:cubicBezTo>
                  <a:cubicBezTo>
                    <a:pt x="8668" y="5656"/>
                    <a:pt x="8644" y="5429"/>
                    <a:pt x="8621" y="5191"/>
                  </a:cubicBezTo>
                  <a:cubicBezTo>
                    <a:pt x="8585" y="4882"/>
                    <a:pt x="8549" y="4572"/>
                    <a:pt x="8513" y="4275"/>
                  </a:cubicBezTo>
                  <a:cubicBezTo>
                    <a:pt x="8502" y="4167"/>
                    <a:pt x="8478" y="4036"/>
                    <a:pt x="8466" y="3941"/>
                  </a:cubicBezTo>
                  <a:cubicBezTo>
                    <a:pt x="8454" y="3834"/>
                    <a:pt x="8430" y="3751"/>
                    <a:pt x="8430" y="3655"/>
                  </a:cubicBezTo>
                  <a:cubicBezTo>
                    <a:pt x="8192" y="1631"/>
                    <a:pt x="7990" y="0"/>
                    <a:pt x="79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6" name="Google Shape;91806;p74"/>
            <p:cNvSpPr/>
            <p:nvPr/>
          </p:nvSpPr>
          <p:spPr>
            <a:xfrm>
              <a:off x="6784778" y="2270092"/>
              <a:ext cx="220745" cy="278399"/>
            </a:xfrm>
            <a:custGeom>
              <a:avLst/>
              <a:gdLst/>
              <a:ahLst/>
              <a:cxnLst/>
              <a:rect l="l" t="t" r="r" b="b"/>
              <a:pathLst>
                <a:path w="8431" h="10633" extrusionOk="0">
                  <a:moveTo>
                    <a:pt x="7978" y="0"/>
                  </a:moveTo>
                  <a:lnTo>
                    <a:pt x="6978" y="548"/>
                  </a:lnTo>
                  <a:lnTo>
                    <a:pt x="0" y="4763"/>
                  </a:lnTo>
                  <a:lnTo>
                    <a:pt x="1143" y="10632"/>
                  </a:lnTo>
                  <a:cubicBezTo>
                    <a:pt x="4477" y="9501"/>
                    <a:pt x="7144" y="6942"/>
                    <a:pt x="8430" y="3655"/>
                  </a:cubicBezTo>
                  <a:cubicBezTo>
                    <a:pt x="8192" y="1631"/>
                    <a:pt x="7978" y="0"/>
                    <a:pt x="7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7" name="Google Shape;91807;p74"/>
            <p:cNvSpPr/>
            <p:nvPr/>
          </p:nvSpPr>
          <p:spPr>
            <a:xfrm>
              <a:off x="6513265" y="1832425"/>
              <a:ext cx="595128" cy="642859"/>
            </a:xfrm>
            <a:custGeom>
              <a:avLst/>
              <a:gdLst/>
              <a:ahLst/>
              <a:cxnLst/>
              <a:rect l="l" t="t" r="r" b="b"/>
              <a:pathLst>
                <a:path w="22730" h="24553" extrusionOk="0">
                  <a:moveTo>
                    <a:pt x="11682" y="1"/>
                  </a:moveTo>
                  <a:cubicBezTo>
                    <a:pt x="7558" y="1"/>
                    <a:pt x="3125" y="2679"/>
                    <a:pt x="1691" y="11466"/>
                  </a:cubicBezTo>
                  <a:cubicBezTo>
                    <a:pt x="0" y="21836"/>
                    <a:pt x="6001" y="24015"/>
                    <a:pt x="8239" y="24384"/>
                  </a:cubicBezTo>
                  <a:cubicBezTo>
                    <a:pt x="8686" y="24455"/>
                    <a:pt x="9374" y="24553"/>
                    <a:pt x="10204" y="24553"/>
                  </a:cubicBezTo>
                  <a:cubicBezTo>
                    <a:pt x="13130" y="24553"/>
                    <a:pt x="17827" y="23337"/>
                    <a:pt x="19979" y="15442"/>
                  </a:cubicBezTo>
                  <a:cubicBezTo>
                    <a:pt x="22729" y="5310"/>
                    <a:pt x="18443" y="1238"/>
                    <a:pt x="13847" y="238"/>
                  </a:cubicBezTo>
                  <a:cubicBezTo>
                    <a:pt x="13148" y="86"/>
                    <a:pt x="12420" y="1"/>
                    <a:pt x="116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8" name="Google Shape;91808;p74"/>
            <p:cNvSpPr/>
            <p:nvPr/>
          </p:nvSpPr>
          <p:spPr>
            <a:xfrm>
              <a:off x="6610193" y="2049766"/>
              <a:ext cx="53046" cy="28015"/>
            </a:xfrm>
            <a:custGeom>
              <a:avLst/>
              <a:gdLst/>
              <a:ahLst/>
              <a:cxnLst/>
              <a:rect l="l" t="t" r="r" b="b"/>
              <a:pathLst>
                <a:path w="2026" h="1070" extrusionOk="0">
                  <a:moveTo>
                    <a:pt x="1240" y="1"/>
                  </a:moveTo>
                  <a:cubicBezTo>
                    <a:pt x="1177" y="1"/>
                    <a:pt x="1113" y="8"/>
                    <a:pt x="1049" y="21"/>
                  </a:cubicBezTo>
                  <a:cubicBezTo>
                    <a:pt x="715" y="33"/>
                    <a:pt x="394" y="164"/>
                    <a:pt x="144" y="402"/>
                  </a:cubicBezTo>
                  <a:cubicBezTo>
                    <a:pt x="1" y="569"/>
                    <a:pt x="13" y="819"/>
                    <a:pt x="180" y="962"/>
                  </a:cubicBezTo>
                  <a:cubicBezTo>
                    <a:pt x="251" y="1033"/>
                    <a:pt x="346" y="1069"/>
                    <a:pt x="453" y="1069"/>
                  </a:cubicBezTo>
                  <a:cubicBezTo>
                    <a:pt x="692" y="1057"/>
                    <a:pt x="930" y="1033"/>
                    <a:pt x="1168" y="998"/>
                  </a:cubicBezTo>
                  <a:cubicBezTo>
                    <a:pt x="1186" y="998"/>
                    <a:pt x="1204" y="999"/>
                    <a:pt x="1222" y="999"/>
                  </a:cubicBezTo>
                  <a:cubicBezTo>
                    <a:pt x="1455" y="999"/>
                    <a:pt x="1694" y="928"/>
                    <a:pt x="1882" y="795"/>
                  </a:cubicBezTo>
                  <a:cubicBezTo>
                    <a:pt x="2013" y="664"/>
                    <a:pt x="2025" y="474"/>
                    <a:pt x="1930" y="331"/>
                  </a:cubicBezTo>
                  <a:cubicBezTo>
                    <a:pt x="1757" y="119"/>
                    <a:pt x="1506" y="1"/>
                    <a:pt x="12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9" name="Google Shape;91809;p74"/>
            <p:cNvSpPr/>
            <p:nvPr/>
          </p:nvSpPr>
          <p:spPr>
            <a:xfrm>
              <a:off x="6760140" y="2066680"/>
              <a:ext cx="52732" cy="32466"/>
            </a:xfrm>
            <a:custGeom>
              <a:avLst/>
              <a:gdLst/>
              <a:ahLst/>
              <a:cxnLst/>
              <a:rect l="l" t="t" r="r" b="b"/>
              <a:pathLst>
                <a:path w="2014" h="1240" extrusionOk="0">
                  <a:moveTo>
                    <a:pt x="693" y="1"/>
                  </a:moveTo>
                  <a:cubicBezTo>
                    <a:pt x="495" y="1"/>
                    <a:pt x="298" y="62"/>
                    <a:pt x="132" y="185"/>
                  </a:cubicBezTo>
                  <a:cubicBezTo>
                    <a:pt x="13" y="304"/>
                    <a:pt x="1" y="494"/>
                    <a:pt x="84" y="637"/>
                  </a:cubicBezTo>
                  <a:cubicBezTo>
                    <a:pt x="263" y="828"/>
                    <a:pt x="489" y="947"/>
                    <a:pt x="739" y="995"/>
                  </a:cubicBezTo>
                  <a:cubicBezTo>
                    <a:pt x="977" y="1078"/>
                    <a:pt x="1192" y="1161"/>
                    <a:pt x="1430" y="1221"/>
                  </a:cubicBezTo>
                  <a:lnTo>
                    <a:pt x="1430" y="1233"/>
                  </a:lnTo>
                  <a:cubicBezTo>
                    <a:pt x="1455" y="1237"/>
                    <a:pt x="1480" y="1239"/>
                    <a:pt x="1505" y="1239"/>
                  </a:cubicBezTo>
                  <a:cubicBezTo>
                    <a:pt x="1801" y="1239"/>
                    <a:pt x="2013" y="924"/>
                    <a:pt x="1870" y="649"/>
                  </a:cubicBezTo>
                  <a:cubicBezTo>
                    <a:pt x="1680" y="364"/>
                    <a:pt x="1394" y="161"/>
                    <a:pt x="1072" y="78"/>
                  </a:cubicBezTo>
                  <a:cubicBezTo>
                    <a:pt x="951" y="26"/>
                    <a:pt x="822" y="1"/>
                    <a:pt x="6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0" name="Google Shape;91810;p74"/>
            <p:cNvSpPr/>
            <p:nvPr/>
          </p:nvSpPr>
          <p:spPr>
            <a:xfrm>
              <a:off x="6746735" y="2163215"/>
              <a:ext cx="20920" cy="51710"/>
            </a:xfrm>
            <a:custGeom>
              <a:avLst/>
              <a:gdLst/>
              <a:ahLst/>
              <a:cxnLst/>
              <a:rect l="l" t="t" r="r" b="b"/>
              <a:pathLst>
                <a:path w="799" h="1975" extrusionOk="0">
                  <a:moveTo>
                    <a:pt x="267" y="1"/>
                  </a:moveTo>
                  <a:cubicBezTo>
                    <a:pt x="265" y="1"/>
                    <a:pt x="263" y="3"/>
                    <a:pt x="263" y="10"/>
                  </a:cubicBezTo>
                  <a:cubicBezTo>
                    <a:pt x="37" y="665"/>
                    <a:pt x="1" y="1760"/>
                    <a:pt x="787" y="1975"/>
                  </a:cubicBezTo>
                  <a:cubicBezTo>
                    <a:pt x="787" y="1975"/>
                    <a:pt x="799" y="1927"/>
                    <a:pt x="787" y="1927"/>
                  </a:cubicBezTo>
                  <a:cubicBezTo>
                    <a:pt x="168" y="1606"/>
                    <a:pt x="191" y="796"/>
                    <a:pt x="310" y="82"/>
                  </a:cubicBezTo>
                  <a:cubicBezTo>
                    <a:pt x="310" y="53"/>
                    <a:pt x="279" y="1"/>
                    <a:pt x="2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1" name="Google Shape;91811;p74"/>
            <p:cNvSpPr/>
            <p:nvPr/>
          </p:nvSpPr>
          <p:spPr>
            <a:xfrm>
              <a:off x="6741865" y="2146275"/>
              <a:ext cx="60639" cy="60586"/>
            </a:xfrm>
            <a:custGeom>
              <a:avLst/>
              <a:gdLst/>
              <a:ahLst/>
              <a:cxnLst/>
              <a:rect l="l" t="t" r="r" b="b"/>
              <a:pathLst>
                <a:path w="2316" h="2314" extrusionOk="0">
                  <a:moveTo>
                    <a:pt x="1132" y="1"/>
                  </a:moveTo>
                  <a:cubicBezTo>
                    <a:pt x="216" y="1"/>
                    <a:pt x="1" y="2242"/>
                    <a:pt x="1044" y="2312"/>
                  </a:cubicBezTo>
                  <a:cubicBezTo>
                    <a:pt x="1058" y="2313"/>
                    <a:pt x="1071" y="2313"/>
                    <a:pt x="1085" y="2313"/>
                  </a:cubicBezTo>
                  <a:cubicBezTo>
                    <a:pt x="2121" y="2313"/>
                    <a:pt x="2315" y="73"/>
                    <a:pt x="1175" y="2"/>
                  </a:cubicBezTo>
                  <a:cubicBezTo>
                    <a:pt x="1161" y="1"/>
                    <a:pt x="1146" y="1"/>
                    <a:pt x="1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2" name="Google Shape;91812;p74"/>
            <p:cNvSpPr/>
            <p:nvPr/>
          </p:nvSpPr>
          <p:spPr>
            <a:xfrm>
              <a:off x="6780170" y="2150255"/>
              <a:ext cx="39536" cy="26366"/>
            </a:xfrm>
            <a:custGeom>
              <a:avLst/>
              <a:gdLst/>
              <a:ahLst/>
              <a:cxnLst/>
              <a:rect l="l" t="t" r="r" b="b"/>
              <a:pathLst>
                <a:path w="1510" h="1007" extrusionOk="0">
                  <a:moveTo>
                    <a:pt x="116" y="1"/>
                  </a:moveTo>
                  <a:cubicBezTo>
                    <a:pt x="61" y="1"/>
                    <a:pt x="0" y="90"/>
                    <a:pt x="10" y="148"/>
                  </a:cubicBezTo>
                  <a:cubicBezTo>
                    <a:pt x="68" y="600"/>
                    <a:pt x="306" y="1006"/>
                    <a:pt x="746" y="1006"/>
                  </a:cubicBezTo>
                  <a:cubicBezTo>
                    <a:pt x="758" y="1006"/>
                    <a:pt x="771" y="1006"/>
                    <a:pt x="784" y="1005"/>
                  </a:cubicBezTo>
                  <a:cubicBezTo>
                    <a:pt x="1260" y="993"/>
                    <a:pt x="1474" y="565"/>
                    <a:pt x="1510" y="112"/>
                  </a:cubicBezTo>
                  <a:cubicBezTo>
                    <a:pt x="1510" y="96"/>
                    <a:pt x="1498" y="79"/>
                    <a:pt x="1487" y="79"/>
                  </a:cubicBezTo>
                  <a:cubicBezTo>
                    <a:pt x="1482" y="79"/>
                    <a:pt x="1478" y="82"/>
                    <a:pt x="1474" y="89"/>
                  </a:cubicBezTo>
                  <a:cubicBezTo>
                    <a:pt x="1280" y="282"/>
                    <a:pt x="1038" y="476"/>
                    <a:pt x="817" y="476"/>
                  </a:cubicBezTo>
                  <a:cubicBezTo>
                    <a:pt x="794" y="476"/>
                    <a:pt x="771" y="474"/>
                    <a:pt x="748" y="470"/>
                  </a:cubicBezTo>
                  <a:cubicBezTo>
                    <a:pt x="510" y="422"/>
                    <a:pt x="343" y="172"/>
                    <a:pt x="153" y="17"/>
                  </a:cubicBezTo>
                  <a:cubicBezTo>
                    <a:pt x="141" y="6"/>
                    <a:pt x="129" y="1"/>
                    <a:pt x="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3" name="Google Shape;91813;p74"/>
            <p:cNvSpPr/>
            <p:nvPr/>
          </p:nvSpPr>
          <p:spPr>
            <a:xfrm>
              <a:off x="6622054" y="2145097"/>
              <a:ext cx="26837" cy="47390"/>
            </a:xfrm>
            <a:custGeom>
              <a:avLst/>
              <a:gdLst/>
              <a:ahLst/>
              <a:cxnLst/>
              <a:rect l="l" t="t" r="r" b="b"/>
              <a:pathLst>
                <a:path w="1025" h="1810" extrusionOk="0">
                  <a:moveTo>
                    <a:pt x="946" y="1"/>
                  </a:moveTo>
                  <a:cubicBezTo>
                    <a:pt x="930" y="1"/>
                    <a:pt x="893" y="43"/>
                    <a:pt x="893" y="71"/>
                  </a:cubicBezTo>
                  <a:cubicBezTo>
                    <a:pt x="846" y="786"/>
                    <a:pt x="679" y="1595"/>
                    <a:pt x="12" y="1774"/>
                  </a:cubicBezTo>
                  <a:cubicBezTo>
                    <a:pt x="0" y="1774"/>
                    <a:pt x="0" y="1810"/>
                    <a:pt x="12" y="1810"/>
                  </a:cubicBezTo>
                  <a:cubicBezTo>
                    <a:pt x="822" y="1786"/>
                    <a:pt x="1024" y="702"/>
                    <a:pt x="953" y="12"/>
                  </a:cubicBezTo>
                  <a:cubicBezTo>
                    <a:pt x="953" y="4"/>
                    <a:pt x="950" y="1"/>
                    <a:pt x="9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4" name="Google Shape;91814;p74"/>
            <p:cNvSpPr/>
            <p:nvPr/>
          </p:nvSpPr>
          <p:spPr>
            <a:xfrm>
              <a:off x="6595426" y="2124203"/>
              <a:ext cx="60691" cy="60089"/>
            </a:xfrm>
            <a:custGeom>
              <a:avLst/>
              <a:gdLst/>
              <a:ahLst/>
              <a:cxnLst/>
              <a:rect l="l" t="t" r="r" b="b"/>
              <a:pathLst>
                <a:path w="2318" h="2295" extrusionOk="0">
                  <a:moveTo>
                    <a:pt x="1266" y="1"/>
                  </a:moveTo>
                  <a:cubicBezTo>
                    <a:pt x="234" y="1"/>
                    <a:pt x="0" y="2115"/>
                    <a:pt x="1017" y="2286"/>
                  </a:cubicBezTo>
                  <a:cubicBezTo>
                    <a:pt x="1055" y="2292"/>
                    <a:pt x="1091" y="2295"/>
                    <a:pt x="1126" y="2295"/>
                  </a:cubicBezTo>
                  <a:cubicBezTo>
                    <a:pt x="2095" y="2295"/>
                    <a:pt x="2317" y="161"/>
                    <a:pt x="1398" y="12"/>
                  </a:cubicBezTo>
                  <a:cubicBezTo>
                    <a:pt x="1353" y="4"/>
                    <a:pt x="1308" y="1"/>
                    <a:pt x="12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5" name="Google Shape;91815;p74"/>
            <p:cNvSpPr/>
            <p:nvPr/>
          </p:nvSpPr>
          <p:spPr>
            <a:xfrm>
              <a:off x="6585896" y="2119569"/>
              <a:ext cx="36106" cy="29167"/>
            </a:xfrm>
            <a:custGeom>
              <a:avLst/>
              <a:gdLst/>
              <a:ahLst/>
              <a:cxnLst/>
              <a:rect l="l" t="t" r="r" b="b"/>
              <a:pathLst>
                <a:path w="1379" h="1114" extrusionOk="0">
                  <a:moveTo>
                    <a:pt x="90" y="1"/>
                  </a:moveTo>
                  <a:cubicBezTo>
                    <a:pt x="83" y="1"/>
                    <a:pt x="68" y="17"/>
                    <a:pt x="60" y="34"/>
                  </a:cubicBezTo>
                  <a:cubicBezTo>
                    <a:pt x="0" y="463"/>
                    <a:pt x="84" y="939"/>
                    <a:pt x="488" y="1082"/>
                  </a:cubicBezTo>
                  <a:cubicBezTo>
                    <a:pt x="552" y="1104"/>
                    <a:pt x="613" y="1114"/>
                    <a:pt x="672" y="1114"/>
                  </a:cubicBezTo>
                  <a:cubicBezTo>
                    <a:pt x="996" y="1114"/>
                    <a:pt x="1237" y="802"/>
                    <a:pt x="1358" y="439"/>
                  </a:cubicBezTo>
                  <a:cubicBezTo>
                    <a:pt x="1379" y="376"/>
                    <a:pt x="1344" y="266"/>
                    <a:pt x="1286" y="266"/>
                  </a:cubicBezTo>
                  <a:cubicBezTo>
                    <a:pt x="1279" y="266"/>
                    <a:pt x="1271" y="268"/>
                    <a:pt x="1262" y="272"/>
                  </a:cubicBezTo>
                  <a:cubicBezTo>
                    <a:pt x="1066" y="376"/>
                    <a:pt x="870" y="559"/>
                    <a:pt x="663" y="559"/>
                  </a:cubicBezTo>
                  <a:cubicBezTo>
                    <a:pt x="656" y="559"/>
                    <a:pt x="650" y="558"/>
                    <a:pt x="643" y="558"/>
                  </a:cubicBezTo>
                  <a:cubicBezTo>
                    <a:pt x="429" y="546"/>
                    <a:pt x="238" y="272"/>
                    <a:pt x="96" y="10"/>
                  </a:cubicBezTo>
                  <a:cubicBezTo>
                    <a:pt x="96" y="3"/>
                    <a:pt x="93" y="1"/>
                    <a:pt x="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6" name="Google Shape;91816;p74"/>
            <p:cNvSpPr/>
            <p:nvPr/>
          </p:nvSpPr>
          <p:spPr>
            <a:xfrm>
              <a:off x="6710577" y="2310910"/>
              <a:ext cx="39405" cy="16992"/>
            </a:xfrm>
            <a:custGeom>
              <a:avLst/>
              <a:gdLst/>
              <a:ahLst/>
              <a:cxnLst/>
              <a:rect l="l" t="t" r="r" b="b"/>
              <a:pathLst>
                <a:path w="1505" h="649" extrusionOk="0">
                  <a:moveTo>
                    <a:pt x="1457" y="1"/>
                  </a:moveTo>
                  <a:cubicBezTo>
                    <a:pt x="1444" y="1"/>
                    <a:pt x="1430" y="5"/>
                    <a:pt x="1418" y="13"/>
                  </a:cubicBezTo>
                  <a:cubicBezTo>
                    <a:pt x="1239" y="168"/>
                    <a:pt x="1060" y="394"/>
                    <a:pt x="799" y="394"/>
                  </a:cubicBezTo>
                  <a:cubicBezTo>
                    <a:pt x="537" y="382"/>
                    <a:pt x="275" y="310"/>
                    <a:pt x="37" y="179"/>
                  </a:cubicBezTo>
                  <a:cubicBezTo>
                    <a:pt x="33" y="176"/>
                    <a:pt x="30" y="175"/>
                    <a:pt x="26" y="175"/>
                  </a:cubicBezTo>
                  <a:cubicBezTo>
                    <a:pt x="18" y="175"/>
                    <a:pt x="9" y="183"/>
                    <a:pt x="1" y="191"/>
                  </a:cubicBezTo>
                  <a:cubicBezTo>
                    <a:pt x="1" y="203"/>
                    <a:pt x="1" y="203"/>
                    <a:pt x="1" y="215"/>
                  </a:cubicBezTo>
                  <a:cubicBezTo>
                    <a:pt x="185" y="486"/>
                    <a:pt x="488" y="649"/>
                    <a:pt x="801" y="649"/>
                  </a:cubicBezTo>
                  <a:cubicBezTo>
                    <a:pt x="832" y="649"/>
                    <a:pt x="863" y="647"/>
                    <a:pt x="894" y="644"/>
                  </a:cubicBezTo>
                  <a:cubicBezTo>
                    <a:pt x="1203" y="584"/>
                    <a:pt x="1430" y="346"/>
                    <a:pt x="1489" y="49"/>
                  </a:cubicBezTo>
                  <a:cubicBezTo>
                    <a:pt x="1505" y="17"/>
                    <a:pt x="1484" y="1"/>
                    <a:pt x="14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7" name="Google Shape;91817;p74"/>
            <p:cNvSpPr/>
            <p:nvPr/>
          </p:nvSpPr>
          <p:spPr>
            <a:xfrm>
              <a:off x="6637004" y="2049792"/>
              <a:ext cx="96430" cy="226636"/>
            </a:xfrm>
            <a:custGeom>
              <a:avLst/>
              <a:gdLst/>
              <a:ahLst/>
              <a:cxnLst/>
              <a:rect l="l" t="t" r="r" b="b"/>
              <a:pathLst>
                <a:path w="3683" h="8656" extrusionOk="0">
                  <a:moveTo>
                    <a:pt x="2280" y="1"/>
                  </a:moveTo>
                  <a:cubicBezTo>
                    <a:pt x="2255" y="1"/>
                    <a:pt x="2229" y="14"/>
                    <a:pt x="2215" y="44"/>
                  </a:cubicBezTo>
                  <a:cubicBezTo>
                    <a:pt x="1192" y="2211"/>
                    <a:pt x="584" y="4723"/>
                    <a:pt x="25" y="6985"/>
                  </a:cubicBezTo>
                  <a:cubicBezTo>
                    <a:pt x="1" y="7082"/>
                    <a:pt x="107" y="7116"/>
                    <a:pt x="266" y="7116"/>
                  </a:cubicBezTo>
                  <a:cubicBezTo>
                    <a:pt x="579" y="7116"/>
                    <a:pt x="1097" y="6985"/>
                    <a:pt x="1239" y="6938"/>
                  </a:cubicBezTo>
                  <a:lnTo>
                    <a:pt x="1239" y="6938"/>
                  </a:lnTo>
                  <a:cubicBezTo>
                    <a:pt x="1239" y="6938"/>
                    <a:pt x="977" y="7997"/>
                    <a:pt x="918" y="8498"/>
                  </a:cubicBezTo>
                  <a:cubicBezTo>
                    <a:pt x="1217" y="8603"/>
                    <a:pt x="1526" y="8655"/>
                    <a:pt x="1834" y="8655"/>
                  </a:cubicBezTo>
                  <a:cubicBezTo>
                    <a:pt x="2493" y="8655"/>
                    <a:pt x="3141" y="8417"/>
                    <a:pt x="3644" y="7962"/>
                  </a:cubicBezTo>
                  <a:cubicBezTo>
                    <a:pt x="3683" y="7933"/>
                    <a:pt x="3651" y="7881"/>
                    <a:pt x="3606" y="7881"/>
                  </a:cubicBezTo>
                  <a:cubicBezTo>
                    <a:pt x="3596" y="7881"/>
                    <a:pt x="3584" y="7883"/>
                    <a:pt x="3573" y="7890"/>
                  </a:cubicBezTo>
                  <a:cubicBezTo>
                    <a:pt x="3057" y="8171"/>
                    <a:pt x="2472" y="8314"/>
                    <a:pt x="1881" y="8314"/>
                  </a:cubicBezTo>
                  <a:cubicBezTo>
                    <a:pt x="1695" y="8314"/>
                    <a:pt x="1508" y="8300"/>
                    <a:pt x="1323" y="8271"/>
                  </a:cubicBezTo>
                  <a:cubicBezTo>
                    <a:pt x="1323" y="8140"/>
                    <a:pt x="1834" y="6473"/>
                    <a:pt x="1751" y="6473"/>
                  </a:cubicBezTo>
                  <a:cubicBezTo>
                    <a:pt x="1358" y="6473"/>
                    <a:pt x="965" y="6521"/>
                    <a:pt x="584" y="6616"/>
                  </a:cubicBezTo>
                  <a:cubicBezTo>
                    <a:pt x="1072" y="4414"/>
                    <a:pt x="1894" y="2294"/>
                    <a:pt x="2346" y="92"/>
                  </a:cubicBezTo>
                  <a:cubicBezTo>
                    <a:pt x="2369" y="39"/>
                    <a:pt x="2325" y="1"/>
                    <a:pt x="22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8" name="Google Shape;91818;p74"/>
            <p:cNvSpPr/>
            <p:nvPr/>
          </p:nvSpPr>
          <p:spPr>
            <a:xfrm>
              <a:off x="6679105" y="2257001"/>
              <a:ext cx="59565" cy="42573"/>
            </a:xfrm>
            <a:custGeom>
              <a:avLst/>
              <a:gdLst/>
              <a:ahLst/>
              <a:cxnLst/>
              <a:rect l="l" t="t" r="r" b="b"/>
              <a:pathLst>
                <a:path w="2275" h="1626" extrusionOk="0">
                  <a:moveTo>
                    <a:pt x="2036" y="0"/>
                  </a:moveTo>
                  <a:cubicBezTo>
                    <a:pt x="1471" y="385"/>
                    <a:pt x="798" y="597"/>
                    <a:pt x="110" y="597"/>
                  </a:cubicBezTo>
                  <a:cubicBezTo>
                    <a:pt x="73" y="597"/>
                    <a:pt x="37" y="597"/>
                    <a:pt x="0" y="595"/>
                  </a:cubicBezTo>
                  <a:lnTo>
                    <a:pt x="0" y="595"/>
                  </a:lnTo>
                  <a:cubicBezTo>
                    <a:pt x="238" y="976"/>
                    <a:pt x="572" y="1286"/>
                    <a:pt x="977" y="1500"/>
                  </a:cubicBezTo>
                  <a:cubicBezTo>
                    <a:pt x="1135" y="1579"/>
                    <a:pt x="1318" y="1626"/>
                    <a:pt x="1499" y="1626"/>
                  </a:cubicBezTo>
                  <a:cubicBezTo>
                    <a:pt x="1564" y="1626"/>
                    <a:pt x="1628" y="1620"/>
                    <a:pt x="1691" y="1607"/>
                  </a:cubicBezTo>
                  <a:cubicBezTo>
                    <a:pt x="2215" y="1524"/>
                    <a:pt x="2274" y="1048"/>
                    <a:pt x="2215" y="631"/>
                  </a:cubicBezTo>
                  <a:cubicBezTo>
                    <a:pt x="2179" y="417"/>
                    <a:pt x="2120" y="203"/>
                    <a:pt x="20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9" name="Google Shape;91819;p74"/>
            <p:cNvSpPr/>
            <p:nvPr/>
          </p:nvSpPr>
          <p:spPr>
            <a:xfrm>
              <a:off x="6704660" y="2273522"/>
              <a:ext cx="34011" cy="26052"/>
            </a:xfrm>
            <a:custGeom>
              <a:avLst/>
              <a:gdLst/>
              <a:ahLst/>
              <a:cxnLst/>
              <a:rect l="l" t="t" r="r" b="b"/>
              <a:pathLst>
                <a:path w="1299" h="995" extrusionOk="0">
                  <a:moveTo>
                    <a:pt x="1239" y="0"/>
                  </a:moveTo>
                  <a:cubicBezTo>
                    <a:pt x="667" y="12"/>
                    <a:pt x="96" y="334"/>
                    <a:pt x="1" y="869"/>
                  </a:cubicBezTo>
                  <a:cubicBezTo>
                    <a:pt x="159" y="948"/>
                    <a:pt x="336" y="995"/>
                    <a:pt x="518" y="995"/>
                  </a:cubicBezTo>
                  <a:cubicBezTo>
                    <a:pt x="583" y="995"/>
                    <a:pt x="649" y="989"/>
                    <a:pt x="715" y="976"/>
                  </a:cubicBezTo>
                  <a:cubicBezTo>
                    <a:pt x="1239" y="893"/>
                    <a:pt x="1298" y="417"/>
                    <a:pt x="1239" y="0"/>
                  </a:cubicBezTo>
                  <a:close/>
                </a:path>
              </a:pathLst>
            </a:custGeom>
            <a:solidFill>
              <a:srgbClr val="FF9A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0" name="Google Shape;91820;p74"/>
            <p:cNvSpPr/>
            <p:nvPr/>
          </p:nvSpPr>
          <p:spPr>
            <a:xfrm>
              <a:off x="6576863" y="1801608"/>
              <a:ext cx="574863" cy="421564"/>
            </a:xfrm>
            <a:custGeom>
              <a:avLst/>
              <a:gdLst/>
              <a:ahLst/>
              <a:cxnLst/>
              <a:rect l="l" t="t" r="r" b="b"/>
              <a:pathLst>
                <a:path w="21956" h="16101" extrusionOk="0">
                  <a:moveTo>
                    <a:pt x="10057" y="0"/>
                  </a:moveTo>
                  <a:cubicBezTo>
                    <a:pt x="8072" y="0"/>
                    <a:pt x="6596" y="474"/>
                    <a:pt x="6596" y="474"/>
                  </a:cubicBezTo>
                  <a:cubicBezTo>
                    <a:pt x="583" y="1713"/>
                    <a:pt x="0" y="9214"/>
                    <a:pt x="0" y="9214"/>
                  </a:cubicBezTo>
                  <a:cubicBezTo>
                    <a:pt x="4501" y="7416"/>
                    <a:pt x="6108" y="3094"/>
                    <a:pt x="6108" y="3094"/>
                  </a:cubicBezTo>
                  <a:cubicBezTo>
                    <a:pt x="6560" y="9987"/>
                    <a:pt x="14930" y="11726"/>
                    <a:pt x="14930" y="11726"/>
                  </a:cubicBezTo>
                  <a:cubicBezTo>
                    <a:pt x="14930" y="11726"/>
                    <a:pt x="15251" y="16100"/>
                    <a:pt x="17128" y="16100"/>
                  </a:cubicBezTo>
                  <a:cubicBezTo>
                    <a:pt x="17165" y="16100"/>
                    <a:pt x="17202" y="16099"/>
                    <a:pt x="17240" y="16095"/>
                  </a:cubicBezTo>
                  <a:cubicBezTo>
                    <a:pt x="18574" y="15976"/>
                    <a:pt x="21955" y="10107"/>
                    <a:pt x="18014" y="4094"/>
                  </a:cubicBezTo>
                  <a:cubicBezTo>
                    <a:pt x="15829" y="744"/>
                    <a:pt x="12544" y="0"/>
                    <a:pt x="100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1" name="Google Shape;91821;p74"/>
            <p:cNvSpPr/>
            <p:nvPr/>
          </p:nvSpPr>
          <p:spPr>
            <a:xfrm>
              <a:off x="6733041" y="1869500"/>
              <a:ext cx="191106" cy="237894"/>
            </a:xfrm>
            <a:custGeom>
              <a:avLst/>
              <a:gdLst/>
              <a:ahLst/>
              <a:cxnLst/>
              <a:rect l="l" t="t" r="r" b="b"/>
              <a:pathLst>
                <a:path w="7299" h="9086" extrusionOk="0">
                  <a:moveTo>
                    <a:pt x="143" y="1"/>
                  </a:moveTo>
                  <a:lnTo>
                    <a:pt x="143" y="1"/>
                  </a:lnTo>
                  <a:cubicBezTo>
                    <a:pt x="0" y="1048"/>
                    <a:pt x="83" y="2120"/>
                    <a:pt x="393" y="3144"/>
                  </a:cubicBezTo>
                  <a:cubicBezTo>
                    <a:pt x="691" y="4180"/>
                    <a:pt x="1191" y="5144"/>
                    <a:pt x="1881" y="5966"/>
                  </a:cubicBezTo>
                  <a:cubicBezTo>
                    <a:pt x="2048" y="6180"/>
                    <a:pt x="2227" y="6382"/>
                    <a:pt x="2429" y="6561"/>
                  </a:cubicBezTo>
                  <a:lnTo>
                    <a:pt x="2703" y="6859"/>
                  </a:lnTo>
                  <a:cubicBezTo>
                    <a:pt x="2810" y="6942"/>
                    <a:pt x="2917" y="7025"/>
                    <a:pt x="3024" y="7109"/>
                  </a:cubicBezTo>
                  <a:cubicBezTo>
                    <a:pt x="3227" y="7263"/>
                    <a:pt x="3441" y="7442"/>
                    <a:pt x="3655" y="7597"/>
                  </a:cubicBezTo>
                  <a:cubicBezTo>
                    <a:pt x="3881" y="7752"/>
                    <a:pt x="4108" y="7871"/>
                    <a:pt x="4346" y="8002"/>
                  </a:cubicBezTo>
                  <a:cubicBezTo>
                    <a:pt x="4465" y="8061"/>
                    <a:pt x="4572" y="8133"/>
                    <a:pt x="4703" y="8192"/>
                  </a:cubicBezTo>
                  <a:lnTo>
                    <a:pt x="5060" y="8359"/>
                  </a:lnTo>
                  <a:lnTo>
                    <a:pt x="5775" y="8668"/>
                  </a:lnTo>
                  <a:cubicBezTo>
                    <a:pt x="6287" y="8823"/>
                    <a:pt x="6799" y="8966"/>
                    <a:pt x="7299" y="9085"/>
                  </a:cubicBezTo>
                  <a:cubicBezTo>
                    <a:pt x="6822" y="8859"/>
                    <a:pt x="6334" y="8680"/>
                    <a:pt x="5858" y="8454"/>
                  </a:cubicBezTo>
                  <a:lnTo>
                    <a:pt x="5179" y="8085"/>
                  </a:lnTo>
                  <a:lnTo>
                    <a:pt x="4834" y="7906"/>
                  </a:lnTo>
                  <a:cubicBezTo>
                    <a:pt x="4727" y="7847"/>
                    <a:pt x="4632" y="7764"/>
                    <a:pt x="4513" y="7692"/>
                  </a:cubicBezTo>
                  <a:cubicBezTo>
                    <a:pt x="4310" y="7537"/>
                    <a:pt x="4096" y="7394"/>
                    <a:pt x="3881" y="7263"/>
                  </a:cubicBezTo>
                  <a:cubicBezTo>
                    <a:pt x="3667" y="7133"/>
                    <a:pt x="3489" y="6930"/>
                    <a:pt x="3298" y="6763"/>
                  </a:cubicBezTo>
                  <a:lnTo>
                    <a:pt x="3000" y="6525"/>
                  </a:lnTo>
                  <a:lnTo>
                    <a:pt x="2738" y="6251"/>
                  </a:lnTo>
                  <a:cubicBezTo>
                    <a:pt x="2560" y="6073"/>
                    <a:pt x="2393" y="5882"/>
                    <a:pt x="2227" y="5680"/>
                  </a:cubicBezTo>
                  <a:cubicBezTo>
                    <a:pt x="1584" y="4894"/>
                    <a:pt x="1072" y="4001"/>
                    <a:pt x="726" y="3049"/>
                  </a:cubicBezTo>
                  <a:cubicBezTo>
                    <a:pt x="548" y="2561"/>
                    <a:pt x="405" y="2060"/>
                    <a:pt x="310" y="1560"/>
                  </a:cubicBezTo>
                  <a:cubicBezTo>
                    <a:pt x="202" y="1048"/>
                    <a:pt x="143" y="525"/>
                    <a:pt x="1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2" name="Google Shape;91822;p74"/>
            <p:cNvSpPr/>
            <p:nvPr/>
          </p:nvSpPr>
          <p:spPr>
            <a:xfrm>
              <a:off x="6969024" y="2180024"/>
              <a:ext cx="161494" cy="166128"/>
            </a:xfrm>
            <a:custGeom>
              <a:avLst/>
              <a:gdLst/>
              <a:ahLst/>
              <a:cxnLst/>
              <a:rect l="l" t="t" r="r" b="b"/>
              <a:pathLst>
                <a:path w="6168" h="6345" extrusionOk="0">
                  <a:moveTo>
                    <a:pt x="4139" y="1"/>
                  </a:moveTo>
                  <a:cubicBezTo>
                    <a:pt x="2702" y="1"/>
                    <a:pt x="798" y="2345"/>
                    <a:pt x="798" y="2345"/>
                  </a:cubicBezTo>
                  <a:lnTo>
                    <a:pt x="0" y="5107"/>
                  </a:lnTo>
                  <a:cubicBezTo>
                    <a:pt x="12" y="5131"/>
                    <a:pt x="24" y="5155"/>
                    <a:pt x="24" y="5178"/>
                  </a:cubicBezTo>
                  <a:cubicBezTo>
                    <a:pt x="294" y="5897"/>
                    <a:pt x="974" y="6345"/>
                    <a:pt x="1702" y="6345"/>
                  </a:cubicBezTo>
                  <a:cubicBezTo>
                    <a:pt x="1904" y="6345"/>
                    <a:pt x="2109" y="6310"/>
                    <a:pt x="2310" y="6238"/>
                  </a:cubicBezTo>
                  <a:cubicBezTo>
                    <a:pt x="4096" y="5714"/>
                    <a:pt x="6168" y="1130"/>
                    <a:pt x="4751" y="178"/>
                  </a:cubicBezTo>
                  <a:cubicBezTo>
                    <a:pt x="4563" y="54"/>
                    <a:pt x="4356" y="1"/>
                    <a:pt x="41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3" name="Google Shape;91823;p74"/>
            <p:cNvSpPr/>
            <p:nvPr/>
          </p:nvSpPr>
          <p:spPr>
            <a:xfrm>
              <a:off x="6993741" y="2218643"/>
              <a:ext cx="84098" cy="100776"/>
            </a:xfrm>
            <a:custGeom>
              <a:avLst/>
              <a:gdLst/>
              <a:ahLst/>
              <a:cxnLst/>
              <a:rect l="l" t="t" r="r" b="b"/>
              <a:pathLst>
                <a:path w="3212" h="3849" extrusionOk="0">
                  <a:moveTo>
                    <a:pt x="3188" y="1"/>
                  </a:moveTo>
                  <a:cubicBezTo>
                    <a:pt x="1497" y="48"/>
                    <a:pt x="116" y="2120"/>
                    <a:pt x="32" y="3680"/>
                  </a:cubicBezTo>
                  <a:lnTo>
                    <a:pt x="32" y="3703"/>
                  </a:lnTo>
                  <a:cubicBezTo>
                    <a:pt x="0" y="3784"/>
                    <a:pt x="77" y="3848"/>
                    <a:pt x="152" y="3848"/>
                  </a:cubicBezTo>
                  <a:cubicBezTo>
                    <a:pt x="188" y="3848"/>
                    <a:pt x="224" y="3833"/>
                    <a:pt x="247" y="3799"/>
                  </a:cubicBezTo>
                  <a:cubicBezTo>
                    <a:pt x="425" y="3465"/>
                    <a:pt x="640" y="3156"/>
                    <a:pt x="890" y="2870"/>
                  </a:cubicBezTo>
                  <a:cubicBezTo>
                    <a:pt x="1103" y="2632"/>
                    <a:pt x="1400" y="2502"/>
                    <a:pt x="1705" y="2502"/>
                  </a:cubicBezTo>
                  <a:cubicBezTo>
                    <a:pt x="1843" y="2502"/>
                    <a:pt x="1982" y="2529"/>
                    <a:pt x="2116" y="2584"/>
                  </a:cubicBezTo>
                  <a:cubicBezTo>
                    <a:pt x="2152" y="2584"/>
                    <a:pt x="2187" y="2537"/>
                    <a:pt x="2152" y="2513"/>
                  </a:cubicBezTo>
                  <a:cubicBezTo>
                    <a:pt x="1923" y="2322"/>
                    <a:pt x="1704" y="2242"/>
                    <a:pt x="1498" y="2242"/>
                  </a:cubicBezTo>
                  <a:cubicBezTo>
                    <a:pt x="1188" y="2242"/>
                    <a:pt x="906" y="2422"/>
                    <a:pt x="663" y="2680"/>
                  </a:cubicBezTo>
                  <a:cubicBezTo>
                    <a:pt x="1199" y="1537"/>
                    <a:pt x="1925" y="453"/>
                    <a:pt x="3188" y="48"/>
                  </a:cubicBezTo>
                  <a:cubicBezTo>
                    <a:pt x="3211" y="36"/>
                    <a:pt x="3211" y="1"/>
                    <a:pt x="318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4" name="Google Shape;91824;p74"/>
            <p:cNvSpPr/>
            <p:nvPr/>
          </p:nvSpPr>
          <p:spPr>
            <a:xfrm>
              <a:off x="7003611" y="2317456"/>
              <a:ext cx="26209" cy="22543"/>
            </a:xfrm>
            <a:custGeom>
              <a:avLst/>
              <a:gdLst/>
              <a:ahLst/>
              <a:cxnLst/>
              <a:rect l="l" t="t" r="r" b="b"/>
              <a:pathLst>
                <a:path w="1001" h="861" extrusionOk="0">
                  <a:moveTo>
                    <a:pt x="429" y="1"/>
                  </a:moveTo>
                  <a:cubicBezTo>
                    <a:pt x="191" y="1"/>
                    <a:pt x="1" y="191"/>
                    <a:pt x="1" y="430"/>
                  </a:cubicBezTo>
                  <a:cubicBezTo>
                    <a:pt x="1" y="689"/>
                    <a:pt x="211" y="860"/>
                    <a:pt x="431" y="860"/>
                  </a:cubicBezTo>
                  <a:cubicBezTo>
                    <a:pt x="534" y="860"/>
                    <a:pt x="640" y="823"/>
                    <a:pt x="727" y="739"/>
                  </a:cubicBezTo>
                  <a:cubicBezTo>
                    <a:pt x="1001" y="465"/>
                    <a:pt x="810" y="1"/>
                    <a:pt x="4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5" name="Google Shape;91825;p74"/>
            <p:cNvSpPr/>
            <p:nvPr/>
          </p:nvSpPr>
          <p:spPr>
            <a:xfrm>
              <a:off x="7031051" y="2302506"/>
              <a:ext cx="16233" cy="15919"/>
            </a:xfrm>
            <a:custGeom>
              <a:avLst/>
              <a:gdLst/>
              <a:ahLst/>
              <a:cxnLst/>
              <a:rect l="l" t="t" r="r" b="b"/>
              <a:pathLst>
                <a:path w="620" h="608" extrusionOk="0">
                  <a:moveTo>
                    <a:pt x="310" y="0"/>
                  </a:moveTo>
                  <a:cubicBezTo>
                    <a:pt x="143" y="0"/>
                    <a:pt x="0" y="131"/>
                    <a:pt x="0" y="298"/>
                  </a:cubicBezTo>
                  <a:cubicBezTo>
                    <a:pt x="0" y="477"/>
                    <a:pt x="143" y="608"/>
                    <a:pt x="310" y="608"/>
                  </a:cubicBezTo>
                  <a:cubicBezTo>
                    <a:pt x="477" y="608"/>
                    <a:pt x="620" y="477"/>
                    <a:pt x="620" y="298"/>
                  </a:cubicBezTo>
                  <a:cubicBezTo>
                    <a:pt x="620" y="131"/>
                    <a:pt x="477"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6" name="Google Shape;91826;p74"/>
            <p:cNvSpPr/>
            <p:nvPr/>
          </p:nvSpPr>
          <p:spPr>
            <a:xfrm>
              <a:off x="7087474" y="2202410"/>
              <a:ext cx="28696" cy="13458"/>
            </a:xfrm>
            <a:custGeom>
              <a:avLst/>
              <a:gdLst/>
              <a:ahLst/>
              <a:cxnLst/>
              <a:rect l="l" t="t" r="r" b="b"/>
              <a:pathLst>
                <a:path w="1096" h="514" extrusionOk="0">
                  <a:moveTo>
                    <a:pt x="878" y="1"/>
                  </a:moveTo>
                  <a:cubicBezTo>
                    <a:pt x="871" y="1"/>
                    <a:pt x="864" y="1"/>
                    <a:pt x="858" y="2"/>
                  </a:cubicBezTo>
                  <a:lnTo>
                    <a:pt x="203" y="61"/>
                  </a:lnTo>
                  <a:cubicBezTo>
                    <a:pt x="84" y="73"/>
                    <a:pt x="0" y="180"/>
                    <a:pt x="12" y="299"/>
                  </a:cubicBezTo>
                  <a:lnTo>
                    <a:pt x="12" y="311"/>
                  </a:lnTo>
                  <a:cubicBezTo>
                    <a:pt x="24" y="430"/>
                    <a:pt x="131" y="514"/>
                    <a:pt x="250" y="514"/>
                  </a:cubicBezTo>
                  <a:lnTo>
                    <a:pt x="893" y="454"/>
                  </a:lnTo>
                  <a:cubicBezTo>
                    <a:pt x="1012" y="442"/>
                    <a:pt x="1096" y="335"/>
                    <a:pt x="1096" y="216"/>
                  </a:cubicBezTo>
                  <a:lnTo>
                    <a:pt x="1084" y="204"/>
                  </a:lnTo>
                  <a:cubicBezTo>
                    <a:pt x="1084" y="92"/>
                    <a:pt x="989" y="1"/>
                    <a:pt x="878" y="1"/>
                  </a:cubicBezTo>
                  <a:close/>
                </a:path>
              </a:pathLst>
            </a:custGeom>
            <a:solidFill>
              <a:srgbClr val="F9C6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7" name="Google Shape;91827;p74"/>
            <p:cNvSpPr/>
            <p:nvPr/>
          </p:nvSpPr>
          <p:spPr>
            <a:xfrm>
              <a:off x="7086531" y="2212386"/>
              <a:ext cx="29010" cy="13877"/>
            </a:xfrm>
            <a:custGeom>
              <a:avLst/>
              <a:gdLst/>
              <a:ahLst/>
              <a:cxnLst/>
              <a:rect l="l" t="t" r="r" b="b"/>
              <a:pathLst>
                <a:path w="1108" h="530" extrusionOk="0">
                  <a:moveTo>
                    <a:pt x="240" y="0"/>
                  </a:moveTo>
                  <a:cubicBezTo>
                    <a:pt x="130" y="0"/>
                    <a:pt x="36" y="81"/>
                    <a:pt x="25" y="192"/>
                  </a:cubicBezTo>
                  <a:lnTo>
                    <a:pt x="13" y="204"/>
                  </a:lnTo>
                  <a:cubicBezTo>
                    <a:pt x="1" y="323"/>
                    <a:pt x="84" y="430"/>
                    <a:pt x="203" y="442"/>
                  </a:cubicBezTo>
                  <a:lnTo>
                    <a:pt x="846" y="525"/>
                  </a:lnTo>
                  <a:cubicBezTo>
                    <a:pt x="860" y="528"/>
                    <a:pt x="873" y="529"/>
                    <a:pt x="887" y="529"/>
                  </a:cubicBezTo>
                  <a:cubicBezTo>
                    <a:pt x="989" y="529"/>
                    <a:pt x="1074" y="452"/>
                    <a:pt x="1084" y="347"/>
                  </a:cubicBezTo>
                  <a:lnTo>
                    <a:pt x="1096" y="323"/>
                  </a:lnTo>
                  <a:cubicBezTo>
                    <a:pt x="1108" y="204"/>
                    <a:pt x="1025" y="97"/>
                    <a:pt x="906" y="85"/>
                  </a:cubicBezTo>
                  <a:lnTo>
                    <a:pt x="263" y="2"/>
                  </a:lnTo>
                  <a:cubicBezTo>
                    <a:pt x="255" y="1"/>
                    <a:pt x="248" y="0"/>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8" name="Google Shape;91828;p74"/>
            <p:cNvSpPr/>
            <p:nvPr/>
          </p:nvSpPr>
          <p:spPr>
            <a:xfrm>
              <a:off x="7002381" y="2054977"/>
              <a:ext cx="113789" cy="96980"/>
            </a:xfrm>
            <a:custGeom>
              <a:avLst/>
              <a:gdLst/>
              <a:ahLst/>
              <a:cxnLst/>
              <a:rect l="l" t="t" r="r" b="b"/>
              <a:pathLst>
                <a:path w="4346" h="3704" extrusionOk="0">
                  <a:moveTo>
                    <a:pt x="3417" y="703"/>
                  </a:moveTo>
                  <a:lnTo>
                    <a:pt x="3548" y="930"/>
                  </a:lnTo>
                  <a:lnTo>
                    <a:pt x="1429" y="2656"/>
                  </a:lnTo>
                  <a:lnTo>
                    <a:pt x="953" y="1894"/>
                  </a:lnTo>
                  <a:lnTo>
                    <a:pt x="3417" y="703"/>
                  </a:lnTo>
                  <a:close/>
                  <a:moveTo>
                    <a:pt x="3751" y="1"/>
                  </a:moveTo>
                  <a:lnTo>
                    <a:pt x="0" y="1549"/>
                  </a:lnTo>
                  <a:lnTo>
                    <a:pt x="1298" y="3704"/>
                  </a:lnTo>
                  <a:lnTo>
                    <a:pt x="4346" y="953"/>
                  </a:lnTo>
                  <a:lnTo>
                    <a:pt x="37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9" name="Google Shape;91829;p74"/>
            <p:cNvSpPr/>
            <p:nvPr/>
          </p:nvSpPr>
          <p:spPr>
            <a:xfrm>
              <a:off x="6985860" y="2008843"/>
              <a:ext cx="111616" cy="65797"/>
            </a:xfrm>
            <a:custGeom>
              <a:avLst/>
              <a:gdLst/>
              <a:ahLst/>
              <a:cxnLst/>
              <a:rect l="l" t="t" r="r" b="b"/>
              <a:pathLst>
                <a:path w="4263" h="2513" extrusionOk="0">
                  <a:moveTo>
                    <a:pt x="3477" y="537"/>
                  </a:moveTo>
                  <a:lnTo>
                    <a:pt x="3512" y="798"/>
                  </a:lnTo>
                  <a:lnTo>
                    <a:pt x="893" y="1584"/>
                  </a:lnTo>
                  <a:lnTo>
                    <a:pt x="738" y="715"/>
                  </a:lnTo>
                  <a:lnTo>
                    <a:pt x="3477" y="537"/>
                  </a:lnTo>
                  <a:close/>
                  <a:moveTo>
                    <a:pt x="4060" y="1"/>
                  </a:moveTo>
                  <a:lnTo>
                    <a:pt x="0" y="36"/>
                  </a:lnTo>
                  <a:lnTo>
                    <a:pt x="393" y="2513"/>
                  </a:lnTo>
                  <a:lnTo>
                    <a:pt x="4262" y="1108"/>
                  </a:lnTo>
                  <a:lnTo>
                    <a:pt x="40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0" name="Google Shape;91830;p74"/>
            <p:cNvSpPr/>
            <p:nvPr/>
          </p:nvSpPr>
          <p:spPr>
            <a:xfrm>
              <a:off x="6952791" y="1645404"/>
              <a:ext cx="241926" cy="205637"/>
            </a:xfrm>
            <a:custGeom>
              <a:avLst/>
              <a:gdLst/>
              <a:ahLst/>
              <a:cxnLst/>
              <a:rect l="l" t="t" r="r" b="b"/>
              <a:pathLst>
                <a:path w="9240" h="7854" extrusionOk="0">
                  <a:moveTo>
                    <a:pt x="5276" y="1"/>
                  </a:moveTo>
                  <a:cubicBezTo>
                    <a:pt x="4514" y="1"/>
                    <a:pt x="3701" y="247"/>
                    <a:pt x="2942" y="797"/>
                  </a:cubicBezTo>
                  <a:cubicBezTo>
                    <a:pt x="1" y="2916"/>
                    <a:pt x="763" y="7393"/>
                    <a:pt x="1561" y="7691"/>
                  </a:cubicBezTo>
                  <a:cubicBezTo>
                    <a:pt x="1855" y="7800"/>
                    <a:pt x="2215" y="7853"/>
                    <a:pt x="2612" y="7853"/>
                  </a:cubicBezTo>
                  <a:cubicBezTo>
                    <a:pt x="4498" y="7853"/>
                    <a:pt x="7248" y="6667"/>
                    <a:pt x="8073" y="4750"/>
                  </a:cubicBezTo>
                  <a:cubicBezTo>
                    <a:pt x="9240" y="2038"/>
                    <a:pt x="7469" y="1"/>
                    <a:pt x="5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1" name="Google Shape;91831;p74"/>
            <p:cNvSpPr/>
            <p:nvPr/>
          </p:nvSpPr>
          <p:spPr>
            <a:xfrm>
              <a:off x="6993636" y="1659071"/>
              <a:ext cx="205454" cy="201789"/>
            </a:xfrm>
            <a:custGeom>
              <a:avLst/>
              <a:gdLst/>
              <a:ahLst/>
              <a:cxnLst/>
              <a:rect l="l" t="t" r="r" b="b"/>
              <a:pathLst>
                <a:path w="7847" h="7707" extrusionOk="0">
                  <a:moveTo>
                    <a:pt x="5489" y="1"/>
                  </a:moveTo>
                  <a:lnTo>
                    <a:pt x="5489" y="1"/>
                  </a:lnTo>
                  <a:cubicBezTo>
                    <a:pt x="6359" y="727"/>
                    <a:pt x="6954" y="1727"/>
                    <a:pt x="7180" y="2835"/>
                  </a:cubicBezTo>
                  <a:cubicBezTo>
                    <a:pt x="7418" y="3894"/>
                    <a:pt x="7085" y="4990"/>
                    <a:pt x="6287" y="5716"/>
                  </a:cubicBezTo>
                  <a:cubicBezTo>
                    <a:pt x="5466" y="6454"/>
                    <a:pt x="4454" y="6942"/>
                    <a:pt x="3370" y="7157"/>
                  </a:cubicBezTo>
                  <a:cubicBezTo>
                    <a:pt x="2822" y="7276"/>
                    <a:pt x="2263" y="7347"/>
                    <a:pt x="1691" y="7359"/>
                  </a:cubicBezTo>
                  <a:cubicBezTo>
                    <a:pt x="1575" y="7369"/>
                    <a:pt x="1458" y="7374"/>
                    <a:pt x="1342" y="7374"/>
                  </a:cubicBezTo>
                  <a:cubicBezTo>
                    <a:pt x="887" y="7374"/>
                    <a:pt x="437" y="7301"/>
                    <a:pt x="1" y="7169"/>
                  </a:cubicBezTo>
                  <a:lnTo>
                    <a:pt x="1" y="7169"/>
                  </a:lnTo>
                  <a:cubicBezTo>
                    <a:pt x="513" y="7454"/>
                    <a:pt x="1096" y="7633"/>
                    <a:pt x="1679" y="7669"/>
                  </a:cubicBezTo>
                  <a:cubicBezTo>
                    <a:pt x="1937" y="7694"/>
                    <a:pt x="2194" y="7707"/>
                    <a:pt x="2450" y="7707"/>
                  </a:cubicBezTo>
                  <a:cubicBezTo>
                    <a:pt x="2787" y="7707"/>
                    <a:pt x="3122" y="7685"/>
                    <a:pt x="3453" y="7645"/>
                  </a:cubicBezTo>
                  <a:cubicBezTo>
                    <a:pt x="4668" y="7514"/>
                    <a:pt x="5811" y="7014"/>
                    <a:pt x="6728" y="6204"/>
                  </a:cubicBezTo>
                  <a:cubicBezTo>
                    <a:pt x="7192" y="5764"/>
                    <a:pt x="7525" y="5216"/>
                    <a:pt x="7704" y="4597"/>
                  </a:cubicBezTo>
                  <a:cubicBezTo>
                    <a:pt x="7847" y="3990"/>
                    <a:pt x="7835" y="3347"/>
                    <a:pt x="7668" y="2751"/>
                  </a:cubicBezTo>
                  <a:cubicBezTo>
                    <a:pt x="7347" y="1573"/>
                    <a:pt x="6561" y="584"/>
                    <a:pt x="5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2" name="Google Shape;91832;p74"/>
            <p:cNvSpPr/>
            <p:nvPr/>
          </p:nvSpPr>
          <p:spPr>
            <a:xfrm>
              <a:off x="6167866" y="2521968"/>
              <a:ext cx="216974" cy="397162"/>
            </a:xfrm>
            <a:custGeom>
              <a:avLst/>
              <a:gdLst/>
              <a:ahLst/>
              <a:cxnLst/>
              <a:rect l="l" t="t" r="r" b="b"/>
              <a:pathLst>
                <a:path w="8287" h="15169" extrusionOk="0">
                  <a:moveTo>
                    <a:pt x="1953" y="0"/>
                  </a:moveTo>
                  <a:lnTo>
                    <a:pt x="0" y="14490"/>
                  </a:lnTo>
                  <a:lnTo>
                    <a:pt x="5001" y="15169"/>
                  </a:lnTo>
                  <a:lnTo>
                    <a:pt x="8287" y="858"/>
                  </a:lnTo>
                  <a:lnTo>
                    <a:pt x="1953" y="0"/>
                  </a:lnTo>
                  <a:close/>
                </a:path>
              </a:pathLst>
            </a:custGeom>
            <a:solidFill>
              <a:srgbClr val="F9C6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3" name="Google Shape;91833;p74"/>
            <p:cNvSpPr/>
            <p:nvPr/>
          </p:nvSpPr>
          <p:spPr>
            <a:xfrm>
              <a:off x="6167866" y="2521968"/>
              <a:ext cx="216974" cy="397162"/>
            </a:xfrm>
            <a:custGeom>
              <a:avLst/>
              <a:gdLst/>
              <a:ahLst/>
              <a:cxnLst/>
              <a:rect l="l" t="t" r="r" b="b"/>
              <a:pathLst>
                <a:path w="8287" h="15169" extrusionOk="0">
                  <a:moveTo>
                    <a:pt x="1953" y="0"/>
                  </a:moveTo>
                  <a:lnTo>
                    <a:pt x="0" y="14490"/>
                  </a:lnTo>
                  <a:lnTo>
                    <a:pt x="5001" y="15169"/>
                  </a:lnTo>
                  <a:lnTo>
                    <a:pt x="7037" y="6311"/>
                  </a:lnTo>
                  <a:lnTo>
                    <a:pt x="8287" y="858"/>
                  </a:lnTo>
                  <a:lnTo>
                    <a:pt x="1953" y="0"/>
                  </a:lnTo>
                  <a:close/>
                </a:path>
              </a:pathLst>
            </a:custGeom>
            <a:solidFill>
              <a:srgbClr val="F9C6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4" name="Google Shape;91834;p74"/>
            <p:cNvSpPr/>
            <p:nvPr/>
          </p:nvSpPr>
          <p:spPr>
            <a:xfrm>
              <a:off x="6199337" y="2521968"/>
              <a:ext cx="185503" cy="165238"/>
            </a:xfrm>
            <a:custGeom>
              <a:avLst/>
              <a:gdLst/>
              <a:ahLst/>
              <a:cxnLst/>
              <a:rect l="l" t="t" r="r" b="b"/>
              <a:pathLst>
                <a:path w="7085" h="6311" extrusionOk="0">
                  <a:moveTo>
                    <a:pt x="751" y="0"/>
                  </a:moveTo>
                  <a:lnTo>
                    <a:pt x="1" y="5525"/>
                  </a:lnTo>
                  <a:lnTo>
                    <a:pt x="5835" y="6311"/>
                  </a:lnTo>
                  <a:lnTo>
                    <a:pt x="7085" y="858"/>
                  </a:lnTo>
                  <a:lnTo>
                    <a:pt x="7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5" name="Google Shape;91835;p74"/>
            <p:cNvSpPr/>
            <p:nvPr/>
          </p:nvSpPr>
          <p:spPr>
            <a:xfrm>
              <a:off x="6186560" y="2418154"/>
              <a:ext cx="227290" cy="184587"/>
            </a:xfrm>
            <a:custGeom>
              <a:avLst/>
              <a:gdLst/>
              <a:ahLst/>
              <a:cxnLst/>
              <a:rect l="l" t="t" r="r" b="b"/>
              <a:pathLst>
                <a:path w="8681" h="7050" extrusionOk="0">
                  <a:moveTo>
                    <a:pt x="810" y="1"/>
                  </a:moveTo>
                  <a:lnTo>
                    <a:pt x="0" y="5989"/>
                  </a:lnTo>
                  <a:lnTo>
                    <a:pt x="7870" y="7049"/>
                  </a:lnTo>
                  <a:lnTo>
                    <a:pt x="8680" y="1072"/>
                  </a:lnTo>
                  <a:lnTo>
                    <a:pt x="8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6" name="Google Shape;91836;p74"/>
            <p:cNvSpPr/>
            <p:nvPr/>
          </p:nvSpPr>
          <p:spPr>
            <a:xfrm>
              <a:off x="6397303" y="2148186"/>
              <a:ext cx="192363" cy="259076"/>
            </a:xfrm>
            <a:custGeom>
              <a:avLst/>
              <a:gdLst/>
              <a:ahLst/>
              <a:cxnLst/>
              <a:rect l="l" t="t" r="r" b="b"/>
              <a:pathLst>
                <a:path w="7347" h="9895" extrusionOk="0">
                  <a:moveTo>
                    <a:pt x="1298" y="1"/>
                  </a:moveTo>
                  <a:lnTo>
                    <a:pt x="0" y="9681"/>
                  </a:lnTo>
                  <a:lnTo>
                    <a:pt x="6203" y="9895"/>
                  </a:lnTo>
                  <a:lnTo>
                    <a:pt x="7346" y="1430"/>
                  </a:lnTo>
                  <a:lnTo>
                    <a:pt x="12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7" name="Google Shape;91837;p74"/>
            <p:cNvSpPr/>
            <p:nvPr/>
          </p:nvSpPr>
          <p:spPr>
            <a:xfrm>
              <a:off x="5376055" y="1703974"/>
              <a:ext cx="979802" cy="898452"/>
            </a:xfrm>
            <a:custGeom>
              <a:avLst/>
              <a:gdLst/>
              <a:ahLst/>
              <a:cxnLst/>
              <a:rect l="l" t="t" r="r" b="b"/>
              <a:pathLst>
                <a:path w="37422" h="34315" extrusionOk="0">
                  <a:moveTo>
                    <a:pt x="4632" y="0"/>
                  </a:moveTo>
                  <a:lnTo>
                    <a:pt x="0" y="34314"/>
                  </a:lnTo>
                  <a:lnTo>
                    <a:pt x="0" y="34314"/>
                  </a:lnTo>
                  <a:lnTo>
                    <a:pt x="25063" y="28754"/>
                  </a:lnTo>
                  <a:lnTo>
                    <a:pt x="35493" y="28909"/>
                  </a:lnTo>
                  <a:lnTo>
                    <a:pt x="37421" y="14621"/>
                  </a:lnTo>
                  <a:lnTo>
                    <a:pt x="27313" y="12002"/>
                  </a:lnTo>
                  <a:lnTo>
                    <a:pt x="46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8" name="Google Shape;91838;p74"/>
            <p:cNvSpPr/>
            <p:nvPr/>
          </p:nvSpPr>
          <p:spPr>
            <a:xfrm>
              <a:off x="5243257" y="1698895"/>
              <a:ext cx="357574" cy="903977"/>
            </a:xfrm>
            <a:custGeom>
              <a:avLst/>
              <a:gdLst/>
              <a:ahLst/>
              <a:cxnLst/>
              <a:rect l="l" t="t" r="r" b="b"/>
              <a:pathLst>
                <a:path w="13657" h="34526" extrusionOk="0">
                  <a:moveTo>
                    <a:pt x="8914" y="0"/>
                  </a:moveTo>
                  <a:cubicBezTo>
                    <a:pt x="5913" y="0"/>
                    <a:pt x="2538" y="7243"/>
                    <a:pt x="1286" y="16518"/>
                  </a:cubicBezTo>
                  <a:cubicBezTo>
                    <a:pt x="0" y="26043"/>
                    <a:pt x="1441" y="34092"/>
                    <a:pt x="4501" y="34508"/>
                  </a:cubicBezTo>
                  <a:cubicBezTo>
                    <a:pt x="4583" y="34519"/>
                    <a:pt x="4666" y="34525"/>
                    <a:pt x="4749" y="34525"/>
                  </a:cubicBezTo>
                  <a:cubicBezTo>
                    <a:pt x="7749" y="34525"/>
                    <a:pt x="11119" y="27275"/>
                    <a:pt x="12371" y="18018"/>
                  </a:cubicBezTo>
                  <a:cubicBezTo>
                    <a:pt x="13657" y="8493"/>
                    <a:pt x="12216" y="433"/>
                    <a:pt x="9156" y="16"/>
                  </a:cubicBezTo>
                  <a:cubicBezTo>
                    <a:pt x="9076" y="5"/>
                    <a:pt x="8995" y="0"/>
                    <a:pt x="89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9" name="Google Shape;91839;p74"/>
            <p:cNvSpPr/>
            <p:nvPr/>
          </p:nvSpPr>
          <p:spPr>
            <a:xfrm>
              <a:off x="5266926" y="1741075"/>
              <a:ext cx="297433" cy="802153"/>
            </a:xfrm>
            <a:custGeom>
              <a:avLst/>
              <a:gdLst/>
              <a:ahLst/>
              <a:cxnLst/>
              <a:rect l="l" t="t" r="r" b="b"/>
              <a:pathLst>
                <a:path w="11360" h="30637" extrusionOk="0">
                  <a:moveTo>
                    <a:pt x="7568" y="0"/>
                  </a:moveTo>
                  <a:cubicBezTo>
                    <a:pt x="5097" y="0"/>
                    <a:pt x="2259" y="6457"/>
                    <a:pt x="1144" y="14705"/>
                  </a:cubicBezTo>
                  <a:cubicBezTo>
                    <a:pt x="1" y="23158"/>
                    <a:pt x="1108" y="30290"/>
                    <a:pt x="3620" y="30623"/>
                  </a:cubicBezTo>
                  <a:cubicBezTo>
                    <a:pt x="3683" y="30632"/>
                    <a:pt x="3746" y="30636"/>
                    <a:pt x="3810" y="30636"/>
                  </a:cubicBezTo>
                  <a:cubicBezTo>
                    <a:pt x="6268" y="30636"/>
                    <a:pt x="9102" y="24172"/>
                    <a:pt x="10217" y="15931"/>
                  </a:cubicBezTo>
                  <a:cubicBezTo>
                    <a:pt x="11360" y="7477"/>
                    <a:pt x="10252" y="358"/>
                    <a:pt x="7752" y="12"/>
                  </a:cubicBezTo>
                  <a:cubicBezTo>
                    <a:pt x="7691" y="4"/>
                    <a:pt x="7629" y="0"/>
                    <a:pt x="7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0" name="Google Shape;91840;p74"/>
            <p:cNvSpPr/>
            <p:nvPr/>
          </p:nvSpPr>
          <p:spPr>
            <a:xfrm>
              <a:off x="5356313" y="2031543"/>
              <a:ext cx="167830" cy="223153"/>
            </a:xfrm>
            <a:custGeom>
              <a:avLst/>
              <a:gdLst/>
              <a:ahLst/>
              <a:cxnLst/>
              <a:rect l="l" t="t" r="r" b="b"/>
              <a:pathLst>
                <a:path w="6410" h="8523" extrusionOk="0">
                  <a:moveTo>
                    <a:pt x="3953" y="1"/>
                  </a:moveTo>
                  <a:cubicBezTo>
                    <a:pt x="2338" y="1"/>
                    <a:pt x="771" y="1131"/>
                    <a:pt x="516" y="2979"/>
                  </a:cubicBezTo>
                  <a:lnTo>
                    <a:pt x="302" y="4599"/>
                  </a:lnTo>
                  <a:cubicBezTo>
                    <a:pt x="0" y="6809"/>
                    <a:pt x="1766" y="8523"/>
                    <a:pt x="3724" y="8523"/>
                  </a:cubicBezTo>
                  <a:cubicBezTo>
                    <a:pt x="4317" y="8523"/>
                    <a:pt x="4928" y="8365"/>
                    <a:pt x="5505" y="8016"/>
                  </a:cubicBezTo>
                  <a:cubicBezTo>
                    <a:pt x="5719" y="6968"/>
                    <a:pt x="5910" y="5873"/>
                    <a:pt x="6052" y="4754"/>
                  </a:cubicBezTo>
                  <a:cubicBezTo>
                    <a:pt x="6243" y="3480"/>
                    <a:pt x="6362" y="2241"/>
                    <a:pt x="6410" y="1051"/>
                  </a:cubicBezTo>
                  <a:cubicBezTo>
                    <a:pt x="5709" y="329"/>
                    <a:pt x="4824" y="1"/>
                    <a:pt x="39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1" name="Google Shape;91841;p74"/>
            <p:cNvSpPr/>
            <p:nvPr/>
          </p:nvSpPr>
          <p:spPr>
            <a:xfrm>
              <a:off x="6133567" y="2000124"/>
              <a:ext cx="371608" cy="500976"/>
            </a:xfrm>
            <a:custGeom>
              <a:avLst/>
              <a:gdLst/>
              <a:ahLst/>
              <a:cxnLst/>
              <a:rect l="l" t="t" r="r" b="b"/>
              <a:pathLst>
                <a:path w="14193" h="19134" extrusionOk="0">
                  <a:moveTo>
                    <a:pt x="2524" y="0"/>
                  </a:moveTo>
                  <a:lnTo>
                    <a:pt x="0" y="18729"/>
                  </a:lnTo>
                  <a:lnTo>
                    <a:pt x="11990" y="19134"/>
                  </a:lnTo>
                  <a:lnTo>
                    <a:pt x="14193" y="2775"/>
                  </a:lnTo>
                  <a:lnTo>
                    <a:pt x="2524" y="0"/>
                  </a:lnTo>
                  <a:close/>
                </a:path>
              </a:pathLst>
            </a:custGeom>
            <a:solidFill>
              <a:srgbClr val="F9C6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2" name="Google Shape;91842;p74"/>
            <p:cNvSpPr/>
            <p:nvPr/>
          </p:nvSpPr>
          <p:spPr>
            <a:xfrm>
              <a:off x="6133567" y="2000124"/>
              <a:ext cx="371608" cy="500976"/>
            </a:xfrm>
            <a:custGeom>
              <a:avLst/>
              <a:gdLst/>
              <a:ahLst/>
              <a:cxnLst/>
              <a:rect l="l" t="t" r="r" b="b"/>
              <a:pathLst>
                <a:path w="14193" h="19134" extrusionOk="0">
                  <a:moveTo>
                    <a:pt x="2524" y="0"/>
                  </a:moveTo>
                  <a:lnTo>
                    <a:pt x="0" y="18729"/>
                  </a:lnTo>
                  <a:lnTo>
                    <a:pt x="11990" y="19134"/>
                  </a:lnTo>
                  <a:lnTo>
                    <a:pt x="14193" y="2775"/>
                  </a:lnTo>
                  <a:lnTo>
                    <a:pt x="25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3" name="Google Shape;91843;p74"/>
            <p:cNvSpPr/>
            <p:nvPr/>
          </p:nvSpPr>
          <p:spPr>
            <a:xfrm>
              <a:off x="5416873" y="1771001"/>
              <a:ext cx="163379" cy="774059"/>
            </a:xfrm>
            <a:custGeom>
              <a:avLst/>
              <a:gdLst/>
              <a:ahLst/>
              <a:cxnLst/>
              <a:rect l="l" t="t" r="r" b="b"/>
              <a:pathLst>
                <a:path w="6240" h="29564" extrusionOk="0">
                  <a:moveTo>
                    <a:pt x="4370" y="0"/>
                  </a:moveTo>
                  <a:cubicBezTo>
                    <a:pt x="4966" y="1155"/>
                    <a:pt x="5359" y="2405"/>
                    <a:pt x="5537" y="3691"/>
                  </a:cubicBezTo>
                  <a:cubicBezTo>
                    <a:pt x="5752" y="4965"/>
                    <a:pt x="5871" y="6263"/>
                    <a:pt x="5894" y="7561"/>
                  </a:cubicBezTo>
                  <a:cubicBezTo>
                    <a:pt x="5930" y="10156"/>
                    <a:pt x="5752" y="12740"/>
                    <a:pt x="5371" y="15312"/>
                  </a:cubicBezTo>
                  <a:cubicBezTo>
                    <a:pt x="5037" y="17883"/>
                    <a:pt x="4490" y="20420"/>
                    <a:pt x="3739" y="22896"/>
                  </a:cubicBezTo>
                  <a:cubicBezTo>
                    <a:pt x="3358" y="24134"/>
                    <a:pt x="2882" y="25337"/>
                    <a:pt x="2299" y="26492"/>
                  </a:cubicBezTo>
                  <a:cubicBezTo>
                    <a:pt x="1751" y="27658"/>
                    <a:pt x="965" y="28706"/>
                    <a:pt x="1" y="29563"/>
                  </a:cubicBezTo>
                  <a:cubicBezTo>
                    <a:pt x="1072" y="28801"/>
                    <a:pt x="1823" y="27694"/>
                    <a:pt x="2477" y="26575"/>
                  </a:cubicBezTo>
                  <a:cubicBezTo>
                    <a:pt x="3096" y="25420"/>
                    <a:pt x="3620" y="24218"/>
                    <a:pt x="4037" y="22979"/>
                  </a:cubicBezTo>
                  <a:cubicBezTo>
                    <a:pt x="4835" y="20491"/>
                    <a:pt x="5418" y="17943"/>
                    <a:pt x="5752" y="15347"/>
                  </a:cubicBezTo>
                  <a:cubicBezTo>
                    <a:pt x="5847" y="14705"/>
                    <a:pt x="5918" y="14050"/>
                    <a:pt x="5990" y="13407"/>
                  </a:cubicBezTo>
                  <a:cubicBezTo>
                    <a:pt x="6061" y="12752"/>
                    <a:pt x="6097" y="12109"/>
                    <a:pt x="6144" y="11454"/>
                  </a:cubicBezTo>
                  <a:cubicBezTo>
                    <a:pt x="6180" y="10799"/>
                    <a:pt x="6240" y="10156"/>
                    <a:pt x="6228" y="9501"/>
                  </a:cubicBezTo>
                  <a:cubicBezTo>
                    <a:pt x="6216" y="8847"/>
                    <a:pt x="6228" y="8192"/>
                    <a:pt x="6180" y="7537"/>
                  </a:cubicBezTo>
                  <a:cubicBezTo>
                    <a:pt x="6133" y="6227"/>
                    <a:pt x="5978" y="4930"/>
                    <a:pt x="5716" y="3656"/>
                  </a:cubicBezTo>
                  <a:cubicBezTo>
                    <a:pt x="5490" y="2358"/>
                    <a:pt x="5037" y="1120"/>
                    <a:pt x="4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4" name="Google Shape;91844;p74"/>
            <p:cNvSpPr/>
            <p:nvPr/>
          </p:nvSpPr>
          <p:spPr>
            <a:xfrm>
              <a:off x="5202727" y="1706775"/>
              <a:ext cx="212314" cy="187074"/>
            </a:xfrm>
            <a:custGeom>
              <a:avLst/>
              <a:gdLst/>
              <a:ahLst/>
              <a:cxnLst/>
              <a:rect l="l" t="t" r="r" b="b"/>
              <a:pathLst>
                <a:path w="8109" h="7145" extrusionOk="0">
                  <a:moveTo>
                    <a:pt x="0" y="1"/>
                  </a:moveTo>
                  <a:lnTo>
                    <a:pt x="0" y="1"/>
                  </a:lnTo>
                  <a:cubicBezTo>
                    <a:pt x="619" y="667"/>
                    <a:pt x="1262" y="1275"/>
                    <a:pt x="1917" y="1906"/>
                  </a:cubicBezTo>
                  <a:cubicBezTo>
                    <a:pt x="2572" y="2537"/>
                    <a:pt x="3239" y="3132"/>
                    <a:pt x="3917" y="3727"/>
                  </a:cubicBezTo>
                  <a:cubicBezTo>
                    <a:pt x="4596" y="4323"/>
                    <a:pt x="5275" y="4906"/>
                    <a:pt x="5977" y="5478"/>
                  </a:cubicBezTo>
                  <a:lnTo>
                    <a:pt x="7025" y="6323"/>
                  </a:lnTo>
                  <a:cubicBezTo>
                    <a:pt x="7382" y="6597"/>
                    <a:pt x="7739" y="6882"/>
                    <a:pt x="8108" y="7144"/>
                  </a:cubicBezTo>
                  <a:cubicBezTo>
                    <a:pt x="7799" y="6811"/>
                    <a:pt x="7465" y="6501"/>
                    <a:pt x="7156" y="6168"/>
                  </a:cubicBezTo>
                  <a:lnTo>
                    <a:pt x="6180" y="5239"/>
                  </a:lnTo>
                  <a:cubicBezTo>
                    <a:pt x="5525" y="4608"/>
                    <a:pt x="4858" y="4013"/>
                    <a:pt x="4179" y="3418"/>
                  </a:cubicBezTo>
                  <a:cubicBezTo>
                    <a:pt x="3501" y="2822"/>
                    <a:pt x="2810" y="2251"/>
                    <a:pt x="2120" y="1668"/>
                  </a:cubicBezTo>
                  <a:cubicBezTo>
                    <a:pt x="1429" y="1084"/>
                    <a:pt x="715" y="536"/>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5" name="Google Shape;91845;p74"/>
            <p:cNvSpPr/>
            <p:nvPr/>
          </p:nvSpPr>
          <p:spPr>
            <a:xfrm>
              <a:off x="5049664" y="2391029"/>
              <a:ext cx="312069" cy="67053"/>
            </a:xfrm>
            <a:custGeom>
              <a:avLst/>
              <a:gdLst/>
              <a:ahLst/>
              <a:cxnLst/>
              <a:rect l="l" t="t" r="r" b="b"/>
              <a:pathLst>
                <a:path w="11919" h="2561" extrusionOk="0">
                  <a:moveTo>
                    <a:pt x="11918" y="1"/>
                  </a:moveTo>
                  <a:lnTo>
                    <a:pt x="11918" y="1"/>
                  </a:lnTo>
                  <a:cubicBezTo>
                    <a:pt x="10918" y="132"/>
                    <a:pt x="9906" y="310"/>
                    <a:pt x="8906" y="489"/>
                  </a:cubicBezTo>
                  <a:cubicBezTo>
                    <a:pt x="7906" y="668"/>
                    <a:pt x="6906" y="858"/>
                    <a:pt x="5918" y="1084"/>
                  </a:cubicBezTo>
                  <a:cubicBezTo>
                    <a:pt x="4929" y="1299"/>
                    <a:pt x="3941" y="1513"/>
                    <a:pt x="2953" y="1763"/>
                  </a:cubicBezTo>
                  <a:lnTo>
                    <a:pt x="1477" y="2144"/>
                  </a:lnTo>
                  <a:cubicBezTo>
                    <a:pt x="989" y="2287"/>
                    <a:pt x="488" y="2406"/>
                    <a:pt x="0" y="2561"/>
                  </a:cubicBezTo>
                  <a:cubicBezTo>
                    <a:pt x="512" y="2501"/>
                    <a:pt x="1012" y="2418"/>
                    <a:pt x="1512" y="2334"/>
                  </a:cubicBezTo>
                  <a:lnTo>
                    <a:pt x="3013" y="2072"/>
                  </a:lnTo>
                  <a:cubicBezTo>
                    <a:pt x="4013" y="1894"/>
                    <a:pt x="5001" y="1703"/>
                    <a:pt x="6001" y="1477"/>
                  </a:cubicBezTo>
                  <a:cubicBezTo>
                    <a:pt x="7001" y="1263"/>
                    <a:pt x="7989" y="1037"/>
                    <a:pt x="8978" y="799"/>
                  </a:cubicBezTo>
                  <a:cubicBezTo>
                    <a:pt x="9966" y="548"/>
                    <a:pt x="10954" y="298"/>
                    <a:pt x="119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6" name="Google Shape;91846;p74"/>
            <p:cNvSpPr/>
            <p:nvPr/>
          </p:nvSpPr>
          <p:spPr>
            <a:xfrm>
              <a:off x="4868847" y="2288786"/>
              <a:ext cx="467646" cy="29324"/>
            </a:xfrm>
            <a:custGeom>
              <a:avLst/>
              <a:gdLst/>
              <a:ahLst/>
              <a:cxnLst/>
              <a:rect l="l" t="t" r="r" b="b"/>
              <a:pathLst>
                <a:path w="17861" h="1120" extrusionOk="0">
                  <a:moveTo>
                    <a:pt x="17860" y="1"/>
                  </a:moveTo>
                  <a:cubicBezTo>
                    <a:pt x="17110" y="1"/>
                    <a:pt x="16372" y="36"/>
                    <a:pt x="15622" y="36"/>
                  </a:cubicBezTo>
                  <a:lnTo>
                    <a:pt x="13395" y="120"/>
                  </a:lnTo>
                  <a:cubicBezTo>
                    <a:pt x="11907" y="179"/>
                    <a:pt x="10419" y="263"/>
                    <a:pt x="8930" y="358"/>
                  </a:cubicBezTo>
                  <a:cubicBezTo>
                    <a:pt x="7442" y="453"/>
                    <a:pt x="5954" y="560"/>
                    <a:pt x="4466" y="679"/>
                  </a:cubicBezTo>
                  <a:cubicBezTo>
                    <a:pt x="2977" y="810"/>
                    <a:pt x="1489" y="941"/>
                    <a:pt x="1" y="1120"/>
                  </a:cubicBezTo>
                  <a:cubicBezTo>
                    <a:pt x="1501" y="1108"/>
                    <a:pt x="2977" y="1048"/>
                    <a:pt x="4466" y="1001"/>
                  </a:cubicBezTo>
                  <a:cubicBezTo>
                    <a:pt x="5954" y="941"/>
                    <a:pt x="7442" y="858"/>
                    <a:pt x="8930" y="763"/>
                  </a:cubicBezTo>
                  <a:cubicBezTo>
                    <a:pt x="10419" y="667"/>
                    <a:pt x="11907" y="560"/>
                    <a:pt x="13395" y="429"/>
                  </a:cubicBezTo>
                  <a:lnTo>
                    <a:pt x="15622" y="239"/>
                  </a:lnTo>
                  <a:cubicBezTo>
                    <a:pt x="16372" y="155"/>
                    <a:pt x="17110" y="96"/>
                    <a:pt x="1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7" name="Google Shape;91847;p74"/>
            <p:cNvSpPr/>
            <p:nvPr/>
          </p:nvSpPr>
          <p:spPr>
            <a:xfrm>
              <a:off x="4984810" y="1723297"/>
              <a:ext cx="396246" cy="263134"/>
            </a:xfrm>
            <a:custGeom>
              <a:avLst/>
              <a:gdLst/>
              <a:ahLst/>
              <a:cxnLst/>
              <a:rect l="l" t="t" r="r" b="b"/>
              <a:pathLst>
                <a:path w="15134" h="10050" extrusionOk="0">
                  <a:moveTo>
                    <a:pt x="1" y="1"/>
                  </a:moveTo>
                  <a:lnTo>
                    <a:pt x="1" y="1"/>
                  </a:lnTo>
                  <a:cubicBezTo>
                    <a:pt x="1215" y="917"/>
                    <a:pt x="2453" y="1787"/>
                    <a:pt x="3692" y="2644"/>
                  </a:cubicBezTo>
                  <a:cubicBezTo>
                    <a:pt x="4942" y="3513"/>
                    <a:pt x="6192" y="4358"/>
                    <a:pt x="7454" y="5204"/>
                  </a:cubicBezTo>
                  <a:cubicBezTo>
                    <a:pt x="8716" y="6037"/>
                    <a:pt x="9978" y="6871"/>
                    <a:pt x="11264" y="7668"/>
                  </a:cubicBezTo>
                  <a:lnTo>
                    <a:pt x="13181" y="8883"/>
                  </a:lnTo>
                  <a:cubicBezTo>
                    <a:pt x="13836" y="9264"/>
                    <a:pt x="14479" y="9669"/>
                    <a:pt x="15134" y="10050"/>
                  </a:cubicBezTo>
                  <a:cubicBezTo>
                    <a:pt x="14526" y="9597"/>
                    <a:pt x="13907" y="9157"/>
                    <a:pt x="13300" y="8716"/>
                  </a:cubicBezTo>
                  <a:lnTo>
                    <a:pt x="11431" y="7418"/>
                  </a:lnTo>
                  <a:cubicBezTo>
                    <a:pt x="10193" y="6537"/>
                    <a:pt x="8942" y="5692"/>
                    <a:pt x="7680" y="4858"/>
                  </a:cubicBezTo>
                  <a:cubicBezTo>
                    <a:pt x="6418" y="4025"/>
                    <a:pt x="5144" y="3192"/>
                    <a:pt x="3870" y="2382"/>
                  </a:cubicBezTo>
                  <a:cubicBezTo>
                    <a:pt x="2596" y="1572"/>
                    <a:pt x="1310" y="775"/>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8" name="Google Shape;91848;p74"/>
            <p:cNvSpPr/>
            <p:nvPr/>
          </p:nvSpPr>
          <p:spPr>
            <a:xfrm>
              <a:off x="4803077" y="2058092"/>
              <a:ext cx="543392" cy="79542"/>
            </a:xfrm>
            <a:custGeom>
              <a:avLst/>
              <a:gdLst/>
              <a:ahLst/>
              <a:cxnLst/>
              <a:rect l="l" t="t" r="r" b="b"/>
              <a:pathLst>
                <a:path w="20754" h="3038" extrusionOk="0">
                  <a:moveTo>
                    <a:pt x="0" y="1"/>
                  </a:moveTo>
                  <a:cubicBezTo>
                    <a:pt x="858" y="180"/>
                    <a:pt x="1715" y="322"/>
                    <a:pt x="2584" y="489"/>
                  </a:cubicBezTo>
                  <a:lnTo>
                    <a:pt x="5168" y="918"/>
                  </a:lnTo>
                  <a:cubicBezTo>
                    <a:pt x="6882" y="1203"/>
                    <a:pt x="8609" y="1477"/>
                    <a:pt x="10347" y="1715"/>
                  </a:cubicBezTo>
                  <a:cubicBezTo>
                    <a:pt x="12073" y="1965"/>
                    <a:pt x="13812" y="2227"/>
                    <a:pt x="15538" y="2442"/>
                  </a:cubicBezTo>
                  <a:cubicBezTo>
                    <a:pt x="17276" y="2656"/>
                    <a:pt x="19015" y="2870"/>
                    <a:pt x="20753" y="3037"/>
                  </a:cubicBezTo>
                  <a:cubicBezTo>
                    <a:pt x="19039" y="2704"/>
                    <a:pt x="17300" y="2418"/>
                    <a:pt x="15586" y="2120"/>
                  </a:cubicBezTo>
                  <a:cubicBezTo>
                    <a:pt x="13859" y="1835"/>
                    <a:pt x="12133" y="1561"/>
                    <a:pt x="10407" y="1323"/>
                  </a:cubicBezTo>
                  <a:cubicBezTo>
                    <a:pt x="8668" y="1073"/>
                    <a:pt x="6942" y="822"/>
                    <a:pt x="5203" y="596"/>
                  </a:cubicBezTo>
                  <a:lnTo>
                    <a:pt x="2608" y="287"/>
                  </a:lnTo>
                  <a:cubicBezTo>
                    <a:pt x="1739" y="191"/>
                    <a:pt x="870" y="84"/>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9" name="Google Shape;91849;p74"/>
            <p:cNvSpPr/>
            <p:nvPr/>
          </p:nvSpPr>
          <p:spPr>
            <a:xfrm>
              <a:off x="6417254" y="2613868"/>
              <a:ext cx="1232306" cy="1113044"/>
            </a:xfrm>
            <a:custGeom>
              <a:avLst/>
              <a:gdLst/>
              <a:ahLst/>
              <a:cxnLst/>
              <a:rect l="l" t="t" r="r" b="b"/>
              <a:pathLst>
                <a:path w="47066" h="42511" extrusionOk="0">
                  <a:moveTo>
                    <a:pt x="26480" y="1"/>
                  </a:moveTo>
                  <a:cubicBezTo>
                    <a:pt x="25111" y="1"/>
                    <a:pt x="24443" y="2093"/>
                    <a:pt x="25348" y="7575"/>
                  </a:cubicBezTo>
                  <a:cubicBezTo>
                    <a:pt x="26645" y="15437"/>
                    <a:pt x="28548" y="21793"/>
                    <a:pt x="27963" y="21793"/>
                  </a:cubicBezTo>
                  <a:cubicBezTo>
                    <a:pt x="27957" y="21793"/>
                    <a:pt x="27950" y="21792"/>
                    <a:pt x="27944" y="21791"/>
                  </a:cubicBezTo>
                  <a:cubicBezTo>
                    <a:pt x="27634" y="21744"/>
                    <a:pt x="13740" y="10397"/>
                    <a:pt x="10859" y="8575"/>
                  </a:cubicBezTo>
                  <a:cubicBezTo>
                    <a:pt x="10776" y="8522"/>
                    <a:pt x="10684" y="8497"/>
                    <a:pt x="10584" y="8497"/>
                  </a:cubicBezTo>
                  <a:cubicBezTo>
                    <a:pt x="8058" y="8497"/>
                    <a:pt x="1" y="24550"/>
                    <a:pt x="1810" y="25946"/>
                  </a:cubicBezTo>
                  <a:cubicBezTo>
                    <a:pt x="5464" y="28803"/>
                    <a:pt x="30504" y="42511"/>
                    <a:pt x="40095" y="42511"/>
                  </a:cubicBezTo>
                  <a:cubicBezTo>
                    <a:pt x="41816" y="42511"/>
                    <a:pt x="43040" y="42069"/>
                    <a:pt x="43553" y="41044"/>
                  </a:cubicBezTo>
                  <a:cubicBezTo>
                    <a:pt x="47065" y="34055"/>
                    <a:pt x="37850" y="14814"/>
                    <a:pt x="32409" y="5908"/>
                  </a:cubicBezTo>
                  <a:cubicBezTo>
                    <a:pt x="30359" y="2553"/>
                    <a:pt x="27992" y="1"/>
                    <a:pt x="264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0" name="Google Shape;91850;p74"/>
            <p:cNvSpPr/>
            <p:nvPr/>
          </p:nvSpPr>
          <p:spPr>
            <a:xfrm>
              <a:off x="5998282" y="2619026"/>
              <a:ext cx="730099" cy="682604"/>
            </a:xfrm>
            <a:custGeom>
              <a:avLst/>
              <a:gdLst/>
              <a:ahLst/>
              <a:cxnLst/>
              <a:rect l="l" t="t" r="r" b="b"/>
              <a:pathLst>
                <a:path w="27885" h="26071" extrusionOk="0">
                  <a:moveTo>
                    <a:pt x="9484" y="0"/>
                  </a:moveTo>
                  <a:cubicBezTo>
                    <a:pt x="7194" y="0"/>
                    <a:pt x="4940" y="353"/>
                    <a:pt x="4108" y="1330"/>
                  </a:cubicBezTo>
                  <a:cubicBezTo>
                    <a:pt x="2822" y="2830"/>
                    <a:pt x="3917" y="4556"/>
                    <a:pt x="3917" y="4556"/>
                  </a:cubicBezTo>
                  <a:cubicBezTo>
                    <a:pt x="2977" y="4866"/>
                    <a:pt x="2179" y="5473"/>
                    <a:pt x="1643" y="6307"/>
                  </a:cubicBezTo>
                  <a:cubicBezTo>
                    <a:pt x="786" y="7819"/>
                    <a:pt x="2762" y="9819"/>
                    <a:pt x="2762" y="9819"/>
                  </a:cubicBezTo>
                  <a:cubicBezTo>
                    <a:pt x="1857" y="10331"/>
                    <a:pt x="1131" y="11105"/>
                    <a:pt x="679" y="12045"/>
                  </a:cubicBezTo>
                  <a:cubicBezTo>
                    <a:pt x="0" y="13569"/>
                    <a:pt x="1703" y="15879"/>
                    <a:pt x="1703" y="15879"/>
                  </a:cubicBezTo>
                  <a:cubicBezTo>
                    <a:pt x="1131" y="16808"/>
                    <a:pt x="917" y="17915"/>
                    <a:pt x="1095" y="18987"/>
                  </a:cubicBezTo>
                  <a:cubicBezTo>
                    <a:pt x="1691" y="21868"/>
                    <a:pt x="5858" y="23440"/>
                    <a:pt x="8513" y="24416"/>
                  </a:cubicBezTo>
                  <a:cubicBezTo>
                    <a:pt x="12466" y="25892"/>
                    <a:pt x="19622" y="25833"/>
                    <a:pt x="21229" y="26071"/>
                  </a:cubicBezTo>
                  <a:lnTo>
                    <a:pt x="27884" y="9140"/>
                  </a:lnTo>
                  <a:cubicBezTo>
                    <a:pt x="27884" y="9140"/>
                    <a:pt x="17300" y="1211"/>
                    <a:pt x="14026" y="461"/>
                  </a:cubicBezTo>
                  <a:cubicBezTo>
                    <a:pt x="12854" y="189"/>
                    <a:pt x="11159" y="0"/>
                    <a:pt x="94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1" name="Google Shape;91851;p74"/>
            <p:cNvSpPr/>
            <p:nvPr/>
          </p:nvSpPr>
          <p:spPr>
            <a:xfrm>
              <a:off x="6103954" y="2732370"/>
              <a:ext cx="240591" cy="44013"/>
            </a:xfrm>
            <a:custGeom>
              <a:avLst/>
              <a:gdLst/>
              <a:ahLst/>
              <a:cxnLst/>
              <a:rect l="l" t="t" r="r" b="b"/>
              <a:pathLst>
                <a:path w="9189" h="1681" extrusionOk="0">
                  <a:moveTo>
                    <a:pt x="277" y="0"/>
                  </a:moveTo>
                  <a:cubicBezTo>
                    <a:pt x="216" y="0"/>
                    <a:pt x="156" y="0"/>
                    <a:pt x="95" y="1"/>
                  </a:cubicBezTo>
                  <a:cubicBezTo>
                    <a:pt x="12" y="1"/>
                    <a:pt x="0" y="120"/>
                    <a:pt x="84" y="144"/>
                  </a:cubicBezTo>
                  <a:cubicBezTo>
                    <a:pt x="3072" y="787"/>
                    <a:pt x="6144" y="930"/>
                    <a:pt x="9109" y="1680"/>
                  </a:cubicBezTo>
                  <a:cubicBezTo>
                    <a:pt x="9112" y="1681"/>
                    <a:pt x="9115" y="1681"/>
                    <a:pt x="9119" y="1681"/>
                  </a:cubicBezTo>
                  <a:cubicBezTo>
                    <a:pt x="9171" y="1681"/>
                    <a:pt x="9188" y="1595"/>
                    <a:pt x="9132" y="1573"/>
                  </a:cubicBezTo>
                  <a:cubicBezTo>
                    <a:pt x="6202" y="872"/>
                    <a:pt x="3317" y="0"/>
                    <a:pt x="2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2" name="Google Shape;91852;p74"/>
            <p:cNvSpPr/>
            <p:nvPr/>
          </p:nvSpPr>
          <p:spPr>
            <a:xfrm>
              <a:off x="6071829" y="2870797"/>
              <a:ext cx="225588" cy="71819"/>
            </a:xfrm>
            <a:custGeom>
              <a:avLst/>
              <a:gdLst/>
              <a:ahLst/>
              <a:cxnLst/>
              <a:rect l="l" t="t" r="r" b="b"/>
              <a:pathLst>
                <a:path w="8616" h="2743" extrusionOk="0">
                  <a:moveTo>
                    <a:pt x="96" y="0"/>
                  </a:moveTo>
                  <a:cubicBezTo>
                    <a:pt x="72" y="0"/>
                    <a:pt x="49" y="24"/>
                    <a:pt x="25" y="48"/>
                  </a:cubicBezTo>
                  <a:cubicBezTo>
                    <a:pt x="1" y="96"/>
                    <a:pt x="13" y="167"/>
                    <a:pt x="72" y="191"/>
                  </a:cubicBezTo>
                  <a:cubicBezTo>
                    <a:pt x="715" y="477"/>
                    <a:pt x="1394" y="691"/>
                    <a:pt x="2084" y="822"/>
                  </a:cubicBezTo>
                  <a:cubicBezTo>
                    <a:pt x="2811" y="1024"/>
                    <a:pt x="3525" y="1227"/>
                    <a:pt x="4240" y="1429"/>
                  </a:cubicBezTo>
                  <a:cubicBezTo>
                    <a:pt x="5680" y="1834"/>
                    <a:pt x="7109" y="2275"/>
                    <a:pt x="8538" y="2739"/>
                  </a:cubicBezTo>
                  <a:cubicBezTo>
                    <a:pt x="8544" y="2741"/>
                    <a:pt x="8549" y="2742"/>
                    <a:pt x="8554" y="2742"/>
                  </a:cubicBezTo>
                  <a:cubicBezTo>
                    <a:pt x="8601" y="2742"/>
                    <a:pt x="8615" y="2654"/>
                    <a:pt x="8561" y="2644"/>
                  </a:cubicBezTo>
                  <a:cubicBezTo>
                    <a:pt x="7157" y="2096"/>
                    <a:pt x="5764" y="1596"/>
                    <a:pt x="4323" y="1120"/>
                  </a:cubicBezTo>
                  <a:cubicBezTo>
                    <a:pt x="3597" y="893"/>
                    <a:pt x="2882" y="655"/>
                    <a:pt x="2168" y="453"/>
                  </a:cubicBezTo>
                  <a:cubicBezTo>
                    <a:pt x="1501" y="215"/>
                    <a:pt x="811" y="60"/>
                    <a:pt x="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3" name="Google Shape;91853;p74"/>
            <p:cNvSpPr/>
            <p:nvPr/>
          </p:nvSpPr>
          <p:spPr>
            <a:xfrm>
              <a:off x="6043473" y="3035092"/>
              <a:ext cx="202653" cy="67027"/>
            </a:xfrm>
            <a:custGeom>
              <a:avLst/>
              <a:gdLst/>
              <a:ahLst/>
              <a:cxnLst/>
              <a:rect l="l" t="t" r="r" b="b"/>
              <a:pathLst>
                <a:path w="7740" h="2560" extrusionOk="0">
                  <a:moveTo>
                    <a:pt x="24" y="0"/>
                  </a:moveTo>
                  <a:cubicBezTo>
                    <a:pt x="12" y="12"/>
                    <a:pt x="0" y="36"/>
                    <a:pt x="12" y="60"/>
                  </a:cubicBezTo>
                  <a:cubicBezTo>
                    <a:pt x="465" y="441"/>
                    <a:pt x="1179" y="595"/>
                    <a:pt x="1727" y="774"/>
                  </a:cubicBezTo>
                  <a:cubicBezTo>
                    <a:pt x="2382" y="976"/>
                    <a:pt x="3037" y="1179"/>
                    <a:pt x="3679" y="1381"/>
                  </a:cubicBezTo>
                  <a:cubicBezTo>
                    <a:pt x="5013" y="1786"/>
                    <a:pt x="6346" y="2167"/>
                    <a:pt x="7680" y="2560"/>
                  </a:cubicBezTo>
                  <a:cubicBezTo>
                    <a:pt x="7704" y="2560"/>
                    <a:pt x="7716" y="2548"/>
                    <a:pt x="7728" y="2536"/>
                  </a:cubicBezTo>
                  <a:cubicBezTo>
                    <a:pt x="7739" y="2512"/>
                    <a:pt x="7728" y="2477"/>
                    <a:pt x="7704" y="2465"/>
                  </a:cubicBezTo>
                  <a:cubicBezTo>
                    <a:pt x="6394" y="2072"/>
                    <a:pt x="5096" y="1631"/>
                    <a:pt x="3810" y="1179"/>
                  </a:cubicBezTo>
                  <a:cubicBezTo>
                    <a:pt x="3167" y="953"/>
                    <a:pt x="2525" y="738"/>
                    <a:pt x="1870" y="512"/>
                  </a:cubicBezTo>
                  <a:cubicBezTo>
                    <a:pt x="1310" y="310"/>
                    <a:pt x="643" y="0"/>
                    <a:pt x="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4" name="Google Shape;91854;p74"/>
            <p:cNvSpPr/>
            <p:nvPr/>
          </p:nvSpPr>
          <p:spPr>
            <a:xfrm>
              <a:off x="6921006" y="3543530"/>
              <a:ext cx="460707" cy="176496"/>
            </a:xfrm>
            <a:custGeom>
              <a:avLst/>
              <a:gdLst/>
              <a:ahLst/>
              <a:cxnLst/>
              <a:rect l="l" t="t" r="r" b="b"/>
              <a:pathLst>
                <a:path w="17596" h="6741" extrusionOk="0">
                  <a:moveTo>
                    <a:pt x="48" y="0"/>
                  </a:moveTo>
                  <a:cubicBezTo>
                    <a:pt x="24" y="12"/>
                    <a:pt x="12" y="24"/>
                    <a:pt x="12" y="36"/>
                  </a:cubicBezTo>
                  <a:cubicBezTo>
                    <a:pt x="1" y="48"/>
                    <a:pt x="1" y="72"/>
                    <a:pt x="12" y="83"/>
                  </a:cubicBezTo>
                  <a:cubicBezTo>
                    <a:pt x="1203" y="810"/>
                    <a:pt x="2441" y="1465"/>
                    <a:pt x="3680" y="2096"/>
                  </a:cubicBezTo>
                  <a:cubicBezTo>
                    <a:pt x="4763" y="2643"/>
                    <a:pt x="5882" y="3120"/>
                    <a:pt x="7001" y="3584"/>
                  </a:cubicBezTo>
                  <a:cubicBezTo>
                    <a:pt x="8132" y="4048"/>
                    <a:pt x="9275" y="4489"/>
                    <a:pt x="10430" y="4882"/>
                  </a:cubicBezTo>
                  <a:cubicBezTo>
                    <a:pt x="12764" y="5656"/>
                    <a:pt x="15133" y="6275"/>
                    <a:pt x="17550" y="6739"/>
                  </a:cubicBezTo>
                  <a:cubicBezTo>
                    <a:pt x="17551" y="6740"/>
                    <a:pt x="17552" y="6740"/>
                    <a:pt x="17553" y="6740"/>
                  </a:cubicBezTo>
                  <a:cubicBezTo>
                    <a:pt x="17567" y="6740"/>
                    <a:pt x="17595" y="6680"/>
                    <a:pt x="17562" y="6680"/>
                  </a:cubicBezTo>
                  <a:cubicBezTo>
                    <a:pt x="16229" y="6334"/>
                    <a:pt x="14907" y="5941"/>
                    <a:pt x="13609" y="5525"/>
                  </a:cubicBezTo>
                  <a:cubicBezTo>
                    <a:pt x="11300" y="4798"/>
                    <a:pt x="9014" y="3965"/>
                    <a:pt x="6739" y="3036"/>
                  </a:cubicBezTo>
                  <a:cubicBezTo>
                    <a:pt x="4465" y="2108"/>
                    <a:pt x="2251" y="1084"/>
                    <a:pt x="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5" name="Google Shape;91855;p74"/>
            <p:cNvSpPr/>
            <p:nvPr/>
          </p:nvSpPr>
          <p:spPr>
            <a:xfrm>
              <a:off x="6284771" y="3275002"/>
              <a:ext cx="310734" cy="102138"/>
            </a:xfrm>
            <a:custGeom>
              <a:avLst/>
              <a:gdLst/>
              <a:ahLst/>
              <a:cxnLst/>
              <a:rect l="l" t="t" r="r" b="b"/>
              <a:pathLst>
                <a:path w="11868" h="3901" extrusionOk="0">
                  <a:moveTo>
                    <a:pt x="46" y="0"/>
                  </a:moveTo>
                  <a:cubicBezTo>
                    <a:pt x="1" y="0"/>
                    <a:pt x="8" y="57"/>
                    <a:pt x="59" y="88"/>
                  </a:cubicBezTo>
                  <a:cubicBezTo>
                    <a:pt x="1118" y="394"/>
                    <a:pt x="2778" y="960"/>
                    <a:pt x="5920" y="960"/>
                  </a:cubicBezTo>
                  <a:cubicBezTo>
                    <a:pt x="6205" y="960"/>
                    <a:pt x="6501" y="955"/>
                    <a:pt x="6810" y="945"/>
                  </a:cubicBezTo>
                  <a:cubicBezTo>
                    <a:pt x="7751" y="1850"/>
                    <a:pt x="10013" y="3077"/>
                    <a:pt x="11811" y="3898"/>
                  </a:cubicBezTo>
                  <a:cubicBezTo>
                    <a:pt x="11815" y="3900"/>
                    <a:pt x="11819" y="3900"/>
                    <a:pt x="11822" y="3900"/>
                  </a:cubicBezTo>
                  <a:cubicBezTo>
                    <a:pt x="11851" y="3900"/>
                    <a:pt x="11868" y="3861"/>
                    <a:pt x="11847" y="3851"/>
                  </a:cubicBezTo>
                  <a:cubicBezTo>
                    <a:pt x="11013" y="3386"/>
                    <a:pt x="7727" y="1255"/>
                    <a:pt x="6941" y="553"/>
                  </a:cubicBezTo>
                  <a:cubicBezTo>
                    <a:pt x="6938" y="551"/>
                    <a:pt x="6916" y="550"/>
                    <a:pt x="6877" y="550"/>
                  </a:cubicBezTo>
                  <a:cubicBezTo>
                    <a:pt x="6733" y="550"/>
                    <a:pt x="6357" y="559"/>
                    <a:pt x="5838" y="559"/>
                  </a:cubicBezTo>
                  <a:cubicBezTo>
                    <a:pt x="4404" y="559"/>
                    <a:pt x="1872" y="494"/>
                    <a:pt x="71" y="5"/>
                  </a:cubicBezTo>
                  <a:cubicBezTo>
                    <a:pt x="61" y="2"/>
                    <a:pt x="53" y="0"/>
                    <a:pt x="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6" name="Google Shape;91856;p74"/>
            <p:cNvSpPr/>
            <p:nvPr/>
          </p:nvSpPr>
          <p:spPr>
            <a:xfrm>
              <a:off x="7061291" y="2599285"/>
              <a:ext cx="501290" cy="564259"/>
            </a:xfrm>
            <a:custGeom>
              <a:avLst/>
              <a:gdLst/>
              <a:ahLst/>
              <a:cxnLst/>
              <a:rect l="l" t="t" r="r" b="b"/>
              <a:pathLst>
                <a:path w="19146" h="21551" extrusionOk="0">
                  <a:moveTo>
                    <a:pt x="1778" y="1"/>
                  </a:moveTo>
                  <a:cubicBezTo>
                    <a:pt x="808" y="1"/>
                    <a:pt x="158" y="861"/>
                    <a:pt x="119" y="2858"/>
                  </a:cubicBezTo>
                  <a:cubicBezTo>
                    <a:pt x="0" y="9394"/>
                    <a:pt x="2405" y="21550"/>
                    <a:pt x="2405" y="21550"/>
                  </a:cubicBezTo>
                  <a:lnTo>
                    <a:pt x="19146" y="20967"/>
                  </a:lnTo>
                  <a:cubicBezTo>
                    <a:pt x="19146" y="20967"/>
                    <a:pt x="13050" y="9692"/>
                    <a:pt x="4715" y="1643"/>
                  </a:cubicBezTo>
                  <a:cubicBezTo>
                    <a:pt x="3625" y="602"/>
                    <a:pt x="2590" y="1"/>
                    <a:pt x="17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7" name="Google Shape;91857;p74"/>
            <p:cNvSpPr/>
            <p:nvPr/>
          </p:nvSpPr>
          <p:spPr>
            <a:xfrm>
              <a:off x="7111797" y="2724227"/>
              <a:ext cx="350400" cy="438688"/>
            </a:xfrm>
            <a:custGeom>
              <a:avLst/>
              <a:gdLst/>
              <a:ahLst/>
              <a:cxnLst/>
              <a:rect l="l" t="t" r="r" b="b"/>
              <a:pathLst>
                <a:path w="13383" h="16755" extrusionOk="0">
                  <a:moveTo>
                    <a:pt x="6156" y="431"/>
                  </a:moveTo>
                  <a:cubicBezTo>
                    <a:pt x="6179" y="491"/>
                    <a:pt x="6203" y="550"/>
                    <a:pt x="6227" y="598"/>
                  </a:cubicBezTo>
                  <a:cubicBezTo>
                    <a:pt x="6299" y="717"/>
                    <a:pt x="6394" y="824"/>
                    <a:pt x="6501" y="919"/>
                  </a:cubicBezTo>
                  <a:cubicBezTo>
                    <a:pt x="6560" y="979"/>
                    <a:pt x="6620" y="1026"/>
                    <a:pt x="6680" y="1062"/>
                  </a:cubicBezTo>
                  <a:lnTo>
                    <a:pt x="6715" y="1062"/>
                  </a:lnTo>
                  <a:lnTo>
                    <a:pt x="6156" y="431"/>
                  </a:lnTo>
                  <a:close/>
                  <a:moveTo>
                    <a:pt x="910" y="1"/>
                  </a:moveTo>
                  <a:cubicBezTo>
                    <a:pt x="901" y="1"/>
                    <a:pt x="891" y="1"/>
                    <a:pt x="881" y="3"/>
                  </a:cubicBezTo>
                  <a:cubicBezTo>
                    <a:pt x="834" y="139"/>
                    <a:pt x="712" y="208"/>
                    <a:pt x="588" y="208"/>
                  </a:cubicBezTo>
                  <a:cubicBezTo>
                    <a:pt x="464" y="208"/>
                    <a:pt x="339" y="139"/>
                    <a:pt x="286" y="3"/>
                  </a:cubicBezTo>
                  <a:cubicBezTo>
                    <a:pt x="203" y="3"/>
                    <a:pt x="119" y="50"/>
                    <a:pt x="72" y="122"/>
                  </a:cubicBezTo>
                  <a:cubicBezTo>
                    <a:pt x="12" y="276"/>
                    <a:pt x="24" y="455"/>
                    <a:pt x="107" y="598"/>
                  </a:cubicBezTo>
                  <a:cubicBezTo>
                    <a:pt x="179" y="729"/>
                    <a:pt x="274" y="836"/>
                    <a:pt x="381" y="919"/>
                  </a:cubicBezTo>
                  <a:cubicBezTo>
                    <a:pt x="441" y="979"/>
                    <a:pt x="500" y="1026"/>
                    <a:pt x="572" y="1074"/>
                  </a:cubicBezTo>
                  <a:lnTo>
                    <a:pt x="607" y="1074"/>
                  </a:lnTo>
                  <a:cubicBezTo>
                    <a:pt x="798" y="955"/>
                    <a:pt x="953" y="788"/>
                    <a:pt x="1072" y="610"/>
                  </a:cubicBezTo>
                  <a:cubicBezTo>
                    <a:pt x="1167" y="455"/>
                    <a:pt x="1179" y="276"/>
                    <a:pt x="1096" y="122"/>
                  </a:cubicBezTo>
                  <a:cubicBezTo>
                    <a:pt x="1063" y="47"/>
                    <a:pt x="993" y="1"/>
                    <a:pt x="910" y="1"/>
                  </a:cubicBezTo>
                  <a:close/>
                  <a:moveTo>
                    <a:pt x="3334" y="3908"/>
                  </a:moveTo>
                  <a:cubicBezTo>
                    <a:pt x="3239" y="3908"/>
                    <a:pt x="3155" y="3955"/>
                    <a:pt x="3108" y="4027"/>
                  </a:cubicBezTo>
                  <a:lnTo>
                    <a:pt x="3131" y="4027"/>
                  </a:lnTo>
                  <a:cubicBezTo>
                    <a:pt x="3048" y="4182"/>
                    <a:pt x="3060" y="4360"/>
                    <a:pt x="3143" y="4503"/>
                  </a:cubicBezTo>
                  <a:cubicBezTo>
                    <a:pt x="3215" y="4634"/>
                    <a:pt x="3310" y="4741"/>
                    <a:pt x="3417" y="4825"/>
                  </a:cubicBezTo>
                  <a:cubicBezTo>
                    <a:pt x="3524" y="4908"/>
                    <a:pt x="3608" y="4979"/>
                    <a:pt x="3608" y="4979"/>
                  </a:cubicBezTo>
                  <a:lnTo>
                    <a:pt x="3655" y="4979"/>
                  </a:lnTo>
                  <a:cubicBezTo>
                    <a:pt x="3834" y="4860"/>
                    <a:pt x="3989" y="4694"/>
                    <a:pt x="4108" y="4515"/>
                  </a:cubicBezTo>
                  <a:cubicBezTo>
                    <a:pt x="4203" y="4360"/>
                    <a:pt x="4215" y="4182"/>
                    <a:pt x="4144" y="4027"/>
                  </a:cubicBezTo>
                  <a:cubicBezTo>
                    <a:pt x="4096" y="3955"/>
                    <a:pt x="4013" y="3908"/>
                    <a:pt x="3929" y="3908"/>
                  </a:cubicBezTo>
                  <a:cubicBezTo>
                    <a:pt x="3798" y="3908"/>
                    <a:pt x="3679" y="3991"/>
                    <a:pt x="3632" y="4110"/>
                  </a:cubicBezTo>
                  <a:cubicBezTo>
                    <a:pt x="3584" y="3991"/>
                    <a:pt x="3465" y="3908"/>
                    <a:pt x="3334" y="3908"/>
                  </a:cubicBezTo>
                  <a:close/>
                  <a:moveTo>
                    <a:pt x="9192" y="4146"/>
                  </a:moveTo>
                  <a:lnTo>
                    <a:pt x="9192" y="4146"/>
                  </a:lnTo>
                  <a:cubicBezTo>
                    <a:pt x="9180" y="4277"/>
                    <a:pt x="9204" y="4396"/>
                    <a:pt x="9263" y="4503"/>
                  </a:cubicBezTo>
                  <a:cubicBezTo>
                    <a:pt x="9335" y="4634"/>
                    <a:pt x="9430" y="4741"/>
                    <a:pt x="9537" y="4825"/>
                  </a:cubicBezTo>
                  <a:cubicBezTo>
                    <a:pt x="9597" y="4884"/>
                    <a:pt x="9656" y="4932"/>
                    <a:pt x="9716" y="4979"/>
                  </a:cubicBezTo>
                  <a:lnTo>
                    <a:pt x="9775" y="4979"/>
                  </a:lnTo>
                  <a:lnTo>
                    <a:pt x="9811" y="4944"/>
                  </a:lnTo>
                  <a:cubicBezTo>
                    <a:pt x="9620" y="4670"/>
                    <a:pt x="9418" y="4396"/>
                    <a:pt x="9192" y="4146"/>
                  </a:cubicBezTo>
                  <a:close/>
                  <a:moveTo>
                    <a:pt x="12311" y="8361"/>
                  </a:moveTo>
                  <a:lnTo>
                    <a:pt x="12311" y="8361"/>
                  </a:lnTo>
                  <a:cubicBezTo>
                    <a:pt x="12323" y="8385"/>
                    <a:pt x="12335" y="8420"/>
                    <a:pt x="12347" y="8444"/>
                  </a:cubicBezTo>
                  <a:cubicBezTo>
                    <a:pt x="12395" y="8527"/>
                    <a:pt x="12454" y="8611"/>
                    <a:pt x="12537" y="8682"/>
                  </a:cubicBezTo>
                  <a:cubicBezTo>
                    <a:pt x="12454" y="8575"/>
                    <a:pt x="12383" y="8468"/>
                    <a:pt x="12311" y="8361"/>
                  </a:cubicBezTo>
                  <a:close/>
                  <a:moveTo>
                    <a:pt x="286" y="7837"/>
                  </a:moveTo>
                  <a:cubicBezTo>
                    <a:pt x="203" y="7837"/>
                    <a:pt x="119" y="7884"/>
                    <a:pt x="72" y="7956"/>
                  </a:cubicBezTo>
                  <a:cubicBezTo>
                    <a:pt x="0" y="8111"/>
                    <a:pt x="12" y="8301"/>
                    <a:pt x="107" y="8444"/>
                  </a:cubicBezTo>
                  <a:cubicBezTo>
                    <a:pt x="179" y="8563"/>
                    <a:pt x="274" y="8670"/>
                    <a:pt x="381" y="8766"/>
                  </a:cubicBezTo>
                  <a:cubicBezTo>
                    <a:pt x="441" y="8813"/>
                    <a:pt x="500" y="8861"/>
                    <a:pt x="572" y="8908"/>
                  </a:cubicBezTo>
                  <a:lnTo>
                    <a:pt x="619" y="8908"/>
                  </a:lnTo>
                  <a:cubicBezTo>
                    <a:pt x="798" y="8789"/>
                    <a:pt x="953" y="8623"/>
                    <a:pt x="1072" y="8444"/>
                  </a:cubicBezTo>
                  <a:cubicBezTo>
                    <a:pt x="1167" y="8301"/>
                    <a:pt x="1179" y="8111"/>
                    <a:pt x="1107" y="7956"/>
                  </a:cubicBezTo>
                  <a:cubicBezTo>
                    <a:pt x="1060" y="7884"/>
                    <a:pt x="976" y="7837"/>
                    <a:pt x="881" y="7837"/>
                  </a:cubicBezTo>
                  <a:cubicBezTo>
                    <a:pt x="834" y="7974"/>
                    <a:pt x="712" y="8042"/>
                    <a:pt x="588" y="8042"/>
                  </a:cubicBezTo>
                  <a:cubicBezTo>
                    <a:pt x="464" y="8042"/>
                    <a:pt x="339" y="7974"/>
                    <a:pt x="286" y="7837"/>
                  </a:cubicBezTo>
                  <a:close/>
                  <a:moveTo>
                    <a:pt x="6418" y="7837"/>
                  </a:moveTo>
                  <a:cubicBezTo>
                    <a:pt x="6322" y="7837"/>
                    <a:pt x="6239" y="7884"/>
                    <a:pt x="6203" y="7956"/>
                  </a:cubicBezTo>
                  <a:cubicBezTo>
                    <a:pt x="6120" y="8111"/>
                    <a:pt x="6132" y="8301"/>
                    <a:pt x="6227" y="8444"/>
                  </a:cubicBezTo>
                  <a:lnTo>
                    <a:pt x="6239" y="8444"/>
                  </a:lnTo>
                  <a:cubicBezTo>
                    <a:pt x="6310" y="8563"/>
                    <a:pt x="6394" y="8670"/>
                    <a:pt x="6513" y="8766"/>
                  </a:cubicBezTo>
                  <a:cubicBezTo>
                    <a:pt x="6560" y="8813"/>
                    <a:pt x="6620" y="8861"/>
                    <a:pt x="6691" y="8908"/>
                  </a:cubicBezTo>
                  <a:lnTo>
                    <a:pt x="6739" y="8908"/>
                  </a:lnTo>
                  <a:cubicBezTo>
                    <a:pt x="6918" y="8789"/>
                    <a:pt x="7072" y="8623"/>
                    <a:pt x="7192" y="8444"/>
                  </a:cubicBezTo>
                  <a:cubicBezTo>
                    <a:pt x="7287" y="8301"/>
                    <a:pt x="7299" y="8111"/>
                    <a:pt x="7227" y="7956"/>
                  </a:cubicBezTo>
                  <a:cubicBezTo>
                    <a:pt x="7180" y="7884"/>
                    <a:pt x="7096" y="7837"/>
                    <a:pt x="7013" y="7837"/>
                  </a:cubicBezTo>
                  <a:cubicBezTo>
                    <a:pt x="6965" y="7974"/>
                    <a:pt x="6840" y="8042"/>
                    <a:pt x="6715" y="8042"/>
                  </a:cubicBezTo>
                  <a:cubicBezTo>
                    <a:pt x="6590" y="8042"/>
                    <a:pt x="6465" y="7974"/>
                    <a:pt x="6418" y="7837"/>
                  </a:cubicBezTo>
                  <a:close/>
                  <a:moveTo>
                    <a:pt x="3346" y="11742"/>
                  </a:moveTo>
                  <a:cubicBezTo>
                    <a:pt x="3251" y="11742"/>
                    <a:pt x="3167" y="11790"/>
                    <a:pt x="3131" y="11873"/>
                  </a:cubicBezTo>
                  <a:cubicBezTo>
                    <a:pt x="3060" y="12028"/>
                    <a:pt x="3072" y="12206"/>
                    <a:pt x="3167" y="12349"/>
                  </a:cubicBezTo>
                  <a:cubicBezTo>
                    <a:pt x="3239" y="12468"/>
                    <a:pt x="3322" y="12576"/>
                    <a:pt x="3441" y="12671"/>
                  </a:cubicBezTo>
                  <a:cubicBezTo>
                    <a:pt x="3489" y="12730"/>
                    <a:pt x="3548" y="12778"/>
                    <a:pt x="3620" y="12826"/>
                  </a:cubicBezTo>
                  <a:lnTo>
                    <a:pt x="3667" y="12826"/>
                  </a:lnTo>
                  <a:cubicBezTo>
                    <a:pt x="3846" y="12695"/>
                    <a:pt x="4001" y="12540"/>
                    <a:pt x="4120" y="12361"/>
                  </a:cubicBezTo>
                  <a:cubicBezTo>
                    <a:pt x="4215" y="12206"/>
                    <a:pt x="4227" y="12028"/>
                    <a:pt x="4155" y="11873"/>
                  </a:cubicBezTo>
                  <a:cubicBezTo>
                    <a:pt x="4108" y="11790"/>
                    <a:pt x="4024" y="11742"/>
                    <a:pt x="3941" y="11742"/>
                  </a:cubicBezTo>
                  <a:cubicBezTo>
                    <a:pt x="3810" y="11754"/>
                    <a:pt x="3691" y="11837"/>
                    <a:pt x="3643" y="11956"/>
                  </a:cubicBezTo>
                  <a:cubicBezTo>
                    <a:pt x="3596" y="11837"/>
                    <a:pt x="3477" y="11754"/>
                    <a:pt x="3346" y="11742"/>
                  </a:cubicBezTo>
                  <a:close/>
                  <a:moveTo>
                    <a:pt x="9442" y="11742"/>
                  </a:moveTo>
                  <a:cubicBezTo>
                    <a:pt x="9358" y="11742"/>
                    <a:pt x="9275" y="11790"/>
                    <a:pt x="9227" y="11873"/>
                  </a:cubicBezTo>
                  <a:lnTo>
                    <a:pt x="9251" y="11861"/>
                  </a:lnTo>
                  <a:lnTo>
                    <a:pt x="9251" y="11861"/>
                  </a:lnTo>
                  <a:cubicBezTo>
                    <a:pt x="9168" y="12016"/>
                    <a:pt x="9180" y="12206"/>
                    <a:pt x="9275" y="12349"/>
                  </a:cubicBezTo>
                  <a:cubicBezTo>
                    <a:pt x="9347" y="12468"/>
                    <a:pt x="9430" y="12576"/>
                    <a:pt x="9537" y="12671"/>
                  </a:cubicBezTo>
                  <a:cubicBezTo>
                    <a:pt x="9597" y="12730"/>
                    <a:pt x="9656" y="12778"/>
                    <a:pt x="9728" y="12826"/>
                  </a:cubicBezTo>
                  <a:lnTo>
                    <a:pt x="9775" y="12826"/>
                  </a:lnTo>
                  <a:cubicBezTo>
                    <a:pt x="9954" y="12695"/>
                    <a:pt x="10109" y="12540"/>
                    <a:pt x="10228" y="12361"/>
                  </a:cubicBezTo>
                  <a:cubicBezTo>
                    <a:pt x="10311" y="12206"/>
                    <a:pt x="10323" y="12028"/>
                    <a:pt x="10251" y="11873"/>
                  </a:cubicBezTo>
                  <a:cubicBezTo>
                    <a:pt x="10216" y="11790"/>
                    <a:pt x="10132" y="11742"/>
                    <a:pt x="10037" y="11742"/>
                  </a:cubicBezTo>
                  <a:cubicBezTo>
                    <a:pt x="9989" y="11891"/>
                    <a:pt x="9864" y="11965"/>
                    <a:pt x="9739" y="11965"/>
                  </a:cubicBezTo>
                  <a:cubicBezTo>
                    <a:pt x="9614" y="11965"/>
                    <a:pt x="9489" y="11891"/>
                    <a:pt x="9442" y="11742"/>
                  </a:cubicBezTo>
                  <a:close/>
                  <a:moveTo>
                    <a:pt x="12502" y="15671"/>
                  </a:moveTo>
                  <a:cubicBezTo>
                    <a:pt x="12418" y="15671"/>
                    <a:pt x="12335" y="15719"/>
                    <a:pt x="12287" y="15802"/>
                  </a:cubicBezTo>
                  <a:lnTo>
                    <a:pt x="12311" y="15802"/>
                  </a:lnTo>
                  <a:cubicBezTo>
                    <a:pt x="12228" y="15957"/>
                    <a:pt x="12228" y="16135"/>
                    <a:pt x="12323" y="16290"/>
                  </a:cubicBezTo>
                  <a:cubicBezTo>
                    <a:pt x="12335" y="16314"/>
                    <a:pt x="12347" y="16338"/>
                    <a:pt x="12371" y="16362"/>
                  </a:cubicBezTo>
                  <a:lnTo>
                    <a:pt x="13252" y="16338"/>
                  </a:lnTo>
                  <a:lnTo>
                    <a:pt x="13288" y="16278"/>
                  </a:lnTo>
                  <a:cubicBezTo>
                    <a:pt x="13371" y="16135"/>
                    <a:pt x="13383" y="15957"/>
                    <a:pt x="13311" y="15802"/>
                  </a:cubicBezTo>
                  <a:cubicBezTo>
                    <a:pt x="13264" y="15719"/>
                    <a:pt x="13180" y="15671"/>
                    <a:pt x="13097" y="15671"/>
                  </a:cubicBezTo>
                  <a:cubicBezTo>
                    <a:pt x="12966" y="15683"/>
                    <a:pt x="12847" y="15766"/>
                    <a:pt x="12799" y="15885"/>
                  </a:cubicBezTo>
                  <a:cubicBezTo>
                    <a:pt x="12752" y="15766"/>
                    <a:pt x="12633" y="15683"/>
                    <a:pt x="12502" y="15671"/>
                  </a:cubicBezTo>
                  <a:close/>
                  <a:moveTo>
                    <a:pt x="6394" y="15671"/>
                  </a:moveTo>
                  <a:cubicBezTo>
                    <a:pt x="6310" y="15671"/>
                    <a:pt x="6227" y="15719"/>
                    <a:pt x="6179" y="15802"/>
                  </a:cubicBezTo>
                  <a:lnTo>
                    <a:pt x="6191" y="15802"/>
                  </a:lnTo>
                  <a:cubicBezTo>
                    <a:pt x="6108" y="15957"/>
                    <a:pt x="6120" y="16135"/>
                    <a:pt x="6215" y="16290"/>
                  </a:cubicBezTo>
                  <a:cubicBezTo>
                    <a:pt x="6275" y="16386"/>
                    <a:pt x="6358" y="16481"/>
                    <a:pt x="6441" y="16564"/>
                  </a:cubicBezTo>
                  <a:lnTo>
                    <a:pt x="6953" y="16552"/>
                  </a:lnTo>
                  <a:cubicBezTo>
                    <a:pt x="7037" y="16469"/>
                    <a:pt x="7120" y="16386"/>
                    <a:pt x="7180" y="16278"/>
                  </a:cubicBezTo>
                  <a:cubicBezTo>
                    <a:pt x="7263" y="16135"/>
                    <a:pt x="7275" y="15957"/>
                    <a:pt x="7203" y="15802"/>
                  </a:cubicBezTo>
                  <a:cubicBezTo>
                    <a:pt x="7156" y="15719"/>
                    <a:pt x="7084" y="15671"/>
                    <a:pt x="6989" y="15671"/>
                  </a:cubicBezTo>
                  <a:cubicBezTo>
                    <a:pt x="6953" y="15766"/>
                    <a:pt x="6894" y="15826"/>
                    <a:pt x="6799" y="15862"/>
                  </a:cubicBezTo>
                  <a:cubicBezTo>
                    <a:pt x="6765" y="15875"/>
                    <a:pt x="6729" y="15881"/>
                    <a:pt x="6694" y="15881"/>
                  </a:cubicBezTo>
                  <a:cubicBezTo>
                    <a:pt x="6567" y="15881"/>
                    <a:pt x="6440" y="15801"/>
                    <a:pt x="6394" y="15671"/>
                  </a:cubicBezTo>
                  <a:close/>
                  <a:moveTo>
                    <a:pt x="274" y="15671"/>
                  </a:moveTo>
                  <a:lnTo>
                    <a:pt x="250" y="15683"/>
                  </a:lnTo>
                  <a:cubicBezTo>
                    <a:pt x="345" y="16159"/>
                    <a:pt x="405" y="16505"/>
                    <a:pt x="441" y="16659"/>
                  </a:cubicBezTo>
                  <a:lnTo>
                    <a:pt x="548" y="16755"/>
                  </a:lnTo>
                  <a:lnTo>
                    <a:pt x="595" y="16755"/>
                  </a:lnTo>
                  <a:cubicBezTo>
                    <a:pt x="786" y="16624"/>
                    <a:pt x="941" y="16469"/>
                    <a:pt x="1060" y="16278"/>
                  </a:cubicBezTo>
                  <a:cubicBezTo>
                    <a:pt x="1155" y="16135"/>
                    <a:pt x="1167" y="15957"/>
                    <a:pt x="1084" y="15802"/>
                  </a:cubicBezTo>
                  <a:cubicBezTo>
                    <a:pt x="1048" y="15719"/>
                    <a:pt x="965" y="15671"/>
                    <a:pt x="869" y="15671"/>
                  </a:cubicBezTo>
                  <a:cubicBezTo>
                    <a:pt x="822" y="15814"/>
                    <a:pt x="700" y="15885"/>
                    <a:pt x="576" y="15885"/>
                  </a:cubicBezTo>
                  <a:cubicBezTo>
                    <a:pt x="453" y="15885"/>
                    <a:pt x="328" y="15814"/>
                    <a:pt x="274" y="1567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8" name="Google Shape;91858;p74"/>
            <p:cNvSpPr/>
            <p:nvPr/>
          </p:nvSpPr>
          <p:spPr>
            <a:xfrm>
              <a:off x="7135781" y="3073947"/>
              <a:ext cx="372865" cy="24454"/>
            </a:xfrm>
            <a:custGeom>
              <a:avLst/>
              <a:gdLst/>
              <a:ahLst/>
              <a:cxnLst/>
              <a:rect l="l" t="t" r="r" b="b"/>
              <a:pathLst>
                <a:path w="14241" h="934" extrusionOk="0">
                  <a:moveTo>
                    <a:pt x="12245" y="1"/>
                  </a:moveTo>
                  <a:cubicBezTo>
                    <a:pt x="7816" y="1"/>
                    <a:pt x="2276" y="509"/>
                    <a:pt x="49" y="766"/>
                  </a:cubicBezTo>
                  <a:cubicBezTo>
                    <a:pt x="1" y="766"/>
                    <a:pt x="13" y="921"/>
                    <a:pt x="49" y="933"/>
                  </a:cubicBezTo>
                  <a:cubicBezTo>
                    <a:pt x="2632" y="850"/>
                    <a:pt x="10359" y="564"/>
                    <a:pt x="14205" y="147"/>
                  </a:cubicBezTo>
                  <a:cubicBezTo>
                    <a:pt x="14241" y="147"/>
                    <a:pt x="14229" y="40"/>
                    <a:pt x="14205" y="40"/>
                  </a:cubicBezTo>
                  <a:cubicBezTo>
                    <a:pt x="13589" y="13"/>
                    <a:pt x="12930" y="1"/>
                    <a:pt x="12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9" name="Google Shape;91859;p74"/>
            <p:cNvSpPr/>
            <p:nvPr/>
          </p:nvSpPr>
          <p:spPr>
            <a:xfrm>
              <a:off x="7064407" y="2807357"/>
              <a:ext cx="87633" cy="359433"/>
            </a:xfrm>
            <a:custGeom>
              <a:avLst/>
              <a:gdLst/>
              <a:ahLst/>
              <a:cxnLst/>
              <a:rect l="l" t="t" r="r" b="b"/>
              <a:pathLst>
                <a:path w="3347" h="13728" extrusionOk="0">
                  <a:moveTo>
                    <a:pt x="279" y="1"/>
                  </a:moveTo>
                  <a:cubicBezTo>
                    <a:pt x="268" y="1"/>
                    <a:pt x="256" y="7"/>
                    <a:pt x="250" y="18"/>
                  </a:cubicBezTo>
                  <a:cubicBezTo>
                    <a:pt x="334" y="1030"/>
                    <a:pt x="429" y="2042"/>
                    <a:pt x="536" y="3066"/>
                  </a:cubicBezTo>
                  <a:cubicBezTo>
                    <a:pt x="536" y="3150"/>
                    <a:pt x="560" y="3245"/>
                    <a:pt x="560" y="3328"/>
                  </a:cubicBezTo>
                  <a:cubicBezTo>
                    <a:pt x="393" y="2602"/>
                    <a:pt x="215" y="1876"/>
                    <a:pt x="24" y="1150"/>
                  </a:cubicBezTo>
                  <a:cubicBezTo>
                    <a:pt x="21" y="1146"/>
                    <a:pt x="17" y="1145"/>
                    <a:pt x="14" y="1145"/>
                  </a:cubicBezTo>
                  <a:cubicBezTo>
                    <a:pt x="6" y="1145"/>
                    <a:pt x="0" y="1153"/>
                    <a:pt x="0" y="1161"/>
                  </a:cubicBezTo>
                  <a:cubicBezTo>
                    <a:pt x="167" y="2114"/>
                    <a:pt x="381" y="3055"/>
                    <a:pt x="643" y="3995"/>
                  </a:cubicBezTo>
                  <a:cubicBezTo>
                    <a:pt x="810" y="5436"/>
                    <a:pt x="1560" y="11996"/>
                    <a:pt x="2060" y="13722"/>
                  </a:cubicBezTo>
                  <a:cubicBezTo>
                    <a:pt x="2061" y="13726"/>
                    <a:pt x="2075" y="13728"/>
                    <a:pt x="2099" y="13728"/>
                  </a:cubicBezTo>
                  <a:cubicBezTo>
                    <a:pt x="2306" y="13728"/>
                    <a:pt x="3266" y="13603"/>
                    <a:pt x="3298" y="13603"/>
                  </a:cubicBezTo>
                  <a:cubicBezTo>
                    <a:pt x="3334" y="13603"/>
                    <a:pt x="3346" y="13544"/>
                    <a:pt x="3298" y="13544"/>
                  </a:cubicBezTo>
                  <a:cubicBezTo>
                    <a:pt x="3239" y="13552"/>
                    <a:pt x="3115" y="13554"/>
                    <a:pt x="2973" y="13554"/>
                  </a:cubicBezTo>
                  <a:cubicBezTo>
                    <a:pt x="2689" y="13554"/>
                    <a:pt x="2334" y="13544"/>
                    <a:pt x="2286" y="13544"/>
                  </a:cubicBezTo>
                  <a:cubicBezTo>
                    <a:pt x="2203" y="12568"/>
                    <a:pt x="798" y="3566"/>
                    <a:pt x="298" y="18"/>
                  </a:cubicBezTo>
                  <a:cubicBezTo>
                    <a:pt x="298" y="7"/>
                    <a:pt x="289"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0" name="Google Shape;91860;p74"/>
            <p:cNvSpPr/>
            <p:nvPr/>
          </p:nvSpPr>
          <p:spPr>
            <a:xfrm>
              <a:off x="6177527" y="1175585"/>
              <a:ext cx="1406262" cy="404022"/>
            </a:xfrm>
            <a:custGeom>
              <a:avLst/>
              <a:gdLst/>
              <a:ahLst/>
              <a:cxnLst/>
              <a:rect l="l" t="t" r="r" b="b"/>
              <a:pathLst>
                <a:path w="53710" h="15431" extrusionOk="0">
                  <a:moveTo>
                    <a:pt x="4524" y="0"/>
                  </a:moveTo>
                  <a:cubicBezTo>
                    <a:pt x="2024" y="24"/>
                    <a:pt x="0" y="751"/>
                    <a:pt x="0" y="5799"/>
                  </a:cubicBezTo>
                  <a:lnTo>
                    <a:pt x="0" y="15431"/>
                  </a:lnTo>
                  <a:lnTo>
                    <a:pt x="53709" y="15431"/>
                  </a:lnTo>
                  <a:lnTo>
                    <a:pt x="53709" y="5823"/>
                  </a:lnTo>
                  <a:cubicBezTo>
                    <a:pt x="53709" y="310"/>
                    <a:pt x="51697" y="36"/>
                    <a:pt x="49185" y="36"/>
                  </a:cubicBezTo>
                  <a:lnTo>
                    <a:pt x="40243" y="36"/>
                  </a:lnTo>
                  <a:cubicBezTo>
                    <a:pt x="39719" y="36"/>
                    <a:pt x="39303" y="631"/>
                    <a:pt x="39303" y="1370"/>
                  </a:cubicBezTo>
                  <a:lnTo>
                    <a:pt x="39303" y="1679"/>
                  </a:lnTo>
                  <a:cubicBezTo>
                    <a:pt x="39303" y="3394"/>
                    <a:pt x="38362" y="3406"/>
                    <a:pt x="37207" y="3406"/>
                  </a:cubicBezTo>
                  <a:lnTo>
                    <a:pt x="16514" y="3406"/>
                  </a:lnTo>
                  <a:cubicBezTo>
                    <a:pt x="15347" y="3406"/>
                    <a:pt x="14419" y="3406"/>
                    <a:pt x="14419" y="1679"/>
                  </a:cubicBezTo>
                  <a:lnTo>
                    <a:pt x="14419" y="1322"/>
                  </a:lnTo>
                  <a:cubicBezTo>
                    <a:pt x="14419" y="584"/>
                    <a:pt x="14002" y="0"/>
                    <a:pt x="13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1" name="Google Shape;91861;p74"/>
            <p:cNvSpPr/>
            <p:nvPr/>
          </p:nvSpPr>
          <p:spPr>
            <a:xfrm>
              <a:off x="7270778" y="1221718"/>
              <a:ext cx="50532" cy="13432"/>
            </a:xfrm>
            <a:custGeom>
              <a:avLst/>
              <a:gdLst/>
              <a:ahLst/>
              <a:cxnLst/>
              <a:rect l="l" t="t" r="r" b="b"/>
              <a:pathLst>
                <a:path w="1930" h="513" extrusionOk="0">
                  <a:moveTo>
                    <a:pt x="810" y="1"/>
                  </a:moveTo>
                  <a:cubicBezTo>
                    <a:pt x="703" y="12"/>
                    <a:pt x="608" y="36"/>
                    <a:pt x="500" y="72"/>
                  </a:cubicBezTo>
                  <a:lnTo>
                    <a:pt x="298" y="179"/>
                  </a:lnTo>
                  <a:cubicBezTo>
                    <a:pt x="227" y="215"/>
                    <a:pt x="155" y="262"/>
                    <a:pt x="96" y="310"/>
                  </a:cubicBezTo>
                  <a:cubicBezTo>
                    <a:pt x="72" y="346"/>
                    <a:pt x="36" y="370"/>
                    <a:pt x="0" y="393"/>
                  </a:cubicBezTo>
                  <a:lnTo>
                    <a:pt x="24" y="382"/>
                  </a:lnTo>
                  <a:lnTo>
                    <a:pt x="119" y="465"/>
                  </a:lnTo>
                  <a:lnTo>
                    <a:pt x="167" y="513"/>
                  </a:lnTo>
                  <a:cubicBezTo>
                    <a:pt x="381" y="286"/>
                    <a:pt x="679" y="167"/>
                    <a:pt x="989" y="167"/>
                  </a:cubicBezTo>
                  <a:cubicBezTo>
                    <a:pt x="1286" y="167"/>
                    <a:pt x="1584" y="298"/>
                    <a:pt x="1798" y="513"/>
                  </a:cubicBezTo>
                  <a:lnTo>
                    <a:pt x="1846" y="465"/>
                  </a:lnTo>
                  <a:lnTo>
                    <a:pt x="1929" y="382"/>
                  </a:lnTo>
                  <a:lnTo>
                    <a:pt x="1822" y="286"/>
                  </a:lnTo>
                  <a:cubicBezTo>
                    <a:pt x="1751" y="215"/>
                    <a:pt x="1667" y="167"/>
                    <a:pt x="1572" y="120"/>
                  </a:cubicBezTo>
                  <a:cubicBezTo>
                    <a:pt x="1465" y="72"/>
                    <a:pt x="1358" y="24"/>
                    <a:pt x="12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2" name="Google Shape;91862;p74"/>
            <p:cNvSpPr/>
            <p:nvPr/>
          </p:nvSpPr>
          <p:spPr>
            <a:xfrm>
              <a:off x="7279182" y="1232034"/>
              <a:ext cx="35870" cy="10918"/>
            </a:xfrm>
            <a:custGeom>
              <a:avLst/>
              <a:gdLst/>
              <a:ahLst/>
              <a:cxnLst/>
              <a:rect l="l" t="t" r="r" b="b"/>
              <a:pathLst>
                <a:path w="1370" h="417" extrusionOk="0">
                  <a:moveTo>
                    <a:pt x="677" y="0"/>
                  </a:moveTo>
                  <a:cubicBezTo>
                    <a:pt x="421" y="0"/>
                    <a:pt x="181" y="105"/>
                    <a:pt x="1" y="285"/>
                  </a:cubicBezTo>
                  <a:lnTo>
                    <a:pt x="144" y="416"/>
                  </a:lnTo>
                  <a:cubicBezTo>
                    <a:pt x="298" y="267"/>
                    <a:pt x="498" y="193"/>
                    <a:pt x="699" y="193"/>
                  </a:cubicBezTo>
                  <a:cubicBezTo>
                    <a:pt x="895" y="193"/>
                    <a:pt x="1092" y="264"/>
                    <a:pt x="1250" y="405"/>
                  </a:cubicBezTo>
                  <a:lnTo>
                    <a:pt x="1250" y="405"/>
                  </a:lnTo>
                  <a:lnTo>
                    <a:pt x="1370" y="285"/>
                  </a:lnTo>
                  <a:cubicBezTo>
                    <a:pt x="1227" y="130"/>
                    <a:pt x="1037" y="35"/>
                    <a:pt x="822" y="11"/>
                  </a:cubicBezTo>
                  <a:cubicBezTo>
                    <a:pt x="774" y="4"/>
                    <a:pt x="725" y="0"/>
                    <a:pt x="677" y="0"/>
                  </a:cubicBezTo>
                  <a:close/>
                  <a:moveTo>
                    <a:pt x="1250" y="405"/>
                  </a:moveTo>
                  <a:lnTo>
                    <a:pt x="1239" y="416"/>
                  </a:lnTo>
                  <a:lnTo>
                    <a:pt x="1263" y="416"/>
                  </a:lnTo>
                  <a:cubicBezTo>
                    <a:pt x="1259" y="412"/>
                    <a:pt x="1255" y="409"/>
                    <a:pt x="1250" y="40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3" name="Google Shape;91863;p74"/>
            <p:cNvSpPr/>
            <p:nvPr/>
          </p:nvSpPr>
          <p:spPr>
            <a:xfrm>
              <a:off x="7285728" y="1242062"/>
              <a:ext cx="22177" cy="8352"/>
            </a:xfrm>
            <a:custGeom>
              <a:avLst/>
              <a:gdLst/>
              <a:ahLst/>
              <a:cxnLst/>
              <a:rect l="l" t="t" r="r" b="b"/>
              <a:pathLst>
                <a:path w="847" h="319" extrusionOk="0">
                  <a:moveTo>
                    <a:pt x="422" y="0"/>
                  </a:moveTo>
                  <a:cubicBezTo>
                    <a:pt x="276" y="0"/>
                    <a:pt x="129" y="54"/>
                    <a:pt x="13" y="164"/>
                  </a:cubicBezTo>
                  <a:lnTo>
                    <a:pt x="1" y="176"/>
                  </a:lnTo>
                  <a:lnTo>
                    <a:pt x="144" y="319"/>
                  </a:lnTo>
                  <a:cubicBezTo>
                    <a:pt x="215" y="236"/>
                    <a:pt x="322" y="188"/>
                    <a:pt x="429" y="188"/>
                  </a:cubicBezTo>
                  <a:cubicBezTo>
                    <a:pt x="537" y="188"/>
                    <a:pt x="644" y="236"/>
                    <a:pt x="715" y="319"/>
                  </a:cubicBezTo>
                  <a:lnTo>
                    <a:pt x="846" y="176"/>
                  </a:lnTo>
                  <a:cubicBezTo>
                    <a:pt x="730" y="60"/>
                    <a:pt x="576" y="0"/>
                    <a:pt x="4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4" name="Google Shape;91864;p74"/>
            <p:cNvSpPr/>
            <p:nvPr/>
          </p:nvSpPr>
          <p:spPr>
            <a:xfrm>
              <a:off x="7293844" y="1249786"/>
              <a:ext cx="6258" cy="6572"/>
            </a:xfrm>
            <a:custGeom>
              <a:avLst/>
              <a:gdLst/>
              <a:ahLst/>
              <a:cxnLst/>
              <a:rect l="l" t="t" r="r" b="b"/>
              <a:pathLst>
                <a:path w="239" h="251" extrusionOk="0">
                  <a:moveTo>
                    <a:pt x="119" y="0"/>
                  </a:moveTo>
                  <a:cubicBezTo>
                    <a:pt x="60" y="0"/>
                    <a:pt x="0" y="48"/>
                    <a:pt x="0" y="107"/>
                  </a:cubicBezTo>
                  <a:lnTo>
                    <a:pt x="0" y="119"/>
                  </a:lnTo>
                  <a:cubicBezTo>
                    <a:pt x="0" y="191"/>
                    <a:pt x="48" y="250"/>
                    <a:pt x="119" y="250"/>
                  </a:cubicBezTo>
                  <a:cubicBezTo>
                    <a:pt x="191" y="250"/>
                    <a:pt x="239" y="191"/>
                    <a:pt x="239" y="119"/>
                  </a:cubicBezTo>
                  <a:cubicBezTo>
                    <a:pt x="239" y="60"/>
                    <a:pt x="191" y="0"/>
                    <a:pt x="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5" name="Google Shape;91865;p74"/>
            <p:cNvSpPr/>
            <p:nvPr/>
          </p:nvSpPr>
          <p:spPr>
            <a:xfrm>
              <a:off x="7473718" y="1229835"/>
              <a:ext cx="18406" cy="18720"/>
            </a:xfrm>
            <a:custGeom>
              <a:avLst/>
              <a:gdLst/>
              <a:ahLst/>
              <a:cxnLst/>
              <a:rect l="l" t="t" r="r" b="b"/>
              <a:pathLst>
                <a:path w="703" h="715" extrusionOk="0">
                  <a:moveTo>
                    <a:pt x="346" y="0"/>
                  </a:moveTo>
                  <a:cubicBezTo>
                    <a:pt x="155" y="12"/>
                    <a:pt x="0" y="167"/>
                    <a:pt x="0" y="357"/>
                  </a:cubicBezTo>
                  <a:cubicBezTo>
                    <a:pt x="0" y="560"/>
                    <a:pt x="155" y="714"/>
                    <a:pt x="346" y="714"/>
                  </a:cubicBezTo>
                  <a:cubicBezTo>
                    <a:pt x="548" y="714"/>
                    <a:pt x="703" y="560"/>
                    <a:pt x="703" y="357"/>
                  </a:cubicBezTo>
                  <a:cubicBezTo>
                    <a:pt x="703" y="167"/>
                    <a:pt x="548"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6" name="Google Shape;91866;p74"/>
            <p:cNvSpPr/>
            <p:nvPr/>
          </p:nvSpPr>
          <p:spPr>
            <a:xfrm>
              <a:off x="7444420" y="1229835"/>
              <a:ext cx="18406" cy="18720"/>
            </a:xfrm>
            <a:custGeom>
              <a:avLst/>
              <a:gdLst/>
              <a:ahLst/>
              <a:cxnLst/>
              <a:rect l="l" t="t" r="r" b="b"/>
              <a:pathLst>
                <a:path w="703" h="715" extrusionOk="0">
                  <a:moveTo>
                    <a:pt x="345" y="0"/>
                  </a:moveTo>
                  <a:cubicBezTo>
                    <a:pt x="155" y="12"/>
                    <a:pt x="0" y="167"/>
                    <a:pt x="0" y="357"/>
                  </a:cubicBezTo>
                  <a:cubicBezTo>
                    <a:pt x="0" y="560"/>
                    <a:pt x="155" y="714"/>
                    <a:pt x="345" y="714"/>
                  </a:cubicBezTo>
                  <a:cubicBezTo>
                    <a:pt x="548" y="714"/>
                    <a:pt x="703" y="560"/>
                    <a:pt x="703" y="357"/>
                  </a:cubicBezTo>
                  <a:cubicBezTo>
                    <a:pt x="703" y="167"/>
                    <a:pt x="548" y="0"/>
                    <a:pt x="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7" name="Google Shape;91867;p74"/>
            <p:cNvSpPr/>
            <p:nvPr/>
          </p:nvSpPr>
          <p:spPr>
            <a:xfrm>
              <a:off x="7414808" y="1229835"/>
              <a:ext cx="18720" cy="18720"/>
            </a:xfrm>
            <a:custGeom>
              <a:avLst/>
              <a:gdLst/>
              <a:ahLst/>
              <a:cxnLst/>
              <a:rect l="l" t="t" r="r" b="b"/>
              <a:pathLst>
                <a:path w="715" h="715" extrusionOk="0">
                  <a:moveTo>
                    <a:pt x="357" y="0"/>
                  </a:moveTo>
                  <a:cubicBezTo>
                    <a:pt x="167" y="12"/>
                    <a:pt x="0" y="167"/>
                    <a:pt x="12" y="357"/>
                  </a:cubicBezTo>
                  <a:cubicBezTo>
                    <a:pt x="0" y="560"/>
                    <a:pt x="167" y="714"/>
                    <a:pt x="357" y="714"/>
                  </a:cubicBezTo>
                  <a:cubicBezTo>
                    <a:pt x="548" y="714"/>
                    <a:pt x="714" y="560"/>
                    <a:pt x="714" y="357"/>
                  </a:cubicBezTo>
                  <a:cubicBezTo>
                    <a:pt x="714" y="167"/>
                    <a:pt x="560" y="0"/>
                    <a:pt x="3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8" name="Google Shape;91868;p74"/>
            <p:cNvSpPr/>
            <p:nvPr/>
          </p:nvSpPr>
          <p:spPr>
            <a:xfrm>
              <a:off x="7385483" y="1229835"/>
              <a:ext cx="18747" cy="18720"/>
            </a:xfrm>
            <a:custGeom>
              <a:avLst/>
              <a:gdLst/>
              <a:ahLst/>
              <a:cxnLst/>
              <a:rect l="l" t="t" r="r" b="b"/>
              <a:pathLst>
                <a:path w="716" h="715" extrusionOk="0">
                  <a:moveTo>
                    <a:pt x="358" y="0"/>
                  </a:moveTo>
                  <a:cubicBezTo>
                    <a:pt x="156" y="12"/>
                    <a:pt x="1" y="167"/>
                    <a:pt x="1" y="357"/>
                  </a:cubicBezTo>
                  <a:cubicBezTo>
                    <a:pt x="1" y="560"/>
                    <a:pt x="168" y="714"/>
                    <a:pt x="358" y="714"/>
                  </a:cubicBezTo>
                  <a:cubicBezTo>
                    <a:pt x="549" y="714"/>
                    <a:pt x="715" y="560"/>
                    <a:pt x="715" y="357"/>
                  </a:cubicBezTo>
                  <a:cubicBezTo>
                    <a:pt x="715" y="167"/>
                    <a:pt x="560" y="0"/>
                    <a:pt x="3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9" name="Google Shape;91869;p74"/>
            <p:cNvSpPr/>
            <p:nvPr/>
          </p:nvSpPr>
          <p:spPr>
            <a:xfrm>
              <a:off x="7356185" y="1230071"/>
              <a:ext cx="18720" cy="18485"/>
            </a:xfrm>
            <a:custGeom>
              <a:avLst/>
              <a:gdLst/>
              <a:ahLst/>
              <a:cxnLst/>
              <a:rect l="l" t="t" r="r" b="b"/>
              <a:pathLst>
                <a:path w="715" h="706" extrusionOk="0">
                  <a:moveTo>
                    <a:pt x="358" y="0"/>
                  </a:moveTo>
                  <a:cubicBezTo>
                    <a:pt x="179" y="0"/>
                    <a:pt x="1" y="116"/>
                    <a:pt x="1" y="348"/>
                  </a:cubicBezTo>
                  <a:cubicBezTo>
                    <a:pt x="1" y="551"/>
                    <a:pt x="155" y="705"/>
                    <a:pt x="358" y="705"/>
                  </a:cubicBezTo>
                  <a:cubicBezTo>
                    <a:pt x="548" y="705"/>
                    <a:pt x="715" y="551"/>
                    <a:pt x="715" y="348"/>
                  </a:cubicBezTo>
                  <a:cubicBezTo>
                    <a:pt x="715" y="116"/>
                    <a:pt x="536" y="0"/>
                    <a:pt x="3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0" name="Google Shape;91870;p74"/>
            <p:cNvSpPr/>
            <p:nvPr/>
          </p:nvSpPr>
          <p:spPr>
            <a:xfrm>
              <a:off x="6283200" y="1224520"/>
              <a:ext cx="75772" cy="35268"/>
            </a:xfrm>
            <a:custGeom>
              <a:avLst/>
              <a:gdLst/>
              <a:ahLst/>
              <a:cxnLst/>
              <a:rect l="l" t="t" r="r" b="b"/>
              <a:pathLst>
                <a:path w="2894" h="1347" extrusionOk="0">
                  <a:moveTo>
                    <a:pt x="2751" y="144"/>
                  </a:moveTo>
                  <a:lnTo>
                    <a:pt x="2751" y="1191"/>
                  </a:lnTo>
                  <a:lnTo>
                    <a:pt x="131" y="1191"/>
                  </a:lnTo>
                  <a:lnTo>
                    <a:pt x="131" y="144"/>
                  </a:lnTo>
                  <a:close/>
                  <a:moveTo>
                    <a:pt x="0" y="1"/>
                  </a:moveTo>
                  <a:lnTo>
                    <a:pt x="0" y="1346"/>
                  </a:lnTo>
                  <a:lnTo>
                    <a:pt x="2894" y="1346"/>
                  </a:lnTo>
                  <a:lnTo>
                    <a:pt x="28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1" name="Google Shape;91871;p74"/>
            <p:cNvSpPr/>
            <p:nvPr/>
          </p:nvSpPr>
          <p:spPr>
            <a:xfrm>
              <a:off x="6303779" y="1230437"/>
              <a:ext cx="48961" cy="23093"/>
            </a:xfrm>
            <a:custGeom>
              <a:avLst/>
              <a:gdLst/>
              <a:ahLst/>
              <a:cxnLst/>
              <a:rect l="l" t="t" r="r" b="b"/>
              <a:pathLst>
                <a:path w="1870" h="882" extrusionOk="0">
                  <a:moveTo>
                    <a:pt x="0" y="1"/>
                  </a:moveTo>
                  <a:lnTo>
                    <a:pt x="0" y="882"/>
                  </a:lnTo>
                  <a:lnTo>
                    <a:pt x="1869" y="882"/>
                  </a:lnTo>
                  <a:lnTo>
                    <a:pt x="18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2" name="Google Shape;91872;p74"/>
            <p:cNvSpPr/>
            <p:nvPr/>
          </p:nvSpPr>
          <p:spPr>
            <a:xfrm>
              <a:off x="6276026" y="1232637"/>
              <a:ext cx="6886" cy="19035"/>
            </a:xfrm>
            <a:custGeom>
              <a:avLst/>
              <a:gdLst/>
              <a:ahLst/>
              <a:cxnLst/>
              <a:rect l="l" t="t" r="r" b="b"/>
              <a:pathLst>
                <a:path w="263" h="727" extrusionOk="0">
                  <a:moveTo>
                    <a:pt x="0" y="0"/>
                  </a:moveTo>
                  <a:lnTo>
                    <a:pt x="0" y="727"/>
                  </a:lnTo>
                  <a:lnTo>
                    <a:pt x="262" y="727"/>
                  </a:lnTo>
                  <a:lnTo>
                    <a:pt x="2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3" name="Google Shape;91873;p74"/>
            <p:cNvSpPr/>
            <p:nvPr/>
          </p:nvSpPr>
          <p:spPr>
            <a:xfrm>
              <a:off x="6259191" y="1455528"/>
              <a:ext cx="72342" cy="11546"/>
            </a:xfrm>
            <a:custGeom>
              <a:avLst/>
              <a:gdLst/>
              <a:ahLst/>
              <a:cxnLst/>
              <a:rect l="l" t="t" r="r" b="b"/>
              <a:pathLst>
                <a:path w="2763" h="441" extrusionOk="0">
                  <a:moveTo>
                    <a:pt x="1" y="0"/>
                  </a:moveTo>
                  <a:lnTo>
                    <a:pt x="1" y="441"/>
                  </a:lnTo>
                  <a:lnTo>
                    <a:pt x="2763" y="441"/>
                  </a:lnTo>
                  <a:lnTo>
                    <a:pt x="27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4" name="Google Shape;91874;p74"/>
            <p:cNvSpPr/>
            <p:nvPr/>
          </p:nvSpPr>
          <p:spPr>
            <a:xfrm>
              <a:off x="6259191" y="1507893"/>
              <a:ext cx="72342" cy="11546"/>
            </a:xfrm>
            <a:custGeom>
              <a:avLst/>
              <a:gdLst/>
              <a:ahLst/>
              <a:cxnLst/>
              <a:rect l="l" t="t" r="r" b="b"/>
              <a:pathLst>
                <a:path w="2763" h="441" extrusionOk="0">
                  <a:moveTo>
                    <a:pt x="1" y="0"/>
                  </a:moveTo>
                  <a:lnTo>
                    <a:pt x="1" y="441"/>
                  </a:lnTo>
                  <a:lnTo>
                    <a:pt x="2763" y="441"/>
                  </a:lnTo>
                  <a:lnTo>
                    <a:pt x="27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5" name="Google Shape;91875;p74"/>
            <p:cNvSpPr/>
            <p:nvPr/>
          </p:nvSpPr>
          <p:spPr>
            <a:xfrm>
              <a:off x="6259191" y="1481711"/>
              <a:ext cx="72342" cy="11861"/>
            </a:xfrm>
            <a:custGeom>
              <a:avLst/>
              <a:gdLst/>
              <a:ahLst/>
              <a:cxnLst/>
              <a:rect l="l" t="t" r="r" b="b"/>
              <a:pathLst>
                <a:path w="2763" h="453" extrusionOk="0">
                  <a:moveTo>
                    <a:pt x="1" y="0"/>
                  </a:moveTo>
                  <a:lnTo>
                    <a:pt x="1" y="453"/>
                  </a:lnTo>
                  <a:lnTo>
                    <a:pt x="2763" y="453"/>
                  </a:lnTo>
                  <a:lnTo>
                    <a:pt x="27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8046E05-58A9-4D6E-8FA5-B7B77E3BEA25}"/>
              </a:ext>
            </a:extLst>
          </p:cNvPr>
          <p:cNvSpPr>
            <a:spLocks noGrp="1"/>
          </p:cNvSpPr>
          <p:nvPr>
            <p:ph type="body" idx="1"/>
          </p:nvPr>
        </p:nvSpPr>
        <p:spPr>
          <a:xfrm>
            <a:off x="332101" y="83243"/>
            <a:ext cx="7717800" cy="3542100"/>
          </a:xfrm>
        </p:spPr>
        <p:txBody>
          <a:bodyPr/>
          <a:lstStyle/>
          <a:p>
            <a:pPr marL="523240" marR="970280" indent="0">
              <a:lnSpc>
                <a:spcPct val="150000"/>
              </a:lnSpc>
              <a:spcBef>
                <a:spcPts val="5"/>
              </a:spcBef>
              <a:spcAft>
                <a:spcPts val="0"/>
              </a:spcAft>
              <a:buNone/>
              <a:tabLst>
                <a:tab pos="1849120" algn="l"/>
              </a:tabLst>
            </a:pPr>
            <a:r>
              <a:rPr lang="en-US" sz="1400" b="1" dirty="0">
                <a:effectLst/>
                <a:latin typeface="Ubuntu"/>
                <a:ea typeface="Times New Roman" panose="02020603050405020304" pitchFamily="18" charset="0"/>
              </a:rPr>
              <a:t>        Paper</a:t>
            </a:r>
            <a:r>
              <a:rPr lang="en-US" sz="1400" b="1" spc="-70"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Title	:</a:t>
            </a:r>
            <a:r>
              <a:rPr lang="en-US" sz="1400" b="1" spc="90"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A</a:t>
            </a:r>
            <a:r>
              <a:rPr lang="en-US" sz="1400" b="1" spc="65"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MODIFIED</a:t>
            </a:r>
            <a:r>
              <a:rPr lang="en-US" sz="1400" b="1" spc="185"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LSTM</a:t>
            </a:r>
            <a:r>
              <a:rPr lang="en-US" sz="1400" b="1" spc="225"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MODEL</a:t>
            </a:r>
            <a:r>
              <a:rPr lang="en-US" sz="1400" b="1" spc="135"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FOR</a:t>
            </a:r>
            <a:r>
              <a:rPr lang="en-US" sz="1400" b="1" spc="150"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CONTINUOUS</a:t>
            </a:r>
          </a:p>
          <a:p>
            <a:pPr marL="523240" marR="970280" indent="0">
              <a:lnSpc>
                <a:spcPct val="150000"/>
              </a:lnSpc>
              <a:spcBef>
                <a:spcPts val="5"/>
              </a:spcBef>
              <a:spcAft>
                <a:spcPts val="0"/>
              </a:spcAft>
              <a:buNone/>
              <a:tabLst>
                <a:tab pos="1849120" algn="l"/>
              </a:tabLst>
            </a:pPr>
            <a:r>
              <a:rPr lang="en-US" sz="1400" b="1" spc="-320" dirty="0">
                <a:latin typeface="Ubuntu"/>
                <a:ea typeface="Times New Roman" panose="02020603050405020304" pitchFamily="18" charset="0"/>
              </a:rPr>
              <a:t>     </a:t>
            </a:r>
            <a:r>
              <a:rPr lang="en-US" sz="1400" b="1" spc="-320"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SIGNLANGUAGE</a:t>
            </a:r>
            <a:r>
              <a:rPr lang="en-US" sz="1400" b="1" spc="15"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RECOGNITION</a:t>
            </a:r>
            <a:r>
              <a:rPr lang="en-US" sz="1400" b="1" spc="-30"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USING</a:t>
            </a:r>
            <a:r>
              <a:rPr lang="en-US" sz="1400" b="1" spc="-15"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LEAP</a:t>
            </a:r>
            <a:r>
              <a:rPr lang="en-US" sz="1400" b="1" spc="-60"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MOTION</a:t>
            </a:r>
          </a:p>
          <a:p>
            <a:pPr marL="0" marR="0">
              <a:spcBef>
                <a:spcPts val="10"/>
              </a:spcBef>
              <a:spcAft>
                <a:spcPts val="0"/>
              </a:spcAft>
            </a:pPr>
            <a:endParaRPr lang="en-US" sz="1400" dirty="0">
              <a:effectLst/>
              <a:latin typeface="Ubuntu"/>
              <a:ea typeface="Times New Roman" panose="02020603050405020304" pitchFamily="18" charset="0"/>
            </a:endParaRPr>
          </a:p>
          <a:p>
            <a:pPr marL="857885" marR="927735" indent="0">
              <a:lnSpc>
                <a:spcPct val="148000"/>
              </a:lnSpc>
              <a:spcBef>
                <a:spcPts val="0"/>
              </a:spcBef>
              <a:spcAft>
                <a:spcPts val="0"/>
              </a:spcAft>
              <a:buNone/>
              <a:tabLst>
                <a:tab pos="1849120" algn="l"/>
              </a:tabLst>
            </a:pPr>
            <a:r>
              <a:rPr lang="en-US" sz="1400" b="1" dirty="0">
                <a:effectLst/>
                <a:latin typeface="Ubuntu"/>
                <a:ea typeface="Times New Roman" panose="02020603050405020304" pitchFamily="18" charset="0"/>
              </a:rPr>
              <a:t>Author	:</a:t>
            </a:r>
            <a:r>
              <a:rPr lang="en-US" sz="1400" b="1" spc="-50"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Anshul</a:t>
            </a:r>
            <a:r>
              <a:rPr lang="en-US" sz="1400" b="1" spc="-30"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Mittal;</a:t>
            </a:r>
            <a:r>
              <a:rPr lang="en-US" sz="1400" b="1" spc="-40"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Pradeep</a:t>
            </a:r>
            <a:r>
              <a:rPr lang="en-US" sz="1400" b="1" spc="-40"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Kumar;</a:t>
            </a:r>
            <a:r>
              <a:rPr lang="en-US" sz="1400" b="1" spc="-40" dirty="0">
                <a:effectLst/>
                <a:latin typeface="Ubuntu"/>
                <a:ea typeface="Times New Roman" panose="02020603050405020304" pitchFamily="18" charset="0"/>
              </a:rPr>
              <a:t> </a:t>
            </a:r>
            <a:r>
              <a:rPr lang="en-US" sz="1400" b="1" dirty="0" err="1">
                <a:effectLst/>
                <a:latin typeface="Ubuntu"/>
                <a:ea typeface="Times New Roman" panose="02020603050405020304" pitchFamily="18" charset="0"/>
              </a:rPr>
              <a:t>Partha</a:t>
            </a:r>
            <a:r>
              <a:rPr lang="en-US" sz="1400" b="1" spc="-15" dirty="0">
                <a:effectLst/>
                <a:latin typeface="Ubuntu"/>
                <a:ea typeface="Times New Roman" panose="02020603050405020304" pitchFamily="18" charset="0"/>
              </a:rPr>
              <a:t> </a:t>
            </a:r>
            <a:r>
              <a:rPr lang="en-US" sz="1400" b="1" dirty="0" err="1">
                <a:effectLst/>
                <a:latin typeface="Ubuntu"/>
                <a:ea typeface="Times New Roman" panose="02020603050405020304" pitchFamily="18" charset="0"/>
              </a:rPr>
              <a:t>Pratim</a:t>
            </a:r>
            <a:r>
              <a:rPr lang="en-US" sz="1400" b="1" spc="-40"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Roy;</a:t>
            </a:r>
            <a:r>
              <a:rPr lang="en-US" sz="1400" b="1" spc="-335"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Raman</a:t>
            </a:r>
            <a:r>
              <a:rPr lang="en-US" sz="1400" b="1" spc="45"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Balasubramanian;</a:t>
            </a:r>
            <a:r>
              <a:rPr lang="en-US" sz="1400" b="1" spc="175" dirty="0">
                <a:effectLst/>
                <a:latin typeface="Ubuntu"/>
                <a:ea typeface="Times New Roman" panose="02020603050405020304" pitchFamily="18" charset="0"/>
              </a:rPr>
              <a:t> </a:t>
            </a:r>
            <a:r>
              <a:rPr lang="en-US" sz="1400" b="1" dirty="0" err="1">
                <a:effectLst/>
                <a:latin typeface="Ubuntu"/>
                <a:ea typeface="Times New Roman" panose="02020603050405020304" pitchFamily="18" charset="0"/>
              </a:rPr>
              <a:t>Bidyut</a:t>
            </a:r>
            <a:r>
              <a:rPr lang="en-US" sz="1400" b="1" spc="160"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B.</a:t>
            </a:r>
            <a:r>
              <a:rPr lang="en-US" sz="1400" b="1" spc="145"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Chaudhuri</a:t>
            </a:r>
            <a:endParaRPr lang="en-US" sz="1400" dirty="0">
              <a:effectLst/>
              <a:latin typeface="Ubuntu"/>
              <a:ea typeface="Times New Roman" panose="02020603050405020304" pitchFamily="18" charset="0"/>
            </a:endParaRPr>
          </a:p>
          <a:p>
            <a:pPr marL="0" marR="0" indent="0">
              <a:spcBef>
                <a:spcPts val="5"/>
              </a:spcBef>
              <a:spcAft>
                <a:spcPts val="0"/>
              </a:spcAft>
              <a:buNone/>
            </a:pPr>
            <a:r>
              <a:rPr lang="en-US" sz="1400" b="1" dirty="0">
                <a:effectLst/>
                <a:latin typeface="Ubuntu"/>
                <a:ea typeface="Times New Roman" panose="02020603050405020304" pitchFamily="18" charset="0"/>
              </a:rPr>
              <a:t> </a:t>
            </a:r>
            <a:endParaRPr lang="en-US" sz="1400" dirty="0">
              <a:effectLst/>
              <a:latin typeface="Ubuntu"/>
              <a:ea typeface="Times New Roman" panose="02020603050405020304" pitchFamily="18" charset="0"/>
            </a:endParaRPr>
          </a:p>
          <a:p>
            <a:pPr marL="678180" marR="184785" indent="0" algn="just">
              <a:lnSpc>
                <a:spcPct val="150000"/>
              </a:lnSpc>
              <a:spcBef>
                <a:spcPts val="0"/>
              </a:spcBef>
              <a:spcAft>
                <a:spcPts val="0"/>
              </a:spcAft>
              <a:buNone/>
            </a:pPr>
            <a:r>
              <a:rPr lang="en-US" sz="1400" b="1" dirty="0">
                <a:effectLst/>
                <a:latin typeface="Ubuntu"/>
                <a:ea typeface="Times New Roman" panose="02020603050405020304" pitchFamily="18" charset="0"/>
              </a:rPr>
              <a:t>Abstract</a:t>
            </a:r>
            <a:r>
              <a:rPr lang="en-US" sz="1400" b="1" spc="355"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a:t>
            </a:r>
            <a:r>
              <a:rPr lang="en-US" sz="1400" b="1" spc="35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Sign</a:t>
            </a:r>
            <a:r>
              <a:rPr lang="en-US" sz="1400" spc="35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language</a:t>
            </a:r>
            <a:r>
              <a:rPr lang="en-US" sz="1400" spc="35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facilitates</a:t>
            </a:r>
            <a:r>
              <a:rPr lang="en-US" sz="1400" spc="35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communication</a:t>
            </a:r>
            <a:r>
              <a:rPr lang="en-US" sz="1400" spc="35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between</a:t>
            </a:r>
            <a:r>
              <a:rPr lang="en-US" sz="1400" spc="35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hearing</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impaired peoples and the rest of the society. A number of sign language recognition</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(SLR) systems have been developed by researchers, but they are limited to isolated</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sign</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gestures only. In this paper, we propose a modified long short-term memory</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(LSTM)</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model</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for</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continuous</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sequences</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of</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gestures</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or</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continuous</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SLR</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that</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recognizes a sequence of connected gestures. It is based on splitting of continuous</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signs</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into</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sub-units</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and</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modeling</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them</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with</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neural</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networks.</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The proposed system has been tested with 942 signed sentences of Indian</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Sign Language</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(ISL). These</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sign sentences are recognized using 35 different sign</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words. The average accuracy of 72.3% and 89.5% has been recorded on signed</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sentences</a:t>
            </a:r>
            <a:r>
              <a:rPr lang="en-US" sz="1400" spc="5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and</a:t>
            </a:r>
            <a:r>
              <a:rPr lang="en-US" sz="1400" spc="170"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isolated</a:t>
            </a:r>
            <a:r>
              <a:rPr lang="en-US" sz="1400" spc="4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sign</a:t>
            </a:r>
            <a:r>
              <a:rPr lang="en-US" sz="1400" spc="-60"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words,</a:t>
            </a:r>
            <a:r>
              <a:rPr lang="en-US" sz="1400" spc="10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respectively.</a:t>
            </a:r>
          </a:p>
          <a:p>
            <a:pPr marL="0" marR="0">
              <a:spcBef>
                <a:spcPts val="50"/>
              </a:spcBef>
              <a:spcAft>
                <a:spcPts val="0"/>
              </a:spcAft>
            </a:pPr>
            <a:r>
              <a:rPr lang="en-US" sz="1400" dirty="0">
                <a:effectLst/>
                <a:latin typeface="Ubuntu"/>
                <a:ea typeface="Times New Roman" panose="02020603050405020304" pitchFamily="18" charset="0"/>
              </a:rPr>
              <a:t> </a:t>
            </a:r>
          </a:p>
          <a:p>
            <a:pPr marL="152400" indent="0">
              <a:buNone/>
            </a:pPr>
            <a:endParaRPr lang="en-US" sz="1400" dirty="0">
              <a:latin typeface="Ubuntu"/>
            </a:endParaRPr>
          </a:p>
        </p:txBody>
      </p:sp>
    </p:spTree>
    <p:extLst>
      <p:ext uri="{BB962C8B-B14F-4D97-AF65-F5344CB8AC3E}">
        <p14:creationId xmlns:p14="http://schemas.microsoft.com/office/powerpoint/2010/main" val="1847328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8DF0E01-B5D4-4134-9F46-B39F5132DADE}"/>
              </a:ext>
            </a:extLst>
          </p:cNvPr>
          <p:cNvSpPr>
            <a:spLocks noGrp="1"/>
          </p:cNvSpPr>
          <p:nvPr>
            <p:ph type="body" idx="1"/>
          </p:nvPr>
        </p:nvSpPr>
        <p:spPr>
          <a:xfrm>
            <a:off x="528042" y="747272"/>
            <a:ext cx="7717800" cy="3542100"/>
          </a:xfrm>
        </p:spPr>
        <p:txBody>
          <a:bodyPr/>
          <a:lstStyle/>
          <a:p>
            <a:pPr marL="857885" marR="945515" indent="0">
              <a:lnSpc>
                <a:spcPct val="150000"/>
              </a:lnSpc>
              <a:spcBef>
                <a:spcPts val="360"/>
              </a:spcBef>
              <a:spcAft>
                <a:spcPts val="0"/>
              </a:spcAft>
              <a:buNone/>
              <a:tabLst>
                <a:tab pos="2239645" algn="l"/>
              </a:tabLst>
            </a:pPr>
            <a:r>
              <a:rPr lang="en-US" sz="1400" b="1" dirty="0">
                <a:effectLst/>
                <a:latin typeface="Ubuntu"/>
                <a:ea typeface="Times New Roman" panose="02020603050405020304" pitchFamily="18" charset="0"/>
              </a:rPr>
              <a:t>Project</a:t>
            </a:r>
            <a:r>
              <a:rPr lang="en-US" sz="1400" b="1" spc="-80"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Title	: Sign language recognition with long short-term</a:t>
            </a:r>
            <a:r>
              <a:rPr lang="en-US" sz="1400" b="1" spc="-335"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memory</a:t>
            </a:r>
          </a:p>
          <a:p>
            <a:pPr marL="553720" marR="0" indent="0">
              <a:spcBef>
                <a:spcPts val="5"/>
              </a:spcBef>
              <a:spcAft>
                <a:spcPts val="0"/>
              </a:spcAft>
              <a:buNone/>
              <a:tabLst>
                <a:tab pos="2239645" algn="l"/>
              </a:tabLst>
            </a:pPr>
            <a:r>
              <a:rPr lang="en-US" sz="1400" b="1" dirty="0">
                <a:effectLst/>
                <a:latin typeface="Ubuntu"/>
                <a:ea typeface="Times New Roman" panose="02020603050405020304" pitchFamily="18" charset="0"/>
              </a:rPr>
              <a:t>        Author	:</a:t>
            </a:r>
            <a:r>
              <a:rPr lang="en-US" sz="1400" b="1" spc="10"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Tao</a:t>
            </a:r>
            <a:r>
              <a:rPr lang="en-US" sz="1400" b="1" spc="230"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Liu;</a:t>
            </a:r>
            <a:r>
              <a:rPr lang="en-US" sz="1400" b="1" spc="60" dirty="0">
                <a:effectLst/>
                <a:latin typeface="Ubuntu"/>
                <a:ea typeface="Times New Roman" panose="02020603050405020304" pitchFamily="18" charset="0"/>
              </a:rPr>
              <a:t> </a:t>
            </a:r>
            <a:r>
              <a:rPr lang="en-US" sz="1400" b="1" dirty="0" err="1">
                <a:effectLst/>
                <a:latin typeface="Ubuntu"/>
                <a:ea typeface="Times New Roman" panose="02020603050405020304" pitchFamily="18" charset="0"/>
              </a:rPr>
              <a:t>Wengang</a:t>
            </a:r>
            <a:r>
              <a:rPr lang="en-US" sz="1400" b="1" spc="30"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Zhou;</a:t>
            </a:r>
            <a:r>
              <a:rPr lang="en-US" sz="1400" b="1" spc="260" dirty="0">
                <a:effectLst/>
                <a:latin typeface="Ubuntu"/>
                <a:ea typeface="Times New Roman" panose="02020603050405020304" pitchFamily="18" charset="0"/>
              </a:rPr>
              <a:t> </a:t>
            </a:r>
            <a:r>
              <a:rPr lang="en-US" sz="1400" b="1" dirty="0" err="1">
                <a:effectLst/>
                <a:latin typeface="Ubuntu"/>
                <a:ea typeface="Times New Roman" panose="02020603050405020304" pitchFamily="18" charset="0"/>
              </a:rPr>
              <a:t>Houqiang</a:t>
            </a:r>
            <a:r>
              <a:rPr lang="en-US" sz="1400" b="1" spc="10"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Li</a:t>
            </a:r>
            <a:endParaRPr lang="en-US" sz="1400" dirty="0">
              <a:effectLst/>
              <a:latin typeface="Ubuntu"/>
              <a:ea typeface="Times New Roman" panose="02020603050405020304" pitchFamily="18" charset="0"/>
            </a:endParaRPr>
          </a:p>
          <a:p>
            <a:pPr marL="0" marR="0" indent="0">
              <a:spcBef>
                <a:spcPts val="40"/>
              </a:spcBef>
              <a:spcAft>
                <a:spcPts val="0"/>
              </a:spcAft>
              <a:buNone/>
            </a:pPr>
            <a:r>
              <a:rPr lang="en-US" sz="1400" b="1" dirty="0">
                <a:effectLst/>
                <a:latin typeface="Ubuntu"/>
                <a:ea typeface="Times New Roman" panose="02020603050405020304" pitchFamily="18" charset="0"/>
              </a:rPr>
              <a:t> </a:t>
            </a:r>
            <a:endParaRPr lang="en-US" sz="1400" dirty="0">
              <a:effectLst/>
              <a:latin typeface="Ubuntu"/>
              <a:ea typeface="Times New Roman" panose="02020603050405020304" pitchFamily="18" charset="0"/>
            </a:endParaRPr>
          </a:p>
          <a:p>
            <a:pPr marL="152400" indent="0" algn="just">
              <a:lnSpc>
                <a:spcPct val="150000"/>
              </a:lnSpc>
              <a:buNone/>
            </a:pPr>
            <a:r>
              <a:rPr lang="en-US" sz="1400" b="1" dirty="0">
                <a:effectLst/>
                <a:latin typeface="Ubuntu"/>
                <a:ea typeface="Times New Roman" panose="02020603050405020304" pitchFamily="18" charset="0"/>
              </a:rPr>
              <a:t>Abstract</a:t>
            </a:r>
            <a:r>
              <a:rPr lang="en-US" sz="1400" b="1" spc="5" dirty="0">
                <a:effectLst/>
                <a:latin typeface="Ubuntu"/>
                <a:ea typeface="Times New Roman" panose="02020603050405020304" pitchFamily="18" charset="0"/>
              </a:rPr>
              <a:t> </a:t>
            </a:r>
            <a:r>
              <a:rPr lang="en-US" sz="1400" b="1" dirty="0">
                <a:effectLst/>
                <a:latin typeface="Ubuntu"/>
                <a:ea typeface="Times New Roman" panose="02020603050405020304" pitchFamily="18" charset="0"/>
              </a:rPr>
              <a:t>:</a:t>
            </a:r>
            <a:r>
              <a:rPr lang="en-US" sz="1400" b="1"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Sign</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Language</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Recognition</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(SLR)</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aims</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at</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translating</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the</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Sign</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Language (SL) into speech or text, so as to facilitate the communication between</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hearing-impaired people and the normal people. This problem has</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broad</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social</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impact; however, it is challenging due to the variation for different people and the</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complexity in sign words. Traditional methods for SLR generally use handcrafted</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feature and Hidden Markov Models (HMMs) modeling temporal information. But</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reliable handcrafted features are difficult to design and not able to adapt to the large</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variations of sign words. To approach this problem, considering that Long Short</a:t>
            </a:r>
            <a:r>
              <a:rPr lang="en-US" sz="1400" spc="5" dirty="0">
                <a:effectLst/>
                <a:latin typeface="Ubuntu"/>
                <a:ea typeface="Times New Roman" panose="02020603050405020304" pitchFamily="18" charset="0"/>
              </a:rPr>
              <a:t>-Term</a:t>
            </a:r>
            <a:r>
              <a:rPr lang="en-US" sz="1400" dirty="0">
                <a:effectLst/>
                <a:latin typeface="Ubuntu"/>
                <a:ea typeface="Times New Roman" panose="02020603050405020304" pitchFamily="18" charset="0"/>
              </a:rPr>
              <a:t> memory (LSTM) can model the contextual information of temporal sequence</a:t>
            </a:r>
            <a:r>
              <a:rPr lang="en-US" sz="1400" spc="5" dirty="0">
                <a:effectLst/>
                <a:latin typeface="Ubuntu"/>
                <a:ea typeface="Times New Roman" panose="02020603050405020304" pitchFamily="18" charset="0"/>
              </a:rPr>
              <a:t> </a:t>
            </a:r>
            <a:r>
              <a:rPr lang="en-US" sz="1400" dirty="0">
                <a:effectLst/>
                <a:latin typeface="Ubuntu"/>
                <a:ea typeface="Times New Roman" panose="02020603050405020304" pitchFamily="18" charset="0"/>
              </a:rPr>
              <a:t>well, we propose an end-to-end method for SLR based on LSTM. </a:t>
            </a:r>
            <a:endParaRPr lang="en-US" sz="1400" dirty="0">
              <a:latin typeface="Ubuntu"/>
            </a:endParaRPr>
          </a:p>
        </p:txBody>
      </p:sp>
    </p:spTree>
    <p:extLst>
      <p:ext uri="{BB962C8B-B14F-4D97-AF65-F5344CB8AC3E}">
        <p14:creationId xmlns:p14="http://schemas.microsoft.com/office/powerpoint/2010/main" val="15383509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3405"/>
        <p:cNvGrpSpPr/>
        <p:nvPr/>
      </p:nvGrpSpPr>
      <p:grpSpPr>
        <a:xfrm>
          <a:off x="0" y="0"/>
          <a:ext cx="0" cy="0"/>
          <a:chOff x="0" y="0"/>
          <a:chExt cx="0" cy="0"/>
        </a:xfrm>
      </p:grpSpPr>
      <p:sp>
        <p:nvSpPr>
          <p:cNvPr id="93406" name="Google Shape;93406;p84"/>
          <p:cNvSpPr txBox="1">
            <a:spLocks noGrp="1"/>
          </p:cNvSpPr>
          <p:nvPr>
            <p:ph type="title"/>
          </p:nvPr>
        </p:nvSpPr>
        <p:spPr>
          <a:xfrm>
            <a:off x="1534328" y="194654"/>
            <a:ext cx="6336600" cy="572700"/>
          </a:xfrm>
          <a:prstGeom prst="rect">
            <a:avLst/>
          </a:prstGeom>
        </p:spPr>
        <p:txBody>
          <a:bodyPr spcFirstLastPara="1" wrap="square" lIns="91425" tIns="91425" rIns="91425" bIns="91425" anchor="ctr" anchorCtr="0">
            <a:noAutofit/>
          </a:bodyPr>
          <a:lstStyle/>
          <a:p>
            <a:pPr marL="0" marR="313055" algn="ctr">
              <a:spcBef>
                <a:spcPts val="5"/>
              </a:spcBef>
              <a:spcAft>
                <a:spcPts val="0"/>
              </a:spcAft>
              <a:tabLst>
                <a:tab pos="835025" algn="l"/>
              </a:tabLst>
            </a:pPr>
            <a:r>
              <a:rPr lang="en-US" sz="2800" b="1" dirty="0">
                <a:effectLst/>
                <a:ea typeface="Times New Roman" panose="02020603050405020304" pitchFamily="18" charset="0"/>
              </a:rPr>
              <a:t>FUTURE  ENHANCEMENT</a:t>
            </a:r>
            <a:endParaRPr lang="en-US" sz="2800" dirty="0">
              <a:effectLst/>
              <a:ea typeface="Times New Roman" panose="02020603050405020304" pitchFamily="18" charset="0"/>
            </a:endParaRPr>
          </a:p>
        </p:txBody>
      </p:sp>
      <p:grpSp>
        <p:nvGrpSpPr>
          <p:cNvPr id="93407" name="Google Shape;93407;p84"/>
          <p:cNvGrpSpPr/>
          <p:nvPr/>
        </p:nvGrpSpPr>
        <p:grpSpPr>
          <a:xfrm>
            <a:off x="-620486" y="1168361"/>
            <a:ext cx="3787472" cy="3480998"/>
            <a:chOff x="351600" y="1228650"/>
            <a:chExt cx="3787472" cy="3480998"/>
          </a:xfrm>
        </p:grpSpPr>
        <p:sp>
          <p:nvSpPr>
            <p:cNvPr id="93408" name="Google Shape;93408;p84"/>
            <p:cNvSpPr/>
            <p:nvPr/>
          </p:nvSpPr>
          <p:spPr>
            <a:xfrm>
              <a:off x="351600" y="4155154"/>
              <a:ext cx="3737107" cy="6045"/>
            </a:xfrm>
            <a:custGeom>
              <a:avLst/>
              <a:gdLst/>
              <a:ahLst/>
              <a:cxnLst/>
              <a:rect l="l" t="t" r="r" b="b"/>
              <a:pathLst>
                <a:path w="132934" h="215" extrusionOk="0">
                  <a:moveTo>
                    <a:pt x="66473" y="0"/>
                  </a:moveTo>
                  <a:lnTo>
                    <a:pt x="33243" y="36"/>
                  </a:lnTo>
                  <a:lnTo>
                    <a:pt x="16621" y="60"/>
                  </a:lnTo>
                  <a:lnTo>
                    <a:pt x="0" y="107"/>
                  </a:lnTo>
                  <a:lnTo>
                    <a:pt x="16621" y="155"/>
                  </a:lnTo>
                  <a:lnTo>
                    <a:pt x="33243" y="179"/>
                  </a:lnTo>
                  <a:lnTo>
                    <a:pt x="66473" y="214"/>
                  </a:lnTo>
                  <a:lnTo>
                    <a:pt x="99703" y="179"/>
                  </a:lnTo>
                  <a:lnTo>
                    <a:pt x="116312" y="155"/>
                  </a:lnTo>
                  <a:lnTo>
                    <a:pt x="132934" y="107"/>
                  </a:lnTo>
                  <a:lnTo>
                    <a:pt x="116312" y="60"/>
                  </a:lnTo>
                  <a:lnTo>
                    <a:pt x="99703" y="36"/>
                  </a:lnTo>
                  <a:lnTo>
                    <a:pt x="664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9" name="Google Shape;93409;p84"/>
            <p:cNvSpPr/>
            <p:nvPr/>
          </p:nvSpPr>
          <p:spPr>
            <a:xfrm>
              <a:off x="696696" y="4246341"/>
              <a:ext cx="1798132" cy="463307"/>
            </a:xfrm>
            <a:custGeom>
              <a:avLst/>
              <a:gdLst/>
              <a:ahLst/>
              <a:cxnLst/>
              <a:rect l="l" t="t" r="r" b="b"/>
              <a:pathLst>
                <a:path w="63962" h="16479" extrusionOk="0">
                  <a:moveTo>
                    <a:pt x="31981" y="1"/>
                  </a:moveTo>
                  <a:cubicBezTo>
                    <a:pt x="14312" y="1"/>
                    <a:pt x="1" y="3691"/>
                    <a:pt x="1" y="8240"/>
                  </a:cubicBezTo>
                  <a:cubicBezTo>
                    <a:pt x="1" y="12788"/>
                    <a:pt x="14312" y="16479"/>
                    <a:pt x="31981" y="16479"/>
                  </a:cubicBezTo>
                  <a:cubicBezTo>
                    <a:pt x="49650" y="16479"/>
                    <a:pt x="63961" y="12788"/>
                    <a:pt x="63961" y="8240"/>
                  </a:cubicBezTo>
                  <a:cubicBezTo>
                    <a:pt x="63961" y="3691"/>
                    <a:pt x="49650" y="1"/>
                    <a:pt x="319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0" name="Google Shape;93410;p84"/>
            <p:cNvSpPr/>
            <p:nvPr/>
          </p:nvSpPr>
          <p:spPr>
            <a:xfrm>
              <a:off x="3544255" y="2784629"/>
              <a:ext cx="313651" cy="815785"/>
            </a:xfrm>
            <a:custGeom>
              <a:avLst/>
              <a:gdLst/>
              <a:ahLst/>
              <a:cxnLst/>
              <a:rect l="l" t="t" r="r" b="b"/>
              <a:pathLst>
                <a:path w="11157" h="29016" extrusionOk="0">
                  <a:moveTo>
                    <a:pt x="2929" y="1"/>
                  </a:moveTo>
                  <a:cubicBezTo>
                    <a:pt x="2433" y="1"/>
                    <a:pt x="1936" y="185"/>
                    <a:pt x="1477" y="636"/>
                  </a:cubicBezTo>
                  <a:cubicBezTo>
                    <a:pt x="191" y="1886"/>
                    <a:pt x="0" y="4125"/>
                    <a:pt x="60" y="5803"/>
                  </a:cubicBezTo>
                  <a:cubicBezTo>
                    <a:pt x="143" y="8006"/>
                    <a:pt x="953" y="9971"/>
                    <a:pt x="2048" y="11852"/>
                  </a:cubicBezTo>
                  <a:cubicBezTo>
                    <a:pt x="3096" y="13626"/>
                    <a:pt x="4310" y="15328"/>
                    <a:pt x="5001" y="17281"/>
                  </a:cubicBezTo>
                  <a:cubicBezTo>
                    <a:pt x="5798" y="19555"/>
                    <a:pt x="5179" y="21972"/>
                    <a:pt x="5846" y="24246"/>
                  </a:cubicBezTo>
                  <a:cubicBezTo>
                    <a:pt x="6084" y="25068"/>
                    <a:pt x="6537" y="25806"/>
                    <a:pt x="7180" y="26389"/>
                  </a:cubicBezTo>
                  <a:cubicBezTo>
                    <a:pt x="7977" y="27116"/>
                    <a:pt x="8977" y="27651"/>
                    <a:pt x="9644" y="28497"/>
                  </a:cubicBezTo>
                  <a:lnTo>
                    <a:pt x="9644" y="28854"/>
                  </a:lnTo>
                  <a:cubicBezTo>
                    <a:pt x="9644" y="28958"/>
                    <a:pt x="9733" y="29016"/>
                    <a:pt x="9814" y="29016"/>
                  </a:cubicBezTo>
                  <a:cubicBezTo>
                    <a:pt x="9881" y="29016"/>
                    <a:pt x="9942" y="28976"/>
                    <a:pt x="9942" y="28890"/>
                  </a:cubicBezTo>
                  <a:cubicBezTo>
                    <a:pt x="9945" y="28897"/>
                    <a:pt x="9947" y="28900"/>
                    <a:pt x="9949" y="28900"/>
                  </a:cubicBezTo>
                  <a:cubicBezTo>
                    <a:pt x="9965" y="28900"/>
                    <a:pt x="9963" y="28728"/>
                    <a:pt x="9942" y="28675"/>
                  </a:cubicBezTo>
                  <a:cubicBezTo>
                    <a:pt x="10025" y="27497"/>
                    <a:pt x="10240" y="26342"/>
                    <a:pt x="10549" y="25199"/>
                  </a:cubicBezTo>
                  <a:cubicBezTo>
                    <a:pt x="10859" y="23901"/>
                    <a:pt x="11037" y="22579"/>
                    <a:pt x="11085" y="21234"/>
                  </a:cubicBezTo>
                  <a:cubicBezTo>
                    <a:pt x="11156" y="18757"/>
                    <a:pt x="10847" y="16257"/>
                    <a:pt x="10525" y="13781"/>
                  </a:cubicBezTo>
                  <a:cubicBezTo>
                    <a:pt x="9954" y="9316"/>
                    <a:pt x="8561" y="4946"/>
                    <a:pt x="5548" y="1481"/>
                  </a:cubicBezTo>
                  <a:cubicBezTo>
                    <a:pt x="4863" y="702"/>
                    <a:pt x="3897" y="1"/>
                    <a:pt x="29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1" name="Google Shape;93411;p84"/>
            <p:cNvSpPr/>
            <p:nvPr/>
          </p:nvSpPr>
          <p:spPr>
            <a:xfrm>
              <a:off x="3634613" y="2955111"/>
              <a:ext cx="193836" cy="927683"/>
            </a:xfrm>
            <a:custGeom>
              <a:avLst/>
              <a:gdLst/>
              <a:ahLst/>
              <a:cxnLst/>
              <a:rect l="l" t="t" r="r" b="b"/>
              <a:pathLst>
                <a:path w="6895" h="32996" extrusionOk="0">
                  <a:moveTo>
                    <a:pt x="767" y="1"/>
                  </a:moveTo>
                  <a:cubicBezTo>
                    <a:pt x="725" y="1"/>
                    <a:pt x="678" y="46"/>
                    <a:pt x="703" y="97"/>
                  </a:cubicBezTo>
                  <a:cubicBezTo>
                    <a:pt x="2799" y="3526"/>
                    <a:pt x="4335" y="7252"/>
                    <a:pt x="5287" y="11146"/>
                  </a:cubicBezTo>
                  <a:cubicBezTo>
                    <a:pt x="3847" y="8467"/>
                    <a:pt x="1644" y="6264"/>
                    <a:pt x="25" y="3680"/>
                  </a:cubicBezTo>
                  <a:cubicBezTo>
                    <a:pt x="25" y="3680"/>
                    <a:pt x="1" y="3680"/>
                    <a:pt x="13" y="3692"/>
                  </a:cubicBezTo>
                  <a:cubicBezTo>
                    <a:pt x="1465" y="6574"/>
                    <a:pt x="3882" y="8836"/>
                    <a:pt x="5406" y="11658"/>
                  </a:cubicBezTo>
                  <a:cubicBezTo>
                    <a:pt x="5668" y="12812"/>
                    <a:pt x="5894" y="13979"/>
                    <a:pt x="6061" y="15146"/>
                  </a:cubicBezTo>
                  <a:cubicBezTo>
                    <a:pt x="6275" y="16753"/>
                    <a:pt x="6394" y="18361"/>
                    <a:pt x="6406" y="19992"/>
                  </a:cubicBezTo>
                  <a:cubicBezTo>
                    <a:pt x="5525" y="18325"/>
                    <a:pt x="4609" y="16765"/>
                    <a:pt x="3882" y="15015"/>
                  </a:cubicBezTo>
                  <a:cubicBezTo>
                    <a:pt x="3882" y="15001"/>
                    <a:pt x="3875" y="14995"/>
                    <a:pt x="3864" y="14995"/>
                  </a:cubicBezTo>
                  <a:cubicBezTo>
                    <a:pt x="3841" y="14995"/>
                    <a:pt x="3802" y="15026"/>
                    <a:pt x="3811" y="15051"/>
                  </a:cubicBezTo>
                  <a:cubicBezTo>
                    <a:pt x="4430" y="16861"/>
                    <a:pt x="5251" y="18813"/>
                    <a:pt x="6406" y="20349"/>
                  </a:cubicBezTo>
                  <a:cubicBezTo>
                    <a:pt x="6406" y="21504"/>
                    <a:pt x="6383" y="22647"/>
                    <a:pt x="6311" y="23790"/>
                  </a:cubicBezTo>
                  <a:cubicBezTo>
                    <a:pt x="6133" y="26850"/>
                    <a:pt x="5609" y="29874"/>
                    <a:pt x="5371" y="32922"/>
                  </a:cubicBezTo>
                  <a:cubicBezTo>
                    <a:pt x="5364" y="32968"/>
                    <a:pt x="5404" y="32996"/>
                    <a:pt x="5444" y="32996"/>
                  </a:cubicBezTo>
                  <a:cubicBezTo>
                    <a:pt x="5476" y="32996"/>
                    <a:pt x="5508" y="32977"/>
                    <a:pt x="5513" y="32934"/>
                  </a:cubicBezTo>
                  <a:cubicBezTo>
                    <a:pt x="6133" y="29826"/>
                    <a:pt x="6537" y="26683"/>
                    <a:pt x="6728" y="23516"/>
                  </a:cubicBezTo>
                  <a:cubicBezTo>
                    <a:pt x="6895" y="21183"/>
                    <a:pt x="6871" y="18849"/>
                    <a:pt x="6645" y="16515"/>
                  </a:cubicBezTo>
                  <a:lnTo>
                    <a:pt x="6645" y="16491"/>
                  </a:lnTo>
                  <a:cubicBezTo>
                    <a:pt x="6680" y="14598"/>
                    <a:pt x="6835" y="12717"/>
                    <a:pt x="6764" y="10824"/>
                  </a:cubicBezTo>
                  <a:cubicBezTo>
                    <a:pt x="6668" y="8764"/>
                    <a:pt x="6394" y="6728"/>
                    <a:pt x="5930" y="4728"/>
                  </a:cubicBezTo>
                  <a:cubicBezTo>
                    <a:pt x="5930" y="4720"/>
                    <a:pt x="5925" y="4718"/>
                    <a:pt x="5918" y="4718"/>
                  </a:cubicBezTo>
                  <a:cubicBezTo>
                    <a:pt x="5905" y="4718"/>
                    <a:pt x="5886" y="4728"/>
                    <a:pt x="5894" y="4728"/>
                  </a:cubicBezTo>
                  <a:cubicBezTo>
                    <a:pt x="6264" y="6693"/>
                    <a:pt x="6490" y="8681"/>
                    <a:pt x="6549" y="10681"/>
                  </a:cubicBezTo>
                  <a:cubicBezTo>
                    <a:pt x="6597" y="11753"/>
                    <a:pt x="6585" y="12824"/>
                    <a:pt x="6525" y="13896"/>
                  </a:cubicBezTo>
                  <a:cubicBezTo>
                    <a:pt x="6514" y="14241"/>
                    <a:pt x="6478" y="14586"/>
                    <a:pt x="6454" y="14932"/>
                  </a:cubicBezTo>
                  <a:cubicBezTo>
                    <a:pt x="5668" y="9622"/>
                    <a:pt x="3739" y="4538"/>
                    <a:pt x="810" y="25"/>
                  </a:cubicBezTo>
                  <a:cubicBezTo>
                    <a:pt x="800" y="8"/>
                    <a:pt x="784" y="1"/>
                    <a:pt x="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2" name="Google Shape;93412;p84"/>
            <p:cNvSpPr/>
            <p:nvPr/>
          </p:nvSpPr>
          <p:spPr>
            <a:xfrm>
              <a:off x="3731690" y="2953453"/>
              <a:ext cx="39189" cy="133265"/>
            </a:xfrm>
            <a:custGeom>
              <a:avLst/>
              <a:gdLst/>
              <a:ahLst/>
              <a:cxnLst/>
              <a:rect l="l" t="t" r="r" b="b"/>
              <a:pathLst>
                <a:path w="1394" h="4740" extrusionOk="0">
                  <a:moveTo>
                    <a:pt x="1" y="1"/>
                  </a:moveTo>
                  <a:cubicBezTo>
                    <a:pt x="560" y="1549"/>
                    <a:pt x="870" y="3108"/>
                    <a:pt x="1275" y="4692"/>
                  </a:cubicBezTo>
                  <a:cubicBezTo>
                    <a:pt x="1287" y="4728"/>
                    <a:pt x="1322" y="4740"/>
                    <a:pt x="1358" y="4740"/>
                  </a:cubicBezTo>
                  <a:cubicBezTo>
                    <a:pt x="1382" y="4728"/>
                    <a:pt x="1394" y="4704"/>
                    <a:pt x="1394" y="4680"/>
                  </a:cubicBezTo>
                  <a:cubicBezTo>
                    <a:pt x="1167" y="3061"/>
                    <a:pt x="703" y="1489"/>
                    <a:pt x="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3" name="Google Shape;93413;p84"/>
            <p:cNvSpPr/>
            <p:nvPr/>
          </p:nvSpPr>
          <p:spPr>
            <a:xfrm>
              <a:off x="3817718" y="3086853"/>
              <a:ext cx="321354" cy="710016"/>
            </a:xfrm>
            <a:custGeom>
              <a:avLst/>
              <a:gdLst/>
              <a:ahLst/>
              <a:cxnLst/>
              <a:rect l="l" t="t" r="r" b="b"/>
              <a:pathLst>
                <a:path w="11431" h="25254" extrusionOk="0">
                  <a:moveTo>
                    <a:pt x="10062" y="0"/>
                  </a:moveTo>
                  <a:cubicBezTo>
                    <a:pt x="8947" y="0"/>
                    <a:pt x="7630" y="1054"/>
                    <a:pt x="6954" y="1673"/>
                  </a:cubicBezTo>
                  <a:cubicBezTo>
                    <a:pt x="5692" y="2888"/>
                    <a:pt x="4668" y="4340"/>
                    <a:pt x="3965" y="5948"/>
                  </a:cubicBezTo>
                  <a:cubicBezTo>
                    <a:pt x="3108" y="7781"/>
                    <a:pt x="2370" y="9662"/>
                    <a:pt x="1763" y="11591"/>
                  </a:cubicBezTo>
                  <a:cubicBezTo>
                    <a:pt x="370" y="15961"/>
                    <a:pt x="1" y="20557"/>
                    <a:pt x="167" y="25117"/>
                  </a:cubicBezTo>
                  <a:lnTo>
                    <a:pt x="167" y="25140"/>
                  </a:lnTo>
                  <a:cubicBezTo>
                    <a:pt x="167" y="25140"/>
                    <a:pt x="167" y="25152"/>
                    <a:pt x="167" y="25164"/>
                  </a:cubicBezTo>
                  <a:cubicBezTo>
                    <a:pt x="154" y="25219"/>
                    <a:pt x="202" y="25254"/>
                    <a:pt x="251" y="25254"/>
                  </a:cubicBezTo>
                  <a:cubicBezTo>
                    <a:pt x="287" y="25254"/>
                    <a:pt x="324" y="25234"/>
                    <a:pt x="334" y="25188"/>
                  </a:cubicBezTo>
                  <a:cubicBezTo>
                    <a:pt x="810" y="23235"/>
                    <a:pt x="1584" y="21354"/>
                    <a:pt x="2632" y="19640"/>
                  </a:cubicBezTo>
                  <a:cubicBezTo>
                    <a:pt x="3644" y="17997"/>
                    <a:pt x="5001" y="16628"/>
                    <a:pt x="6097" y="15032"/>
                  </a:cubicBezTo>
                  <a:cubicBezTo>
                    <a:pt x="6573" y="14353"/>
                    <a:pt x="6954" y="13615"/>
                    <a:pt x="7216" y="12829"/>
                  </a:cubicBezTo>
                  <a:cubicBezTo>
                    <a:pt x="7454" y="11913"/>
                    <a:pt x="7597" y="10960"/>
                    <a:pt x="7621" y="10008"/>
                  </a:cubicBezTo>
                  <a:cubicBezTo>
                    <a:pt x="7811" y="7876"/>
                    <a:pt x="8871" y="6198"/>
                    <a:pt x="9871" y="4376"/>
                  </a:cubicBezTo>
                  <a:cubicBezTo>
                    <a:pt x="10347" y="3519"/>
                    <a:pt x="10776" y="2626"/>
                    <a:pt x="11157" y="1721"/>
                  </a:cubicBezTo>
                  <a:cubicBezTo>
                    <a:pt x="11383" y="1149"/>
                    <a:pt x="11431" y="566"/>
                    <a:pt x="10847" y="221"/>
                  </a:cubicBezTo>
                  <a:cubicBezTo>
                    <a:pt x="10607" y="66"/>
                    <a:pt x="10341" y="0"/>
                    <a:pt x="100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4" name="Google Shape;93414;p84"/>
            <p:cNvSpPr/>
            <p:nvPr/>
          </p:nvSpPr>
          <p:spPr>
            <a:xfrm>
              <a:off x="3788930" y="3195851"/>
              <a:ext cx="240699" cy="762872"/>
            </a:xfrm>
            <a:custGeom>
              <a:avLst/>
              <a:gdLst/>
              <a:ahLst/>
              <a:cxnLst/>
              <a:rect l="l" t="t" r="r" b="b"/>
              <a:pathLst>
                <a:path w="8562" h="27134" extrusionOk="0">
                  <a:moveTo>
                    <a:pt x="8499" y="0"/>
                  </a:moveTo>
                  <a:cubicBezTo>
                    <a:pt x="8483" y="0"/>
                    <a:pt x="8466" y="7"/>
                    <a:pt x="8454" y="23"/>
                  </a:cubicBezTo>
                  <a:cubicBezTo>
                    <a:pt x="7490" y="1606"/>
                    <a:pt x="6513" y="3190"/>
                    <a:pt x="5704" y="4857"/>
                  </a:cubicBezTo>
                  <a:cubicBezTo>
                    <a:pt x="5251" y="5785"/>
                    <a:pt x="4858" y="6750"/>
                    <a:pt x="4537" y="7726"/>
                  </a:cubicBezTo>
                  <a:cubicBezTo>
                    <a:pt x="4906" y="5654"/>
                    <a:pt x="5418" y="3595"/>
                    <a:pt x="6085" y="1594"/>
                  </a:cubicBezTo>
                  <a:cubicBezTo>
                    <a:pt x="6085" y="1588"/>
                    <a:pt x="6077" y="1581"/>
                    <a:pt x="6070" y="1581"/>
                  </a:cubicBezTo>
                  <a:cubicBezTo>
                    <a:pt x="6065" y="1581"/>
                    <a:pt x="6061" y="1584"/>
                    <a:pt x="6061" y="1594"/>
                  </a:cubicBezTo>
                  <a:cubicBezTo>
                    <a:pt x="5192" y="3618"/>
                    <a:pt x="4644" y="5773"/>
                    <a:pt x="4442" y="7964"/>
                  </a:cubicBezTo>
                  <a:cubicBezTo>
                    <a:pt x="4251" y="8560"/>
                    <a:pt x="4061" y="9155"/>
                    <a:pt x="3894" y="9750"/>
                  </a:cubicBezTo>
                  <a:cubicBezTo>
                    <a:pt x="3180" y="12298"/>
                    <a:pt x="2549" y="14882"/>
                    <a:pt x="1965" y="17465"/>
                  </a:cubicBezTo>
                  <a:cubicBezTo>
                    <a:pt x="1953" y="15763"/>
                    <a:pt x="2108" y="14072"/>
                    <a:pt x="2406" y="12393"/>
                  </a:cubicBezTo>
                  <a:cubicBezTo>
                    <a:pt x="2406" y="12375"/>
                    <a:pt x="2391" y="12367"/>
                    <a:pt x="2376" y="12367"/>
                  </a:cubicBezTo>
                  <a:cubicBezTo>
                    <a:pt x="2361" y="12367"/>
                    <a:pt x="2346" y="12375"/>
                    <a:pt x="2346" y="12393"/>
                  </a:cubicBezTo>
                  <a:cubicBezTo>
                    <a:pt x="1906" y="14144"/>
                    <a:pt x="1751" y="15941"/>
                    <a:pt x="1906" y="17739"/>
                  </a:cubicBezTo>
                  <a:cubicBezTo>
                    <a:pt x="1679" y="18727"/>
                    <a:pt x="1465" y="19716"/>
                    <a:pt x="1263" y="20716"/>
                  </a:cubicBezTo>
                  <a:cubicBezTo>
                    <a:pt x="810" y="22811"/>
                    <a:pt x="263" y="24954"/>
                    <a:pt x="1" y="27086"/>
                  </a:cubicBezTo>
                  <a:cubicBezTo>
                    <a:pt x="1" y="27109"/>
                    <a:pt x="13" y="27133"/>
                    <a:pt x="36" y="27133"/>
                  </a:cubicBezTo>
                  <a:cubicBezTo>
                    <a:pt x="60" y="27133"/>
                    <a:pt x="72" y="27121"/>
                    <a:pt x="84" y="27098"/>
                  </a:cubicBezTo>
                  <a:cubicBezTo>
                    <a:pt x="405" y="25955"/>
                    <a:pt x="584" y="24752"/>
                    <a:pt x="834" y="23597"/>
                  </a:cubicBezTo>
                  <a:cubicBezTo>
                    <a:pt x="1096" y="22430"/>
                    <a:pt x="1358" y="21275"/>
                    <a:pt x="1632" y="20097"/>
                  </a:cubicBezTo>
                  <a:cubicBezTo>
                    <a:pt x="2025" y="18394"/>
                    <a:pt x="2441" y="16703"/>
                    <a:pt x="2870" y="15013"/>
                  </a:cubicBezTo>
                  <a:cubicBezTo>
                    <a:pt x="3144" y="14394"/>
                    <a:pt x="3692" y="13846"/>
                    <a:pt x="4096" y="13322"/>
                  </a:cubicBezTo>
                  <a:cubicBezTo>
                    <a:pt x="4513" y="12798"/>
                    <a:pt x="4989" y="12179"/>
                    <a:pt x="5430" y="11608"/>
                  </a:cubicBezTo>
                  <a:cubicBezTo>
                    <a:pt x="6251" y="10524"/>
                    <a:pt x="6990" y="9393"/>
                    <a:pt x="7633" y="8202"/>
                  </a:cubicBezTo>
                  <a:cubicBezTo>
                    <a:pt x="7641" y="8185"/>
                    <a:pt x="7626" y="8169"/>
                    <a:pt x="7612" y="8169"/>
                  </a:cubicBezTo>
                  <a:cubicBezTo>
                    <a:pt x="7606" y="8169"/>
                    <a:pt x="7600" y="8172"/>
                    <a:pt x="7597" y="8179"/>
                  </a:cubicBezTo>
                  <a:cubicBezTo>
                    <a:pt x="6787" y="9500"/>
                    <a:pt x="5906" y="10774"/>
                    <a:pt x="4942" y="11989"/>
                  </a:cubicBezTo>
                  <a:cubicBezTo>
                    <a:pt x="4501" y="12572"/>
                    <a:pt x="4049" y="13143"/>
                    <a:pt x="3620" y="13715"/>
                  </a:cubicBezTo>
                  <a:cubicBezTo>
                    <a:pt x="3406" y="13989"/>
                    <a:pt x="3168" y="14263"/>
                    <a:pt x="2977" y="14548"/>
                  </a:cubicBezTo>
                  <a:cubicBezTo>
                    <a:pt x="3096" y="14072"/>
                    <a:pt x="3215" y="13596"/>
                    <a:pt x="3346" y="13120"/>
                  </a:cubicBezTo>
                  <a:cubicBezTo>
                    <a:pt x="3942" y="10810"/>
                    <a:pt x="4489" y="8488"/>
                    <a:pt x="5370" y="6274"/>
                  </a:cubicBezTo>
                  <a:cubicBezTo>
                    <a:pt x="6275" y="4118"/>
                    <a:pt x="7323" y="2047"/>
                    <a:pt x="8537" y="58"/>
                  </a:cubicBezTo>
                  <a:cubicBezTo>
                    <a:pt x="8561" y="27"/>
                    <a:pt x="8532" y="0"/>
                    <a:pt x="8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5" name="Google Shape;93415;p84"/>
            <p:cNvSpPr/>
            <p:nvPr/>
          </p:nvSpPr>
          <p:spPr>
            <a:xfrm>
              <a:off x="3934868" y="3370635"/>
              <a:ext cx="74526" cy="117043"/>
            </a:xfrm>
            <a:custGeom>
              <a:avLst/>
              <a:gdLst/>
              <a:ahLst/>
              <a:cxnLst/>
              <a:rect l="l" t="t" r="r" b="b"/>
              <a:pathLst>
                <a:path w="2651" h="4163" extrusionOk="0">
                  <a:moveTo>
                    <a:pt x="2615" y="1"/>
                  </a:moveTo>
                  <a:cubicBezTo>
                    <a:pt x="2608" y="1"/>
                    <a:pt x="2602" y="3"/>
                    <a:pt x="2596" y="9"/>
                  </a:cubicBezTo>
                  <a:cubicBezTo>
                    <a:pt x="1596" y="1295"/>
                    <a:pt x="727" y="2676"/>
                    <a:pt x="1" y="4128"/>
                  </a:cubicBezTo>
                  <a:cubicBezTo>
                    <a:pt x="1" y="4145"/>
                    <a:pt x="13" y="4162"/>
                    <a:pt x="24" y="4162"/>
                  </a:cubicBezTo>
                  <a:cubicBezTo>
                    <a:pt x="28" y="4162"/>
                    <a:pt x="33" y="4159"/>
                    <a:pt x="36" y="4152"/>
                  </a:cubicBezTo>
                  <a:cubicBezTo>
                    <a:pt x="906" y="2783"/>
                    <a:pt x="1763" y="1402"/>
                    <a:pt x="2632" y="33"/>
                  </a:cubicBezTo>
                  <a:cubicBezTo>
                    <a:pt x="2650" y="24"/>
                    <a:pt x="2634" y="1"/>
                    <a:pt x="26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6" name="Google Shape;93416;p84"/>
            <p:cNvSpPr/>
            <p:nvPr/>
          </p:nvSpPr>
          <p:spPr>
            <a:xfrm>
              <a:off x="3411699" y="3113084"/>
              <a:ext cx="376230" cy="637226"/>
            </a:xfrm>
            <a:custGeom>
              <a:avLst/>
              <a:gdLst/>
              <a:ahLst/>
              <a:cxnLst/>
              <a:rect l="l" t="t" r="r" b="b"/>
              <a:pathLst>
                <a:path w="13383" h="22665" extrusionOk="0">
                  <a:moveTo>
                    <a:pt x="1578" y="1"/>
                  </a:moveTo>
                  <a:cubicBezTo>
                    <a:pt x="1192" y="1"/>
                    <a:pt x="849" y="199"/>
                    <a:pt x="631" y="740"/>
                  </a:cubicBezTo>
                  <a:cubicBezTo>
                    <a:pt x="0" y="2288"/>
                    <a:pt x="1072" y="3872"/>
                    <a:pt x="1798" y="5110"/>
                  </a:cubicBezTo>
                  <a:cubicBezTo>
                    <a:pt x="2393" y="6122"/>
                    <a:pt x="3060" y="7348"/>
                    <a:pt x="2786" y="8575"/>
                  </a:cubicBezTo>
                  <a:cubicBezTo>
                    <a:pt x="2632" y="9348"/>
                    <a:pt x="2060" y="9980"/>
                    <a:pt x="1965" y="10765"/>
                  </a:cubicBezTo>
                  <a:cubicBezTo>
                    <a:pt x="1727" y="12504"/>
                    <a:pt x="3465" y="13659"/>
                    <a:pt x="4727" y="14480"/>
                  </a:cubicBezTo>
                  <a:cubicBezTo>
                    <a:pt x="7846" y="16540"/>
                    <a:pt x="12145" y="18373"/>
                    <a:pt x="12716" y="22564"/>
                  </a:cubicBezTo>
                  <a:cubicBezTo>
                    <a:pt x="12727" y="22633"/>
                    <a:pt x="12784" y="22664"/>
                    <a:pt x="12842" y="22664"/>
                  </a:cubicBezTo>
                  <a:cubicBezTo>
                    <a:pt x="12916" y="22664"/>
                    <a:pt x="12991" y="22615"/>
                    <a:pt x="12978" y="22529"/>
                  </a:cubicBezTo>
                  <a:cubicBezTo>
                    <a:pt x="12978" y="22529"/>
                    <a:pt x="12978" y="22517"/>
                    <a:pt x="12978" y="22505"/>
                  </a:cubicBezTo>
                  <a:lnTo>
                    <a:pt x="12978" y="22481"/>
                  </a:lnTo>
                  <a:cubicBezTo>
                    <a:pt x="13383" y="20362"/>
                    <a:pt x="13371" y="18183"/>
                    <a:pt x="12919" y="16076"/>
                  </a:cubicBezTo>
                  <a:cubicBezTo>
                    <a:pt x="12454" y="13909"/>
                    <a:pt x="11514" y="11968"/>
                    <a:pt x="10383" y="10063"/>
                  </a:cubicBezTo>
                  <a:cubicBezTo>
                    <a:pt x="8501" y="6848"/>
                    <a:pt x="6513" y="3562"/>
                    <a:pt x="3655" y="1109"/>
                  </a:cubicBezTo>
                  <a:cubicBezTo>
                    <a:pt x="3147" y="670"/>
                    <a:pt x="2288" y="1"/>
                    <a:pt x="15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7" name="Google Shape;93417;p84"/>
            <p:cNvSpPr/>
            <p:nvPr/>
          </p:nvSpPr>
          <p:spPr>
            <a:xfrm>
              <a:off x="3541275" y="3323066"/>
              <a:ext cx="256723" cy="718170"/>
            </a:xfrm>
            <a:custGeom>
              <a:avLst/>
              <a:gdLst/>
              <a:ahLst/>
              <a:cxnLst/>
              <a:rect l="l" t="t" r="r" b="b"/>
              <a:pathLst>
                <a:path w="9132" h="25544" extrusionOk="0">
                  <a:moveTo>
                    <a:pt x="1771" y="0"/>
                  </a:moveTo>
                  <a:cubicBezTo>
                    <a:pt x="1711" y="0"/>
                    <a:pt x="1658" y="85"/>
                    <a:pt x="1713" y="141"/>
                  </a:cubicBezTo>
                  <a:cubicBezTo>
                    <a:pt x="4333" y="3106"/>
                    <a:pt x="6214" y="6654"/>
                    <a:pt x="7214" y="10488"/>
                  </a:cubicBezTo>
                  <a:cubicBezTo>
                    <a:pt x="5428" y="7964"/>
                    <a:pt x="2130" y="6702"/>
                    <a:pt x="59" y="4451"/>
                  </a:cubicBezTo>
                  <a:cubicBezTo>
                    <a:pt x="55" y="4450"/>
                    <a:pt x="51" y="4449"/>
                    <a:pt x="48" y="4449"/>
                  </a:cubicBezTo>
                  <a:cubicBezTo>
                    <a:pt x="25" y="4449"/>
                    <a:pt x="1" y="4475"/>
                    <a:pt x="11" y="4475"/>
                  </a:cubicBezTo>
                  <a:cubicBezTo>
                    <a:pt x="2130" y="7035"/>
                    <a:pt x="5416" y="8309"/>
                    <a:pt x="7357" y="11023"/>
                  </a:cubicBezTo>
                  <a:cubicBezTo>
                    <a:pt x="7381" y="11119"/>
                    <a:pt x="7405" y="11214"/>
                    <a:pt x="7428" y="11309"/>
                  </a:cubicBezTo>
                  <a:cubicBezTo>
                    <a:pt x="8560" y="15929"/>
                    <a:pt x="8643" y="20751"/>
                    <a:pt x="8512" y="25490"/>
                  </a:cubicBezTo>
                  <a:cubicBezTo>
                    <a:pt x="8512" y="25525"/>
                    <a:pt x="8542" y="25543"/>
                    <a:pt x="8573" y="25543"/>
                  </a:cubicBezTo>
                  <a:cubicBezTo>
                    <a:pt x="8604" y="25543"/>
                    <a:pt x="8637" y="25525"/>
                    <a:pt x="8643" y="25490"/>
                  </a:cubicBezTo>
                  <a:cubicBezTo>
                    <a:pt x="9131" y="19477"/>
                    <a:pt x="8905" y="12798"/>
                    <a:pt x="6559" y="7094"/>
                  </a:cubicBezTo>
                  <a:cubicBezTo>
                    <a:pt x="6155" y="5142"/>
                    <a:pt x="5464" y="3261"/>
                    <a:pt x="4476" y="1534"/>
                  </a:cubicBezTo>
                  <a:cubicBezTo>
                    <a:pt x="4467" y="1517"/>
                    <a:pt x="4446" y="1506"/>
                    <a:pt x="4425" y="1506"/>
                  </a:cubicBezTo>
                  <a:cubicBezTo>
                    <a:pt x="4418" y="1506"/>
                    <a:pt x="4411" y="1507"/>
                    <a:pt x="4404" y="1510"/>
                  </a:cubicBezTo>
                  <a:cubicBezTo>
                    <a:pt x="4380" y="1522"/>
                    <a:pt x="4369" y="1558"/>
                    <a:pt x="4392" y="1582"/>
                  </a:cubicBezTo>
                  <a:cubicBezTo>
                    <a:pt x="5178" y="3177"/>
                    <a:pt x="5833" y="4832"/>
                    <a:pt x="6321" y="6547"/>
                  </a:cubicBezTo>
                  <a:cubicBezTo>
                    <a:pt x="5262" y="4094"/>
                    <a:pt x="3738" y="1879"/>
                    <a:pt x="1821" y="22"/>
                  </a:cubicBezTo>
                  <a:cubicBezTo>
                    <a:pt x="1805" y="7"/>
                    <a:pt x="1788" y="0"/>
                    <a:pt x="17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8" name="Google Shape;93418;p84"/>
            <p:cNvSpPr/>
            <p:nvPr/>
          </p:nvSpPr>
          <p:spPr>
            <a:xfrm>
              <a:off x="3526431" y="3393688"/>
              <a:ext cx="94149" cy="86004"/>
            </a:xfrm>
            <a:custGeom>
              <a:avLst/>
              <a:gdLst/>
              <a:ahLst/>
              <a:cxnLst/>
              <a:rect l="l" t="t" r="r" b="b"/>
              <a:pathLst>
                <a:path w="3349" h="3059" extrusionOk="0">
                  <a:moveTo>
                    <a:pt x="98" y="10"/>
                  </a:moveTo>
                  <a:lnTo>
                    <a:pt x="2394" y="2146"/>
                  </a:lnTo>
                  <a:lnTo>
                    <a:pt x="2394" y="2146"/>
                  </a:lnTo>
                  <a:cubicBezTo>
                    <a:pt x="1632" y="1433"/>
                    <a:pt x="871" y="716"/>
                    <a:pt x="98" y="10"/>
                  </a:cubicBezTo>
                  <a:close/>
                  <a:moveTo>
                    <a:pt x="2394" y="2146"/>
                  </a:moveTo>
                  <a:lnTo>
                    <a:pt x="2394" y="2146"/>
                  </a:lnTo>
                  <a:cubicBezTo>
                    <a:pt x="2712" y="2443"/>
                    <a:pt x="3030" y="2740"/>
                    <a:pt x="3349" y="3035"/>
                  </a:cubicBezTo>
                  <a:lnTo>
                    <a:pt x="2394" y="2146"/>
                  </a:lnTo>
                  <a:close/>
                  <a:moveTo>
                    <a:pt x="75" y="1"/>
                  </a:moveTo>
                  <a:cubicBezTo>
                    <a:pt x="39" y="1"/>
                    <a:pt x="0" y="51"/>
                    <a:pt x="39" y="70"/>
                  </a:cubicBezTo>
                  <a:cubicBezTo>
                    <a:pt x="991" y="1213"/>
                    <a:pt x="2111" y="2225"/>
                    <a:pt x="3349" y="3058"/>
                  </a:cubicBezTo>
                  <a:lnTo>
                    <a:pt x="98" y="10"/>
                  </a:lnTo>
                  <a:lnTo>
                    <a:pt x="98" y="10"/>
                  </a:lnTo>
                  <a:lnTo>
                    <a:pt x="98" y="10"/>
                  </a:lnTo>
                  <a:lnTo>
                    <a:pt x="98" y="10"/>
                  </a:lnTo>
                  <a:lnTo>
                    <a:pt x="98" y="10"/>
                  </a:lnTo>
                  <a:cubicBezTo>
                    <a:pt x="91" y="4"/>
                    <a:pt x="83" y="1"/>
                    <a:pt x="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9" name="Google Shape;93419;p84"/>
            <p:cNvSpPr/>
            <p:nvPr/>
          </p:nvSpPr>
          <p:spPr>
            <a:xfrm>
              <a:off x="3522495" y="3271871"/>
              <a:ext cx="94008" cy="127586"/>
            </a:xfrm>
            <a:custGeom>
              <a:avLst/>
              <a:gdLst/>
              <a:ahLst/>
              <a:cxnLst/>
              <a:rect l="l" t="t" r="r" b="b"/>
              <a:pathLst>
                <a:path w="3344" h="4538" extrusionOk="0">
                  <a:moveTo>
                    <a:pt x="40" y="1"/>
                  </a:moveTo>
                  <a:cubicBezTo>
                    <a:pt x="33" y="1"/>
                    <a:pt x="24" y="4"/>
                    <a:pt x="12" y="10"/>
                  </a:cubicBezTo>
                  <a:cubicBezTo>
                    <a:pt x="0" y="10"/>
                    <a:pt x="0" y="33"/>
                    <a:pt x="12" y="45"/>
                  </a:cubicBezTo>
                  <a:cubicBezTo>
                    <a:pt x="834" y="1724"/>
                    <a:pt x="1941" y="3248"/>
                    <a:pt x="3298" y="4534"/>
                  </a:cubicBezTo>
                  <a:cubicBezTo>
                    <a:pt x="3300" y="4536"/>
                    <a:pt x="3303" y="4537"/>
                    <a:pt x="3307" y="4537"/>
                  </a:cubicBezTo>
                  <a:cubicBezTo>
                    <a:pt x="3322" y="4537"/>
                    <a:pt x="3344" y="4518"/>
                    <a:pt x="3334" y="4498"/>
                  </a:cubicBezTo>
                  <a:cubicBezTo>
                    <a:pt x="2120" y="3093"/>
                    <a:pt x="1024" y="1593"/>
                    <a:pt x="60" y="10"/>
                  </a:cubicBezTo>
                  <a:cubicBezTo>
                    <a:pt x="54" y="4"/>
                    <a:pt x="48" y="1"/>
                    <a:pt x="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0" name="Google Shape;93420;p84"/>
            <p:cNvSpPr/>
            <p:nvPr/>
          </p:nvSpPr>
          <p:spPr>
            <a:xfrm>
              <a:off x="3662418" y="3797995"/>
              <a:ext cx="268109" cy="361222"/>
            </a:xfrm>
            <a:custGeom>
              <a:avLst/>
              <a:gdLst/>
              <a:ahLst/>
              <a:cxnLst/>
              <a:rect l="l" t="t" r="r" b="b"/>
              <a:pathLst>
                <a:path w="9537" h="12848" extrusionOk="0">
                  <a:moveTo>
                    <a:pt x="1465" y="0"/>
                  </a:moveTo>
                  <a:lnTo>
                    <a:pt x="0" y="12847"/>
                  </a:lnTo>
                  <a:lnTo>
                    <a:pt x="9537" y="12847"/>
                  </a:lnTo>
                  <a:lnTo>
                    <a:pt x="825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1" name="Google Shape;93421;p84"/>
            <p:cNvSpPr/>
            <p:nvPr/>
          </p:nvSpPr>
          <p:spPr>
            <a:xfrm>
              <a:off x="3696885" y="3797995"/>
              <a:ext cx="203535" cy="58592"/>
            </a:xfrm>
            <a:custGeom>
              <a:avLst/>
              <a:gdLst/>
              <a:ahLst/>
              <a:cxnLst/>
              <a:rect l="l" t="t" r="r" b="b"/>
              <a:pathLst>
                <a:path w="7240" h="2084" extrusionOk="0">
                  <a:moveTo>
                    <a:pt x="239" y="0"/>
                  </a:moveTo>
                  <a:lnTo>
                    <a:pt x="0" y="2084"/>
                  </a:lnTo>
                  <a:lnTo>
                    <a:pt x="7239" y="2084"/>
                  </a:lnTo>
                  <a:lnTo>
                    <a:pt x="70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2" name="Google Shape;93422;p84"/>
            <p:cNvSpPr/>
            <p:nvPr/>
          </p:nvSpPr>
          <p:spPr>
            <a:xfrm>
              <a:off x="3670767" y="3758157"/>
              <a:ext cx="251410" cy="57608"/>
            </a:xfrm>
            <a:custGeom>
              <a:avLst/>
              <a:gdLst/>
              <a:ahLst/>
              <a:cxnLst/>
              <a:rect l="l" t="t" r="r" b="b"/>
              <a:pathLst>
                <a:path w="8943" h="2049" extrusionOk="0">
                  <a:moveTo>
                    <a:pt x="1" y="0"/>
                  </a:moveTo>
                  <a:lnTo>
                    <a:pt x="1" y="2048"/>
                  </a:lnTo>
                  <a:lnTo>
                    <a:pt x="8942" y="2048"/>
                  </a:lnTo>
                  <a:lnTo>
                    <a:pt x="89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3" name="Google Shape;93423;p84"/>
            <p:cNvSpPr/>
            <p:nvPr/>
          </p:nvSpPr>
          <p:spPr>
            <a:xfrm>
              <a:off x="1418039" y="3947097"/>
              <a:ext cx="702616" cy="626880"/>
            </a:xfrm>
            <a:custGeom>
              <a:avLst/>
              <a:gdLst/>
              <a:ahLst/>
              <a:cxnLst/>
              <a:rect l="l" t="t" r="r" b="b"/>
              <a:pathLst>
                <a:path w="24993" h="22297" extrusionOk="0">
                  <a:moveTo>
                    <a:pt x="84" y="0"/>
                  </a:moveTo>
                  <a:cubicBezTo>
                    <a:pt x="84" y="0"/>
                    <a:pt x="1" y="5822"/>
                    <a:pt x="37" y="11418"/>
                  </a:cubicBezTo>
                  <a:lnTo>
                    <a:pt x="37" y="11752"/>
                  </a:lnTo>
                  <a:cubicBezTo>
                    <a:pt x="37" y="12585"/>
                    <a:pt x="37" y="13407"/>
                    <a:pt x="60" y="14216"/>
                  </a:cubicBezTo>
                  <a:lnTo>
                    <a:pt x="60" y="14335"/>
                  </a:lnTo>
                  <a:cubicBezTo>
                    <a:pt x="120" y="18217"/>
                    <a:pt x="263" y="21420"/>
                    <a:pt x="584" y="21622"/>
                  </a:cubicBezTo>
                  <a:cubicBezTo>
                    <a:pt x="1210" y="22033"/>
                    <a:pt x="13776" y="22297"/>
                    <a:pt x="20327" y="22297"/>
                  </a:cubicBezTo>
                  <a:cubicBezTo>
                    <a:pt x="22501" y="22297"/>
                    <a:pt x="24013" y="22268"/>
                    <a:pt x="24206" y="22205"/>
                  </a:cubicBezTo>
                  <a:cubicBezTo>
                    <a:pt x="24992" y="21955"/>
                    <a:pt x="24349" y="19753"/>
                    <a:pt x="23492" y="19062"/>
                  </a:cubicBezTo>
                  <a:cubicBezTo>
                    <a:pt x="22647" y="18372"/>
                    <a:pt x="14265" y="14490"/>
                    <a:pt x="14265" y="14490"/>
                  </a:cubicBezTo>
                  <a:lnTo>
                    <a:pt x="14265" y="14252"/>
                  </a:lnTo>
                  <a:lnTo>
                    <a:pt x="14360" y="11907"/>
                  </a:lnTo>
                  <a:lnTo>
                    <a:pt x="14372" y="11454"/>
                  </a:lnTo>
                  <a:lnTo>
                    <a:pt x="14824" y="143"/>
                  </a:lnTo>
                  <a:lnTo>
                    <a:pt x="8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4" name="Google Shape;93424;p84"/>
            <p:cNvSpPr/>
            <p:nvPr/>
          </p:nvSpPr>
          <p:spPr>
            <a:xfrm>
              <a:off x="1910115" y="4394951"/>
              <a:ext cx="2361" cy="1378"/>
            </a:xfrm>
            <a:custGeom>
              <a:avLst/>
              <a:gdLst/>
              <a:ahLst/>
              <a:cxnLst/>
              <a:rect l="l" t="t" r="r" b="b"/>
              <a:pathLst>
                <a:path w="84" h="49" extrusionOk="0">
                  <a:moveTo>
                    <a:pt x="0" y="1"/>
                  </a:moveTo>
                  <a:cubicBezTo>
                    <a:pt x="0" y="13"/>
                    <a:pt x="36" y="37"/>
                    <a:pt x="83" y="48"/>
                  </a:cubicBezTo>
                  <a:lnTo>
                    <a:pt x="0" y="1"/>
                  </a:lnTo>
                  <a:close/>
                </a:path>
              </a:pathLst>
            </a:custGeom>
            <a:solidFill>
              <a:srgbClr val="FFC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5" name="Google Shape;93425;p84"/>
            <p:cNvSpPr/>
            <p:nvPr/>
          </p:nvSpPr>
          <p:spPr>
            <a:xfrm>
              <a:off x="1420401" y="4385589"/>
              <a:ext cx="700254" cy="188371"/>
            </a:xfrm>
            <a:custGeom>
              <a:avLst/>
              <a:gdLst/>
              <a:ahLst/>
              <a:cxnLst/>
              <a:rect l="l" t="t" r="r" b="b"/>
              <a:pathLst>
                <a:path w="24909" h="6700" extrusionOk="0">
                  <a:moveTo>
                    <a:pt x="0" y="0"/>
                  </a:moveTo>
                  <a:lnTo>
                    <a:pt x="0" y="0"/>
                  </a:lnTo>
                  <a:cubicBezTo>
                    <a:pt x="72" y="3299"/>
                    <a:pt x="215" y="5846"/>
                    <a:pt x="500" y="6025"/>
                  </a:cubicBezTo>
                  <a:cubicBezTo>
                    <a:pt x="1126" y="6436"/>
                    <a:pt x="13692" y="6700"/>
                    <a:pt x="20243" y="6700"/>
                  </a:cubicBezTo>
                  <a:cubicBezTo>
                    <a:pt x="22417" y="6700"/>
                    <a:pt x="23929" y="6671"/>
                    <a:pt x="24122" y="6608"/>
                  </a:cubicBezTo>
                  <a:cubicBezTo>
                    <a:pt x="24908" y="6358"/>
                    <a:pt x="24241" y="4144"/>
                    <a:pt x="23384" y="3441"/>
                  </a:cubicBezTo>
                  <a:cubicBezTo>
                    <a:pt x="22944" y="3072"/>
                    <a:pt x="20396" y="1810"/>
                    <a:pt x="18074" y="703"/>
                  </a:cubicBezTo>
                  <a:lnTo>
                    <a:pt x="18074" y="703"/>
                  </a:lnTo>
                  <a:cubicBezTo>
                    <a:pt x="18919" y="1227"/>
                    <a:pt x="20265" y="2132"/>
                    <a:pt x="20086" y="2656"/>
                  </a:cubicBezTo>
                  <a:cubicBezTo>
                    <a:pt x="20014" y="2887"/>
                    <a:pt x="19494" y="2985"/>
                    <a:pt x="18660" y="2985"/>
                  </a:cubicBezTo>
                  <a:cubicBezTo>
                    <a:pt x="14640" y="2985"/>
                    <a:pt x="3343" y="701"/>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6" name="Google Shape;93426;p84"/>
            <p:cNvSpPr/>
            <p:nvPr/>
          </p:nvSpPr>
          <p:spPr>
            <a:xfrm>
              <a:off x="1420738" y="4385589"/>
              <a:ext cx="289559" cy="184800"/>
            </a:xfrm>
            <a:custGeom>
              <a:avLst/>
              <a:gdLst/>
              <a:ahLst/>
              <a:cxnLst/>
              <a:rect l="l" t="t" r="r" b="b"/>
              <a:pathLst>
                <a:path w="10300" h="6573" extrusionOk="0">
                  <a:moveTo>
                    <a:pt x="0" y="0"/>
                  </a:moveTo>
                  <a:lnTo>
                    <a:pt x="0" y="0"/>
                  </a:lnTo>
                  <a:cubicBezTo>
                    <a:pt x="72" y="3299"/>
                    <a:pt x="214" y="5846"/>
                    <a:pt x="500" y="6025"/>
                  </a:cubicBezTo>
                  <a:cubicBezTo>
                    <a:pt x="869" y="6275"/>
                    <a:pt x="5334" y="6454"/>
                    <a:pt x="10299" y="6573"/>
                  </a:cubicBezTo>
                  <a:lnTo>
                    <a:pt x="2346" y="477"/>
                  </a:lnTo>
                  <a:cubicBezTo>
                    <a:pt x="1381" y="286"/>
                    <a:pt x="572" y="12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7" name="Google Shape;93427;p84"/>
            <p:cNvSpPr/>
            <p:nvPr/>
          </p:nvSpPr>
          <p:spPr>
            <a:xfrm>
              <a:off x="1293524" y="2163635"/>
              <a:ext cx="552636" cy="2147086"/>
            </a:xfrm>
            <a:custGeom>
              <a:avLst/>
              <a:gdLst/>
              <a:ahLst/>
              <a:cxnLst/>
              <a:rect l="l" t="t" r="r" b="b"/>
              <a:pathLst>
                <a:path w="19658" h="76368" extrusionOk="0">
                  <a:moveTo>
                    <a:pt x="1" y="1"/>
                  </a:moveTo>
                  <a:cubicBezTo>
                    <a:pt x="1" y="1"/>
                    <a:pt x="3311" y="37208"/>
                    <a:pt x="3846" y="40042"/>
                  </a:cubicBezTo>
                  <a:cubicBezTo>
                    <a:pt x="3966" y="40685"/>
                    <a:pt x="4049" y="44209"/>
                    <a:pt x="4097" y="48721"/>
                  </a:cubicBezTo>
                  <a:cubicBezTo>
                    <a:pt x="4204" y="58592"/>
                    <a:pt x="4144" y="76367"/>
                    <a:pt x="4144" y="76367"/>
                  </a:cubicBezTo>
                  <a:lnTo>
                    <a:pt x="19658" y="76367"/>
                  </a:lnTo>
                  <a:cubicBezTo>
                    <a:pt x="19658" y="76367"/>
                    <a:pt x="19194" y="45554"/>
                    <a:pt x="18515" y="39887"/>
                  </a:cubicBezTo>
                  <a:cubicBezTo>
                    <a:pt x="17824" y="34219"/>
                    <a:pt x="13431" y="1"/>
                    <a:pt x="134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8" name="Google Shape;93428;p84"/>
            <p:cNvSpPr/>
            <p:nvPr/>
          </p:nvSpPr>
          <p:spPr>
            <a:xfrm>
              <a:off x="1425743" y="4231553"/>
              <a:ext cx="401362" cy="8435"/>
            </a:xfrm>
            <a:custGeom>
              <a:avLst/>
              <a:gdLst/>
              <a:ahLst/>
              <a:cxnLst/>
              <a:rect l="l" t="t" r="r" b="b"/>
              <a:pathLst>
                <a:path w="14277" h="300" extrusionOk="0">
                  <a:moveTo>
                    <a:pt x="5778" y="0"/>
                  </a:moveTo>
                  <a:cubicBezTo>
                    <a:pt x="3316" y="0"/>
                    <a:pt x="640" y="22"/>
                    <a:pt x="25" y="122"/>
                  </a:cubicBezTo>
                  <a:cubicBezTo>
                    <a:pt x="1" y="122"/>
                    <a:pt x="1" y="169"/>
                    <a:pt x="25" y="169"/>
                  </a:cubicBezTo>
                  <a:cubicBezTo>
                    <a:pt x="631" y="274"/>
                    <a:pt x="3241" y="299"/>
                    <a:pt x="5674" y="299"/>
                  </a:cubicBezTo>
                  <a:cubicBezTo>
                    <a:pt x="7683" y="299"/>
                    <a:pt x="9571" y="282"/>
                    <a:pt x="10109" y="276"/>
                  </a:cubicBezTo>
                  <a:cubicBezTo>
                    <a:pt x="12526" y="253"/>
                    <a:pt x="11836" y="229"/>
                    <a:pt x="14253" y="181"/>
                  </a:cubicBezTo>
                  <a:cubicBezTo>
                    <a:pt x="14276" y="181"/>
                    <a:pt x="14276" y="157"/>
                    <a:pt x="14276" y="134"/>
                  </a:cubicBezTo>
                  <a:cubicBezTo>
                    <a:pt x="14276" y="122"/>
                    <a:pt x="14264" y="122"/>
                    <a:pt x="14253" y="110"/>
                  </a:cubicBezTo>
                  <a:cubicBezTo>
                    <a:pt x="11836" y="62"/>
                    <a:pt x="12526" y="38"/>
                    <a:pt x="10109" y="15"/>
                  </a:cubicBezTo>
                  <a:cubicBezTo>
                    <a:pt x="9580" y="15"/>
                    <a:pt x="7748" y="0"/>
                    <a:pt x="57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9" name="Google Shape;93429;p84"/>
            <p:cNvSpPr/>
            <p:nvPr/>
          </p:nvSpPr>
          <p:spPr>
            <a:xfrm>
              <a:off x="1348092" y="2212440"/>
              <a:ext cx="147309" cy="1980533"/>
            </a:xfrm>
            <a:custGeom>
              <a:avLst/>
              <a:gdLst/>
              <a:ahLst/>
              <a:cxnLst/>
              <a:rect l="l" t="t" r="r" b="b"/>
              <a:pathLst>
                <a:path w="5240" h="70444" extrusionOk="0">
                  <a:moveTo>
                    <a:pt x="30" y="0"/>
                  </a:moveTo>
                  <a:cubicBezTo>
                    <a:pt x="15" y="0"/>
                    <a:pt x="0" y="9"/>
                    <a:pt x="0" y="27"/>
                  </a:cubicBezTo>
                  <a:cubicBezTo>
                    <a:pt x="739" y="8802"/>
                    <a:pt x="1560" y="17601"/>
                    <a:pt x="2775" y="26328"/>
                  </a:cubicBezTo>
                  <a:cubicBezTo>
                    <a:pt x="3072" y="28507"/>
                    <a:pt x="3406" y="30674"/>
                    <a:pt x="3763" y="32841"/>
                  </a:cubicBezTo>
                  <a:cubicBezTo>
                    <a:pt x="4132" y="35019"/>
                    <a:pt x="4489" y="37222"/>
                    <a:pt x="4656" y="39437"/>
                  </a:cubicBezTo>
                  <a:cubicBezTo>
                    <a:pt x="4823" y="41651"/>
                    <a:pt x="4858" y="43771"/>
                    <a:pt x="4870" y="45949"/>
                  </a:cubicBezTo>
                  <a:lnTo>
                    <a:pt x="4942" y="52700"/>
                  </a:lnTo>
                  <a:cubicBezTo>
                    <a:pt x="4989" y="57701"/>
                    <a:pt x="5037" y="65392"/>
                    <a:pt x="5096" y="70381"/>
                  </a:cubicBezTo>
                  <a:cubicBezTo>
                    <a:pt x="5102" y="70423"/>
                    <a:pt x="5135" y="70443"/>
                    <a:pt x="5168" y="70443"/>
                  </a:cubicBezTo>
                  <a:cubicBezTo>
                    <a:pt x="5201" y="70443"/>
                    <a:pt x="5233" y="70423"/>
                    <a:pt x="5239" y="70381"/>
                  </a:cubicBezTo>
                  <a:cubicBezTo>
                    <a:pt x="5215" y="65916"/>
                    <a:pt x="5180" y="58772"/>
                    <a:pt x="5144" y="54308"/>
                  </a:cubicBezTo>
                  <a:lnTo>
                    <a:pt x="5096" y="47557"/>
                  </a:lnTo>
                  <a:cubicBezTo>
                    <a:pt x="5084" y="45378"/>
                    <a:pt x="5096" y="43199"/>
                    <a:pt x="4977" y="41020"/>
                  </a:cubicBezTo>
                  <a:cubicBezTo>
                    <a:pt x="4763" y="36603"/>
                    <a:pt x="3870" y="32269"/>
                    <a:pt x="3239" y="27911"/>
                  </a:cubicBezTo>
                  <a:cubicBezTo>
                    <a:pt x="2608" y="23554"/>
                    <a:pt x="2072" y="19172"/>
                    <a:pt x="1584" y="14791"/>
                  </a:cubicBezTo>
                  <a:cubicBezTo>
                    <a:pt x="1036" y="9874"/>
                    <a:pt x="560" y="4944"/>
                    <a:pt x="60" y="27"/>
                  </a:cubicBezTo>
                  <a:cubicBezTo>
                    <a:pt x="60" y="9"/>
                    <a:pt x="45" y="0"/>
                    <a:pt x="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0" name="Google Shape;93430;p84"/>
            <p:cNvSpPr/>
            <p:nvPr/>
          </p:nvSpPr>
          <p:spPr>
            <a:xfrm>
              <a:off x="1201479" y="2163635"/>
              <a:ext cx="415418" cy="1369819"/>
            </a:xfrm>
            <a:custGeom>
              <a:avLst/>
              <a:gdLst/>
              <a:ahLst/>
              <a:cxnLst/>
              <a:rect l="l" t="t" r="r" b="b"/>
              <a:pathLst>
                <a:path w="14777" h="48722" extrusionOk="0">
                  <a:moveTo>
                    <a:pt x="1" y="1"/>
                  </a:moveTo>
                  <a:cubicBezTo>
                    <a:pt x="1" y="1"/>
                    <a:pt x="6573" y="37208"/>
                    <a:pt x="7120" y="40042"/>
                  </a:cubicBezTo>
                  <a:cubicBezTo>
                    <a:pt x="7240" y="40685"/>
                    <a:pt x="7323" y="44209"/>
                    <a:pt x="7371" y="48721"/>
                  </a:cubicBezTo>
                  <a:lnTo>
                    <a:pt x="147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1" name="Google Shape;93431;p84"/>
            <p:cNvSpPr/>
            <p:nvPr/>
          </p:nvSpPr>
          <p:spPr>
            <a:xfrm>
              <a:off x="922309" y="3937707"/>
              <a:ext cx="691877" cy="671246"/>
            </a:xfrm>
            <a:custGeom>
              <a:avLst/>
              <a:gdLst/>
              <a:ahLst/>
              <a:cxnLst/>
              <a:rect l="l" t="t" r="r" b="b"/>
              <a:pathLst>
                <a:path w="24611" h="23875" extrusionOk="0">
                  <a:moveTo>
                    <a:pt x="1334" y="1"/>
                  </a:moveTo>
                  <a:cubicBezTo>
                    <a:pt x="1334" y="1"/>
                    <a:pt x="834" y="5799"/>
                    <a:pt x="477" y="11395"/>
                  </a:cubicBezTo>
                  <a:cubicBezTo>
                    <a:pt x="453" y="11502"/>
                    <a:pt x="453" y="11610"/>
                    <a:pt x="453" y="11729"/>
                  </a:cubicBezTo>
                  <a:cubicBezTo>
                    <a:pt x="394" y="12562"/>
                    <a:pt x="346" y="13384"/>
                    <a:pt x="298" y="14181"/>
                  </a:cubicBezTo>
                  <a:lnTo>
                    <a:pt x="298" y="14312"/>
                  </a:lnTo>
                  <a:cubicBezTo>
                    <a:pt x="84" y="18170"/>
                    <a:pt x="1" y="21385"/>
                    <a:pt x="298" y="21599"/>
                  </a:cubicBezTo>
                  <a:cubicBezTo>
                    <a:pt x="1046" y="22165"/>
                    <a:pt x="20953" y="23875"/>
                    <a:pt x="23555" y="23875"/>
                  </a:cubicBezTo>
                  <a:cubicBezTo>
                    <a:pt x="23688" y="23875"/>
                    <a:pt x="23775" y="23870"/>
                    <a:pt x="23813" y="23861"/>
                  </a:cubicBezTo>
                  <a:cubicBezTo>
                    <a:pt x="24611" y="23659"/>
                    <a:pt x="24123" y="21385"/>
                    <a:pt x="23313" y="20646"/>
                  </a:cubicBezTo>
                  <a:cubicBezTo>
                    <a:pt x="22515" y="19896"/>
                    <a:pt x="14431" y="15431"/>
                    <a:pt x="14431" y="15431"/>
                  </a:cubicBezTo>
                  <a:lnTo>
                    <a:pt x="14467" y="15193"/>
                  </a:lnTo>
                  <a:lnTo>
                    <a:pt x="14717" y="12872"/>
                  </a:lnTo>
                  <a:lnTo>
                    <a:pt x="14764" y="12419"/>
                  </a:lnTo>
                  <a:lnTo>
                    <a:pt x="16015" y="1168"/>
                  </a:lnTo>
                  <a:lnTo>
                    <a:pt x="13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2" name="Google Shape;93432;p84"/>
            <p:cNvSpPr/>
            <p:nvPr/>
          </p:nvSpPr>
          <p:spPr>
            <a:xfrm>
              <a:off x="923659" y="4385927"/>
              <a:ext cx="690218" cy="223008"/>
            </a:xfrm>
            <a:custGeom>
              <a:avLst/>
              <a:gdLst/>
              <a:ahLst/>
              <a:cxnLst/>
              <a:rect l="l" t="t" r="r" b="b"/>
              <a:pathLst>
                <a:path w="24552" h="7932" extrusionOk="0">
                  <a:moveTo>
                    <a:pt x="167" y="0"/>
                  </a:moveTo>
                  <a:lnTo>
                    <a:pt x="167" y="0"/>
                  </a:lnTo>
                  <a:cubicBezTo>
                    <a:pt x="12" y="3096"/>
                    <a:pt x="0" y="5477"/>
                    <a:pt x="250" y="5656"/>
                  </a:cubicBezTo>
                  <a:cubicBezTo>
                    <a:pt x="1009" y="6222"/>
                    <a:pt x="20906" y="7932"/>
                    <a:pt x="23507" y="7932"/>
                  </a:cubicBezTo>
                  <a:cubicBezTo>
                    <a:pt x="23640" y="7932"/>
                    <a:pt x="23727" y="7927"/>
                    <a:pt x="23765" y="7918"/>
                  </a:cubicBezTo>
                  <a:cubicBezTo>
                    <a:pt x="24551" y="7716"/>
                    <a:pt x="24063" y="5465"/>
                    <a:pt x="23277" y="4727"/>
                  </a:cubicBezTo>
                  <a:cubicBezTo>
                    <a:pt x="22956" y="4418"/>
                    <a:pt x="21420" y="3513"/>
                    <a:pt x="19729" y="2513"/>
                  </a:cubicBezTo>
                  <a:lnTo>
                    <a:pt x="19729" y="2513"/>
                  </a:lnTo>
                  <a:cubicBezTo>
                    <a:pt x="20193" y="2929"/>
                    <a:pt x="20551" y="3358"/>
                    <a:pt x="20443" y="3644"/>
                  </a:cubicBezTo>
                  <a:cubicBezTo>
                    <a:pt x="20375" y="3825"/>
                    <a:pt x="20009" y="3904"/>
                    <a:pt x="19419" y="3904"/>
                  </a:cubicBezTo>
                  <a:cubicBezTo>
                    <a:pt x="15700" y="3904"/>
                    <a:pt x="3096" y="751"/>
                    <a:pt x="1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3" name="Google Shape;93433;p84"/>
            <p:cNvSpPr/>
            <p:nvPr/>
          </p:nvSpPr>
          <p:spPr>
            <a:xfrm>
              <a:off x="910614" y="2162651"/>
              <a:ext cx="760809" cy="2171828"/>
            </a:xfrm>
            <a:custGeom>
              <a:avLst/>
              <a:gdLst/>
              <a:ahLst/>
              <a:cxnLst/>
              <a:rect l="l" t="t" r="r" b="b"/>
              <a:pathLst>
                <a:path w="27063" h="77248" extrusionOk="0">
                  <a:moveTo>
                    <a:pt x="9251" y="0"/>
                  </a:moveTo>
                  <a:cubicBezTo>
                    <a:pt x="4798" y="8489"/>
                    <a:pt x="7179" y="14133"/>
                    <a:pt x="7179" y="14133"/>
                  </a:cubicBezTo>
                  <a:cubicBezTo>
                    <a:pt x="5917" y="24515"/>
                    <a:pt x="4429" y="37350"/>
                    <a:pt x="4322" y="40458"/>
                  </a:cubicBezTo>
                  <a:cubicBezTo>
                    <a:pt x="4239" y="42553"/>
                    <a:pt x="0" y="76581"/>
                    <a:pt x="0" y="76581"/>
                  </a:cubicBezTo>
                  <a:lnTo>
                    <a:pt x="15502" y="77248"/>
                  </a:lnTo>
                  <a:cubicBezTo>
                    <a:pt x="15502" y="77248"/>
                    <a:pt x="17895" y="46816"/>
                    <a:pt x="18026" y="41089"/>
                  </a:cubicBezTo>
                  <a:cubicBezTo>
                    <a:pt x="18086" y="38195"/>
                    <a:pt x="19860" y="15026"/>
                    <a:pt x="19860" y="15026"/>
                  </a:cubicBezTo>
                  <a:cubicBezTo>
                    <a:pt x="21122" y="14300"/>
                    <a:pt x="22443" y="13704"/>
                    <a:pt x="23824" y="13216"/>
                  </a:cubicBezTo>
                  <a:cubicBezTo>
                    <a:pt x="25872" y="8096"/>
                    <a:pt x="27063" y="0"/>
                    <a:pt x="270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4" name="Google Shape;93434;p84"/>
            <p:cNvSpPr/>
            <p:nvPr/>
          </p:nvSpPr>
          <p:spPr>
            <a:xfrm>
              <a:off x="934708" y="4236895"/>
              <a:ext cx="401671" cy="19231"/>
            </a:xfrm>
            <a:custGeom>
              <a:avLst/>
              <a:gdLst/>
              <a:ahLst/>
              <a:cxnLst/>
              <a:rect l="l" t="t" r="r" b="b"/>
              <a:pathLst>
                <a:path w="14288" h="684" extrusionOk="0">
                  <a:moveTo>
                    <a:pt x="860" y="0"/>
                  </a:moveTo>
                  <a:cubicBezTo>
                    <a:pt x="473" y="0"/>
                    <a:pt x="182" y="8"/>
                    <a:pt x="24" y="27"/>
                  </a:cubicBezTo>
                  <a:cubicBezTo>
                    <a:pt x="0" y="27"/>
                    <a:pt x="0" y="63"/>
                    <a:pt x="24" y="63"/>
                  </a:cubicBezTo>
                  <a:cubicBezTo>
                    <a:pt x="1119" y="301"/>
                    <a:pt x="8906" y="563"/>
                    <a:pt x="10097" y="598"/>
                  </a:cubicBezTo>
                  <a:cubicBezTo>
                    <a:pt x="12514" y="682"/>
                    <a:pt x="11823" y="634"/>
                    <a:pt x="14240" y="682"/>
                  </a:cubicBezTo>
                  <a:cubicBezTo>
                    <a:pt x="14244" y="683"/>
                    <a:pt x="14247" y="683"/>
                    <a:pt x="14250" y="683"/>
                  </a:cubicBezTo>
                  <a:cubicBezTo>
                    <a:pt x="14287" y="683"/>
                    <a:pt x="14284" y="622"/>
                    <a:pt x="14240" y="622"/>
                  </a:cubicBezTo>
                  <a:cubicBezTo>
                    <a:pt x="11823" y="479"/>
                    <a:pt x="12526" y="479"/>
                    <a:pt x="10097" y="348"/>
                  </a:cubicBezTo>
                  <a:cubicBezTo>
                    <a:pt x="9085" y="297"/>
                    <a:pt x="3209" y="0"/>
                    <a:pt x="8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5" name="Google Shape;93435;p84"/>
            <p:cNvSpPr/>
            <p:nvPr/>
          </p:nvSpPr>
          <p:spPr>
            <a:xfrm>
              <a:off x="984581" y="2183118"/>
              <a:ext cx="224619" cy="2005330"/>
            </a:xfrm>
            <a:custGeom>
              <a:avLst/>
              <a:gdLst/>
              <a:ahLst/>
              <a:cxnLst/>
              <a:rect l="l" t="t" r="r" b="b"/>
              <a:pathLst>
                <a:path w="7990" h="71326" extrusionOk="0">
                  <a:moveTo>
                    <a:pt x="7864" y="1"/>
                  </a:moveTo>
                  <a:cubicBezTo>
                    <a:pt x="7833" y="1"/>
                    <a:pt x="7803" y="14"/>
                    <a:pt x="7787" y="46"/>
                  </a:cubicBezTo>
                  <a:cubicBezTo>
                    <a:pt x="6870" y="2034"/>
                    <a:pt x="6013" y="4130"/>
                    <a:pt x="5691" y="6321"/>
                  </a:cubicBezTo>
                  <a:cubicBezTo>
                    <a:pt x="5465" y="8654"/>
                    <a:pt x="5727" y="11024"/>
                    <a:pt x="6465" y="13250"/>
                  </a:cubicBezTo>
                  <a:cubicBezTo>
                    <a:pt x="6465" y="13250"/>
                    <a:pt x="6334" y="15084"/>
                    <a:pt x="6192" y="16262"/>
                  </a:cubicBezTo>
                  <a:cubicBezTo>
                    <a:pt x="6049" y="17429"/>
                    <a:pt x="5918" y="18620"/>
                    <a:pt x="5775" y="19787"/>
                  </a:cubicBezTo>
                  <a:cubicBezTo>
                    <a:pt x="5513" y="22168"/>
                    <a:pt x="5239" y="24549"/>
                    <a:pt x="4953" y="26930"/>
                  </a:cubicBezTo>
                  <a:cubicBezTo>
                    <a:pt x="4418" y="31657"/>
                    <a:pt x="3870" y="36396"/>
                    <a:pt x="3334" y="41135"/>
                  </a:cubicBezTo>
                  <a:cubicBezTo>
                    <a:pt x="2798" y="45873"/>
                    <a:pt x="2262" y="50612"/>
                    <a:pt x="1727" y="55351"/>
                  </a:cubicBezTo>
                  <a:cubicBezTo>
                    <a:pt x="1203" y="60065"/>
                    <a:pt x="631" y="64792"/>
                    <a:pt x="167" y="69519"/>
                  </a:cubicBezTo>
                  <a:cubicBezTo>
                    <a:pt x="107" y="70114"/>
                    <a:pt x="48" y="70698"/>
                    <a:pt x="0" y="71281"/>
                  </a:cubicBezTo>
                  <a:cubicBezTo>
                    <a:pt x="0" y="71311"/>
                    <a:pt x="21" y="71326"/>
                    <a:pt x="43" y="71326"/>
                  </a:cubicBezTo>
                  <a:cubicBezTo>
                    <a:pt x="66" y="71326"/>
                    <a:pt x="90" y="71311"/>
                    <a:pt x="96" y="71281"/>
                  </a:cubicBezTo>
                  <a:cubicBezTo>
                    <a:pt x="727" y="66566"/>
                    <a:pt x="1262" y="61839"/>
                    <a:pt x="1834" y="57113"/>
                  </a:cubicBezTo>
                  <a:cubicBezTo>
                    <a:pt x="2393" y="52374"/>
                    <a:pt x="2929" y="47695"/>
                    <a:pt x="3489" y="42980"/>
                  </a:cubicBezTo>
                  <a:cubicBezTo>
                    <a:pt x="4037" y="38277"/>
                    <a:pt x="4584" y="33515"/>
                    <a:pt x="5120" y="28776"/>
                  </a:cubicBezTo>
                  <a:cubicBezTo>
                    <a:pt x="5656" y="24109"/>
                    <a:pt x="6263" y="19441"/>
                    <a:pt x="6727" y="14774"/>
                  </a:cubicBezTo>
                  <a:cubicBezTo>
                    <a:pt x="6775" y="14226"/>
                    <a:pt x="6787" y="13679"/>
                    <a:pt x="6763" y="13143"/>
                  </a:cubicBezTo>
                  <a:cubicBezTo>
                    <a:pt x="6763" y="13143"/>
                    <a:pt x="5763" y="9821"/>
                    <a:pt x="5894" y="7678"/>
                  </a:cubicBezTo>
                  <a:cubicBezTo>
                    <a:pt x="6013" y="5428"/>
                    <a:pt x="6549" y="3725"/>
                    <a:pt x="7358" y="1653"/>
                  </a:cubicBezTo>
                  <a:cubicBezTo>
                    <a:pt x="7549" y="1142"/>
                    <a:pt x="7763" y="630"/>
                    <a:pt x="7966" y="106"/>
                  </a:cubicBezTo>
                  <a:cubicBezTo>
                    <a:pt x="7989" y="51"/>
                    <a:pt x="7924" y="1"/>
                    <a:pt x="78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6" name="Google Shape;93436;p84"/>
            <p:cNvSpPr/>
            <p:nvPr/>
          </p:nvSpPr>
          <p:spPr>
            <a:xfrm>
              <a:off x="1467913" y="2525067"/>
              <a:ext cx="135587" cy="63709"/>
            </a:xfrm>
            <a:custGeom>
              <a:avLst/>
              <a:gdLst/>
              <a:ahLst/>
              <a:cxnLst/>
              <a:rect l="l" t="t" r="r" b="b"/>
              <a:pathLst>
                <a:path w="4823" h="2266" extrusionOk="0">
                  <a:moveTo>
                    <a:pt x="4700" y="1"/>
                  </a:moveTo>
                  <a:cubicBezTo>
                    <a:pt x="4693" y="1"/>
                    <a:pt x="4686" y="2"/>
                    <a:pt x="4680" y="4"/>
                  </a:cubicBezTo>
                  <a:cubicBezTo>
                    <a:pt x="3073" y="587"/>
                    <a:pt x="1513" y="1313"/>
                    <a:pt x="37" y="2171"/>
                  </a:cubicBezTo>
                  <a:cubicBezTo>
                    <a:pt x="13" y="2183"/>
                    <a:pt x="1" y="2218"/>
                    <a:pt x="13" y="2242"/>
                  </a:cubicBezTo>
                  <a:cubicBezTo>
                    <a:pt x="25" y="2254"/>
                    <a:pt x="60" y="2266"/>
                    <a:pt x="84" y="2266"/>
                  </a:cubicBezTo>
                  <a:cubicBezTo>
                    <a:pt x="1644" y="1599"/>
                    <a:pt x="3228" y="932"/>
                    <a:pt x="4763" y="194"/>
                  </a:cubicBezTo>
                  <a:cubicBezTo>
                    <a:pt x="4811" y="158"/>
                    <a:pt x="4823" y="99"/>
                    <a:pt x="4787" y="51"/>
                  </a:cubicBezTo>
                  <a:cubicBezTo>
                    <a:pt x="4768" y="22"/>
                    <a:pt x="4732" y="1"/>
                    <a:pt x="47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7" name="Google Shape;93437;p84"/>
            <p:cNvSpPr/>
            <p:nvPr/>
          </p:nvSpPr>
          <p:spPr>
            <a:xfrm>
              <a:off x="1510759" y="2222168"/>
              <a:ext cx="108486" cy="294223"/>
            </a:xfrm>
            <a:custGeom>
              <a:avLst/>
              <a:gdLst/>
              <a:ahLst/>
              <a:cxnLst/>
              <a:rect l="l" t="t" r="r" b="b"/>
              <a:pathLst>
                <a:path w="3859" h="10465" extrusionOk="0">
                  <a:moveTo>
                    <a:pt x="3599" y="1"/>
                  </a:moveTo>
                  <a:cubicBezTo>
                    <a:pt x="3573" y="1"/>
                    <a:pt x="3549" y="16"/>
                    <a:pt x="3549" y="50"/>
                  </a:cubicBezTo>
                  <a:cubicBezTo>
                    <a:pt x="3549" y="1788"/>
                    <a:pt x="3466" y="3527"/>
                    <a:pt x="3287" y="5265"/>
                  </a:cubicBezTo>
                  <a:cubicBezTo>
                    <a:pt x="3218" y="6047"/>
                    <a:pt x="2617" y="10211"/>
                    <a:pt x="1322" y="10211"/>
                  </a:cubicBezTo>
                  <a:cubicBezTo>
                    <a:pt x="1276" y="10211"/>
                    <a:pt x="1228" y="10205"/>
                    <a:pt x="1180" y="10194"/>
                  </a:cubicBezTo>
                  <a:cubicBezTo>
                    <a:pt x="942" y="10135"/>
                    <a:pt x="822" y="9909"/>
                    <a:pt x="787" y="9563"/>
                  </a:cubicBezTo>
                  <a:cubicBezTo>
                    <a:pt x="799" y="9099"/>
                    <a:pt x="858" y="8635"/>
                    <a:pt x="977" y="8194"/>
                  </a:cubicBezTo>
                  <a:lnTo>
                    <a:pt x="977" y="8182"/>
                  </a:lnTo>
                  <a:cubicBezTo>
                    <a:pt x="1120" y="7253"/>
                    <a:pt x="1251" y="6313"/>
                    <a:pt x="1334" y="5372"/>
                  </a:cubicBezTo>
                  <a:cubicBezTo>
                    <a:pt x="1489" y="3622"/>
                    <a:pt x="1477" y="1860"/>
                    <a:pt x="1275" y="110"/>
                  </a:cubicBezTo>
                  <a:cubicBezTo>
                    <a:pt x="1266" y="92"/>
                    <a:pt x="1251" y="81"/>
                    <a:pt x="1234" y="81"/>
                  </a:cubicBezTo>
                  <a:cubicBezTo>
                    <a:pt x="1228" y="81"/>
                    <a:pt x="1222" y="83"/>
                    <a:pt x="1215" y="86"/>
                  </a:cubicBezTo>
                  <a:cubicBezTo>
                    <a:pt x="1203" y="86"/>
                    <a:pt x="1192" y="98"/>
                    <a:pt x="1180" y="110"/>
                  </a:cubicBezTo>
                  <a:cubicBezTo>
                    <a:pt x="1227" y="2539"/>
                    <a:pt x="1084" y="4967"/>
                    <a:pt x="763" y="7384"/>
                  </a:cubicBezTo>
                  <a:cubicBezTo>
                    <a:pt x="584" y="8539"/>
                    <a:pt x="1" y="10278"/>
                    <a:pt x="1203" y="10456"/>
                  </a:cubicBezTo>
                  <a:cubicBezTo>
                    <a:pt x="1239" y="10462"/>
                    <a:pt x="1274" y="10464"/>
                    <a:pt x="1309" y="10464"/>
                  </a:cubicBezTo>
                  <a:cubicBezTo>
                    <a:pt x="2455" y="10464"/>
                    <a:pt x="3244" y="7694"/>
                    <a:pt x="3382" y="6920"/>
                  </a:cubicBezTo>
                  <a:cubicBezTo>
                    <a:pt x="3775" y="4646"/>
                    <a:pt x="3859" y="2336"/>
                    <a:pt x="3656" y="50"/>
                  </a:cubicBezTo>
                  <a:cubicBezTo>
                    <a:pt x="3656" y="19"/>
                    <a:pt x="3627" y="1"/>
                    <a:pt x="3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8" name="Google Shape;93438;p84"/>
            <p:cNvSpPr/>
            <p:nvPr/>
          </p:nvSpPr>
          <p:spPr>
            <a:xfrm>
              <a:off x="1531872" y="2509267"/>
              <a:ext cx="22968" cy="50972"/>
            </a:xfrm>
            <a:custGeom>
              <a:avLst/>
              <a:gdLst/>
              <a:ahLst/>
              <a:cxnLst/>
              <a:rect l="l" t="t" r="r" b="b"/>
              <a:pathLst>
                <a:path w="817" h="1813" extrusionOk="0">
                  <a:moveTo>
                    <a:pt x="585" y="1"/>
                  </a:moveTo>
                  <a:cubicBezTo>
                    <a:pt x="528" y="1"/>
                    <a:pt x="477" y="27"/>
                    <a:pt x="464" y="89"/>
                  </a:cubicBezTo>
                  <a:cubicBezTo>
                    <a:pt x="333" y="387"/>
                    <a:pt x="226" y="697"/>
                    <a:pt x="131" y="1018"/>
                  </a:cubicBezTo>
                  <a:cubicBezTo>
                    <a:pt x="36" y="1256"/>
                    <a:pt x="0" y="1506"/>
                    <a:pt x="0" y="1768"/>
                  </a:cubicBezTo>
                  <a:cubicBezTo>
                    <a:pt x="0" y="1797"/>
                    <a:pt x="26" y="1813"/>
                    <a:pt x="52" y="1813"/>
                  </a:cubicBezTo>
                  <a:cubicBezTo>
                    <a:pt x="69" y="1813"/>
                    <a:pt x="86" y="1806"/>
                    <a:pt x="95" y="1792"/>
                  </a:cubicBezTo>
                  <a:cubicBezTo>
                    <a:pt x="250" y="1566"/>
                    <a:pt x="357" y="1316"/>
                    <a:pt x="429" y="1054"/>
                  </a:cubicBezTo>
                  <a:cubicBezTo>
                    <a:pt x="536" y="768"/>
                    <a:pt x="655" y="482"/>
                    <a:pt x="762" y="197"/>
                  </a:cubicBezTo>
                  <a:cubicBezTo>
                    <a:pt x="816" y="89"/>
                    <a:pt x="690"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9" name="Google Shape;93439;p84"/>
            <p:cNvSpPr/>
            <p:nvPr/>
          </p:nvSpPr>
          <p:spPr>
            <a:xfrm>
              <a:off x="1121805" y="1229522"/>
              <a:ext cx="637676" cy="799028"/>
            </a:xfrm>
            <a:custGeom>
              <a:avLst/>
              <a:gdLst/>
              <a:ahLst/>
              <a:cxnLst/>
              <a:rect l="l" t="t" r="r" b="b"/>
              <a:pathLst>
                <a:path w="22683" h="28420" extrusionOk="0">
                  <a:moveTo>
                    <a:pt x="12776" y="0"/>
                  </a:moveTo>
                  <a:cubicBezTo>
                    <a:pt x="11631" y="0"/>
                    <a:pt x="10633" y="338"/>
                    <a:pt x="9990" y="890"/>
                  </a:cubicBezTo>
                  <a:cubicBezTo>
                    <a:pt x="7097" y="3366"/>
                    <a:pt x="7907" y="6974"/>
                    <a:pt x="6704" y="8926"/>
                  </a:cubicBezTo>
                  <a:cubicBezTo>
                    <a:pt x="5954" y="10129"/>
                    <a:pt x="3561" y="11391"/>
                    <a:pt x="3085" y="12772"/>
                  </a:cubicBezTo>
                  <a:cubicBezTo>
                    <a:pt x="2299" y="15034"/>
                    <a:pt x="4216" y="15856"/>
                    <a:pt x="3787" y="17082"/>
                  </a:cubicBezTo>
                  <a:cubicBezTo>
                    <a:pt x="3180" y="18832"/>
                    <a:pt x="846" y="18701"/>
                    <a:pt x="418" y="21547"/>
                  </a:cubicBezTo>
                  <a:cubicBezTo>
                    <a:pt x="1" y="24404"/>
                    <a:pt x="3144" y="27452"/>
                    <a:pt x="10597" y="28274"/>
                  </a:cubicBezTo>
                  <a:cubicBezTo>
                    <a:pt x="11512" y="28373"/>
                    <a:pt x="12376" y="28419"/>
                    <a:pt x="13188" y="28419"/>
                  </a:cubicBezTo>
                  <a:cubicBezTo>
                    <a:pt x="19001" y="28419"/>
                    <a:pt x="22191" y="26061"/>
                    <a:pt x="22420" y="23940"/>
                  </a:cubicBezTo>
                  <a:cubicBezTo>
                    <a:pt x="22682" y="21511"/>
                    <a:pt x="20206" y="20702"/>
                    <a:pt x="20039" y="18892"/>
                  </a:cubicBezTo>
                  <a:cubicBezTo>
                    <a:pt x="19932" y="17737"/>
                    <a:pt x="21456" y="16939"/>
                    <a:pt x="21539" y="14808"/>
                  </a:cubicBezTo>
                  <a:cubicBezTo>
                    <a:pt x="21623" y="12677"/>
                    <a:pt x="19551" y="11986"/>
                    <a:pt x="19241" y="10177"/>
                  </a:cubicBezTo>
                  <a:cubicBezTo>
                    <a:pt x="18944" y="8379"/>
                    <a:pt x="19908" y="3985"/>
                    <a:pt x="17253" y="1735"/>
                  </a:cubicBezTo>
                  <a:cubicBezTo>
                    <a:pt x="15793" y="504"/>
                    <a:pt x="14174" y="0"/>
                    <a:pt x="12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0" name="Google Shape;93440;p84"/>
            <p:cNvSpPr/>
            <p:nvPr/>
          </p:nvSpPr>
          <p:spPr>
            <a:xfrm>
              <a:off x="1112780" y="1256455"/>
              <a:ext cx="300607" cy="725311"/>
            </a:xfrm>
            <a:custGeom>
              <a:avLst/>
              <a:gdLst/>
              <a:ahLst/>
              <a:cxnLst/>
              <a:rect l="l" t="t" r="r" b="b"/>
              <a:pathLst>
                <a:path w="10693" h="25798" extrusionOk="0">
                  <a:moveTo>
                    <a:pt x="10650" y="0"/>
                  </a:moveTo>
                  <a:cubicBezTo>
                    <a:pt x="10645" y="0"/>
                    <a:pt x="10639" y="1"/>
                    <a:pt x="10633" y="3"/>
                  </a:cubicBezTo>
                  <a:cubicBezTo>
                    <a:pt x="9835" y="575"/>
                    <a:pt x="9168" y="1325"/>
                    <a:pt x="8716" y="2206"/>
                  </a:cubicBezTo>
                  <a:cubicBezTo>
                    <a:pt x="8251" y="3146"/>
                    <a:pt x="7894" y="4123"/>
                    <a:pt x="7656" y="5147"/>
                  </a:cubicBezTo>
                  <a:cubicBezTo>
                    <a:pt x="7525" y="5742"/>
                    <a:pt x="7335" y="6337"/>
                    <a:pt x="7073" y="6897"/>
                  </a:cubicBezTo>
                  <a:cubicBezTo>
                    <a:pt x="6823" y="7361"/>
                    <a:pt x="6477" y="7778"/>
                    <a:pt x="6084" y="8135"/>
                  </a:cubicBezTo>
                  <a:cubicBezTo>
                    <a:pt x="5275" y="8861"/>
                    <a:pt x="4310" y="9409"/>
                    <a:pt x="3584" y="10231"/>
                  </a:cubicBezTo>
                  <a:cubicBezTo>
                    <a:pt x="2858" y="11064"/>
                    <a:pt x="2370" y="12052"/>
                    <a:pt x="2644" y="13112"/>
                  </a:cubicBezTo>
                  <a:cubicBezTo>
                    <a:pt x="2798" y="13695"/>
                    <a:pt x="3179" y="14160"/>
                    <a:pt x="3406" y="14695"/>
                  </a:cubicBezTo>
                  <a:cubicBezTo>
                    <a:pt x="3644" y="15231"/>
                    <a:pt x="3727" y="15838"/>
                    <a:pt x="3287" y="16255"/>
                  </a:cubicBezTo>
                  <a:cubicBezTo>
                    <a:pt x="2917" y="16624"/>
                    <a:pt x="2370" y="16791"/>
                    <a:pt x="1953" y="17077"/>
                  </a:cubicBezTo>
                  <a:cubicBezTo>
                    <a:pt x="1536" y="17374"/>
                    <a:pt x="1167" y="17731"/>
                    <a:pt x="870" y="18136"/>
                  </a:cubicBezTo>
                  <a:cubicBezTo>
                    <a:pt x="250" y="18946"/>
                    <a:pt x="0" y="19994"/>
                    <a:pt x="179" y="21006"/>
                  </a:cubicBezTo>
                  <a:cubicBezTo>
                    <a:pt x="631" y="23327"/>
                    <a:pt x="2798" y="24649"/>
                    <a:pt x="4822" y="25471"/>
                  </a:cubicBezTo>
                  <a:lnTo>
                    <a:pt x="5668" y="25792"/>
                  </a:lnTo>
                  <a:cubicBezTo>
                    <a:pt x="5674" y="25796"/>
                    <a:pt x="5680" y="25798"/>
                    <a:pt x="5686" y="25798"/>
                  </a:cubicBezTo>
                  <a:cubicBezTo>
                    <a:pt x="5716" y="25798"/>
                    <a:pt x="5743" y="25752"/>
                    <a:pt x="5703" y="25732"/>
                  </a:cubicBezTo>
                  <a:cubicBezTo>
                    <a:pt x="3691" y="24828"/>
                    <a:pt x="1346" y="23768"/>
                    <a:pt x="572" y="21518"/>
                  </a:cubicBezTo>
                  <a:cubicBezTo>
                    <a:pt x="215" y="20518"/>
                    <a:pt x="334" y="19422"/>
                    <a:pt x="905" y="18529"/>
                  </a:cubicBezTo>
                  <a:cubicBezTo>
                    <a:pt x="1191" y="18089"/>
                    <a:pt x="1548" y="17720"/>
                    <a:pt x="1965" y="17410"/>
                  </a:cubicBezTo>
                  <a:cubicBezTo>
                    <a:pt x="2370" y="17112"/>
                    <a:pt x="2846" y="16922"/>
                    <a:pt x="3263" y="16636"/>
                  </a:cubicBezTo>
                  <a:cubicBezTo>
                    <a:pt x="3668" y="16374"/>
                    <a:pt x="3918" y="15910"/>
                    <a:pt x="3894" y="15410"/>
                  </a:cubicBezTo>
                  <a:cubicBezTo>
                    <a:pt x="3822" y="14886"/>
                    <a:pt x="3632" y="14386"/>
                    <a:pt x="3346" y="13945"/>
                  </a:cubicBezTo>
                  <a:cubicBezTo>
                    <a:pt x="3025" y="13481"/>
                    <a:pt x="2858" y="12945"/>
                    <a:pt x="2870" y="12386"/>
                  </a:cubicBezTo>
                  <a:cubicBezTo>
                    <a:pt x="2929" y="11838"/>
                    <a:pt x="3132" y="11326"/>
                    <a:pt x="3465" y="10897"/>
                  </a:cubicBezTo>
                  <a:cubicBezTo>
                    <a:pt x="4084" y="10004"/>
                    <a:pt x="5013" y="9421"/>
                    <a:pt x="5846" y="8754"/>
                  </a:cubicBezTo>
                  <a:cubicBezTo>
                    <a:pt x="6704" y="8123"/>
                    <a:pt x="7335" y="7242"/>
                    <a:pt x="7668" y="6242"/>
                  </a:cubicBezTo>
                  <a:cubicBezTo>
                    <a:pt x="7811" y="5706"/>
                    <a:pt x="7918" y="5158"/>
                    <a:pt x="8049" y="4623"/>
                  </a:cubicBezTo>
                  <a:cubicBezTo>
                    <a:pt x="8168" y="4123"/>
                    <a:pt x="8323" y="3634"/>
                    <a:pt x="8501" y="3146"/>
                  </a:cubicBezTo>
                  <a:cubicBezTo>
                    <a:pt x="8823" y="2182"/>
                    <a:pt x="9359" y="1289"/>
                    <a:pt x="10073" y="551"/>
                  </a:cubicBezTo>
                  <a:cubicBezTo>
                    <a:pt x="10264" y="360"/>
                    <a:pt x="10466" y="194"/>
                    <a:pt x="10692" y="51"/>
                  </a:cubicBezTo>
                  <a:cubicBezTo>
                    <a:pt x="10692" y="21"/>
                    <a:pt x="10676" y="0"/>
                    <a:pt x="106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1" name="Google Shape;93441;p84"/>
            <p:cNvSpPr/>
            <p:nvPr/>
          </p:nvSpPr>
          <p:spPr>
            <a:xfrm>
              <a:off x="1625013" y="1309478"/>
              <a:ext cx="141856" cy="677825"/>
            </a:xfrm>
            <a:custGeom>
              <a:avLst/>
              <a:gdLst/>
              <a:ahLst/>
              <a:cxnLst/>
              <a:rect l="l" t="t" r="r" b="b"/>
              <a:pathLst>
                <a:path w="5046" h="24109" extrusionOk="0">
                  <a:moveTo>
                    <a:pt x="44" y="0"/>
                  </a:moveTo>
                  <a:cubicBezTo>
                    <a:pt x="28" y="0"/>
                    <a:pt x="0" y="17"/>
                    <a:pt x="9" y="34"/>
                  </a:cubicBezTo>
                  <a:cubicBezTo>
                    <a:pt x="473" y="1010"/>
                    <a:pt x="830" y="2034"/>
                    <a:pt x="1069" y="3082"/>
                  </a:cubicBezTo>
                  <a:cubicBezTo>
                    <a:pt x="1307" y="4082"/>
                    <a:pt x="1402" y="5106"/>
                    <a:pt x="1580" y="6118"/>
                  </a:cubicBezTo>
                  <a:cubicBezTo>
                    <a:pt x="1652" y="6606"/>
                    <a:pt x="1783" y="7094"/>
                    <a:pt x="1950" y="7559"/>
                  </a:cubicBezTo>
                  <a:cubicBezTo>
                    <a:pt x="2140" y="7999"/>
                    <a:pt x="2354" y="8416"/>
                    <a:pt x="2616" y="8809"/>
                  </a:cubicBezTo>
                  <a:cubicBezTo>
                    <a:pt x="3128" y="9630"/>
                    <a:pt x="3640" y="10452"/>
                    <a:pt x="3783" y="11416"/>
                  </a:cubicBezTo>
                  <a:cubicBezTo>
                    <a:pt x="3914" y="12381"/>
                    <a:pt x="3747" y="13357"/>
                    <a:pt x="3307" y="14214"/>
                  </a:cubicBezTo>
                  <a:cubicBezTo>
                    <a:pt x="2914" y="14953"/>
                    <a:pt x="2354" y="15762"/>
                    <a:pt x="2712" y="16631"/>
                  </a:cubicBezTo>
                  <a:cubicBezTo>
                    <a:pt x="3009" y="17369"/>
                    <a:pt x="3700" y="17810"/>
                    <a:pt x="4164" y="18417"/>
                  </a:cubicBezTo>
                  <a:cubicBezTo>
                    <a:pt x="4652" y="19096"/>
                    <a:pt x="4843" y="19953"/>
                    <a:pt x="4664" y="20775"/>
                  </a:cubicBezTo>
                  <a:cubicBezTo>
                    <a:pt x="4259" y="22858"/>
                    <a:pt x="2176" y="23906"/>
                    <a:pt x="211" y="24001"/>
                  </a:cubicBezTo>
                  <a:cubicBezTo>
                    <a:pt x="187" y="24013"/>
                    <a:pt x="164" y="24037"/>
                    <a:pt x="176" y="24073"/>
                  </a:cubicBezTo>
                  <a:cubicBezTo>
                    <a:pt x="176" y="24085"/>
                    <a:pt x="187" y="24096"/>
                    <a:pt x="211" y="24108"/>
                  </a:cubicBezTo>
                  <a:cubicBezTo>
                    <a:pt x="1914" y="24085"/>
                    <a:pt x="3771" y="23334"/>
                    <a:pt x="4569" y="21739"/>
                  </a:cubicBezTo>
                  <a:cubicBezTo>
                    <a:pt x="4938" y="20989"/>
                    <a:pt x="5045" y="20132"/>
                    <a:pt x="4867" y="19322"/>
                  </a:cubicBezTo>
                  <a:cubicBezTo>
                    <a:pt x="4771" y="18929"/>
                    <a:pt x="4605" y="18560"/>
                    <a:pt x="4355" y="18239"/>
                  </a:cubicBezTo>
                  <a:cubicBezTo>
                    <a:pt x="4105" y="17905"/>
                    <a:pt x="3783" y="17631"/>
                    <a:pt x="3497" y="17322"/>
                  </a:cubicBezTo>
                  <a:cubicBezTo>
                    <a:pt x="3200" y="17060"/>
                    <a:pt x="2997" y="16715"/>
                    <a:pt x="2890" y="16334"/>
                  </a:cubicBezTo>
                  <a:cubicBezTo>
                    <a:pt x="2843" y="15869"/>
                    <a:pt x="2962" y="15393"/>
                    <a:pt x="3224" y="15000"/>
                  </a:cubicBezTo>
                  <a:cubicBezTo>
                    <a:pt x="3474" y="14583"/>
                    <a:pt x="3688" y="14155"/>
                    <a:pt x="3878" y="13702"/>
                  </a:cubicBezTo>
                  <a:cubicBezTo>
                    <a:pt x="4045" y="13262"/>
                    <a:pt x="4140" y="12786"/>
                    <a:pt x="4164" y="12309"/>
                  </a:cubicBezTo>
                  <a:cubicBezTo>
                    <a:pt x="4200" y="11333"/>
                    <a:pt x="3950" y="10369"/>
                    <a:pt x="3414" y="9535"/>
                  </a:cubicBezTo>
                  <a:cubicBezTo>
                    <a:pt x="3164" y="9118"/>
                    <a:pt x="2878" y="8726"/>
                    <a:pt x="2616" y="8309"/>
                  </a:cubicBezTo>
                  <a:cubicBezTo>
                    <a:pt x="2342" y="7868"/>
                    <a:pt x="2116" y="7380"/>
                    <a:pt x="1961" y="6868"/>
                  </a:cubicBezTo>
                  <a:cubicBezTo>
                    <a:pt x="1628" y="5737"/>
                    <a:pt x="1545" y="4546"/>
                    <a:pt x="1271" y="3415"/>
                  </a:cubicBezTo>
                  <a:cubicBezTo>
                    <a:pt x="985" y="2249"/>
                    <a:pt x="580" y="1106"/>
                    <a:pt x="56" y="10"/>
                  </a:cubicBezTo>
                  <a:cubicBezTo>
                    <a:pt x="56" y="3"/>
                    <a:pt x="51" y="0"/>
                    <a:pt x="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2" name="Google Shape;93442;p84"/>
            <p:cNvSpPr/>
            <p:nvPr/>
          </p:nvSpPr>
          <p:spPr>
            <a:xfrm>
              <a:off x="1498192" y="1656432"/>
              <a:ext cx="844359" cy="493165"/>
            </a:xfrm>
            <a:custGeom>
              <a:avLst/>
              <a:gdLst/>
              <a:ahLst/>
              <a:cxnLst/>
              <a:rect l="l" t="t" r="r" b="b"/>
              <a:pathLst>
                <a:path w="30035" h="17541" extrusionOk="0">
                  <a:moveTo>
                    <a:pt x="1165" y="1"/>
                  </a:moveTo>
                  <a:cubicBezTo>
                    <a:pt x="214" y="1"/>
                    <a:pt x="0" y="1175"/>
                    <a:pt x="912" y="3576"/>
                  </a:cubicBezTo>
                  <a:cubicBezTo>
                    <a:pt x="1972" y="6374"/>
                    <a:pt x="6949" y="16589"/>
                    <a:pt x="10675" y="17387"/>
                  </a:cubicBezTo>
                  <a:cubicBezTo>
                    <a:pt x="11165" y="17492"/>
                    <a:pt x="11709" y="17540"/>
                    <a:pt x="12295" y="17540"/>
                  </a:cubicBezTo>
                  <a:cubicBezTo>
                    <a:pt x="16713" y="17540"/>
                    <a:pt x="23562" y="14803"/>
                    <a:pt x="28166" y="12827"/>
                  </a:cubicBezTo>
                  <a:cubicBezTo>
                    <a:pt x="30035" y="12017"/>
                    <a:pt x="25463" y="5564"/>
                    <a:pt x="23415" y="4802"/>
                  </a:cubicBezTo>
                  <a:cubicBezTo>
                    <a:pt x="23356" y="4781"/>
                    <a:pt x="23281" y="4771"/>
                    <a:pt x="23191" y="4771"/>
                  </a:cubicBezTo>
                  <a:cubicBezTo>
                    <a:pt x="21378" y="4771"/>
                    <a:pt x="13502" y="8791"/>
                    <a:pt x="11687" y="8791"/>
                  </a:cubicBezTo>
                  <a:cubicBezTo>
                    <a:pt x="10616" y="8791"/>
                    <a:pt x="8199" y="4838"/>
                    <a:pt x="3424" y="1123"/>
                  </a:cubicBezTo>
                  <a:cubicBezTo>
                    <a:pt x="2481" y="378"/>
                    <a:pt x="1704" y="1"/>
                    <a:pt x="11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3" name="Google Shape;93443;p84"/>
            <p:cNvSpPr/>
            <p:nvPr/>
          </p:nvSpPr>
          <p:spPr>
            <a:xfrm>
              <a:off x="2158134" y="1633097"/>
              <a:ext cx="472655" cy="394706"/>
            </a:xfrm>
            <a:custGeom>
              <a:avLst/>
              <a:gdLst/>
              <a:ahLst/>
              <a:cxnLst/>
              <a:rect l="l" t="t" r="r" b="b"/>
              <a:pathLst>
                <a:path w="16813" h="14039" extrusionOk="0">
                  <a:moveTo>
                    <a:pt x="11147" y="1"/>
                  </a:moveTo>
                  <a:cubicBezTo>
                    <a:pt x="10020" y="1"/>
                    <a:pt x="8362" y="2242"/>
                    <a:pt x="7049" y="2989"/>
                  </a:cubicBezTo>
                  <a:cubicBezTo>
                    <a:pt x="6716" y="3180"/>
                    <a:pt x="1" y="6347"/>
                    <a:pt x="1" y="6347"/>
                  </a:cubicBezTo>
                  <a:lnTo>
                    <a:pt x="3370" y="14038"/>
                  </a:lnTo>
                  <a:cubicBezTo>
                    <a:pt x="4489" y="13705"/>
                    <a:pt x="10800" y="11883"/>
                    <a:pt x="12062" y="11061"/>
                  </a:cubicBezTo>
                  <a:cubicBezTo>
                    <a:pt x="13336" y="10228"/>
                    <a:pt x="16812" y="7490"/>
                    <a:pt x="16253" y="6454"/>
                  </a:cubicBezTo>
                  <a:cubicBezTo>
                    <a:pt x="16020" y="6014"/>
                    <a:pt x="15691" y="5888"/>
                    <a:pt x="15390" y="5888"/>
                  </a:cubicBezTo>
                  <a:cubicBezTo>
                    <a:pt x="14980" y="5888"/>
                    <a:pt x="14621" y="6120"/>
                    <a:pt x="14621" y="6120"/>
                  </a:cubicBezTo>
                  <a:cubicBezTo>
                    <a:pt x="14621" y="6120"/>
                    <a:pt x="15907" y="4727"/>
                    <a:pt x="15241" y="3739"/>
                  </a:cubicBezTo>
                  <a:cubicBezTo>
                    <a:pt x="15042" y="3441"/>
                    <a:pt x="14758" y="3337"/>
                    <a:pt x="14457" y="3337"/>
                  </a:cubicBezTo>
                  <a:cubicBezTo>
                    <a:pt x="13747" y="3337"/>
                    <a:pt x="12943" y="3918"/>
                    <a:pt x="12943" y="3918"/>
                  </a:cubicBezTo>
                  <a:cubicBezTo>
                    <a:pt x="12943" y="3918"/>
                    <a:pt x="14157" y="2394"/>
                    <a:pt x="13443" y="1453"/>
                  </a:cubicBezTo>
                  <a:cubicBezTo>
                    <a:pt x="13264" y="1222"/>
                    <a:pt x="13041" y="1134"/>
                    <a:pt x="12807" y="1134"/>
                  </a:cubicBezTo>
                  <a:cubicBezTo>
                    <a:pt x="12089" y="1134"/>
                    <a:pt x="11264" y="1953"/>
                    <a:pt x="11264" y="1953"/>
                  </a:cubicBezTo>
                  <a:cubicBezTo>
                    <a:pt x="11264" y="1953"/>
                    <a:pt x="12443" y="632"/>
                    <a:pt x="11514" y="96"/>
                  </a:cubicBezTo>
                  <a:cubicBezTo>
                    <a:pt x="11400" y="31"/>
                    <a:pt x="11277" y="1"/>
                    <a:pt x="111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4" name="Google Shape;93444;p84"/>
            <p:cNvSpPr/>
            <p:nvPr/>
          </p:nvSpPr>
          <p:spPr>
            <a:xfrm>
              <a:off x="2349673" y="1683196"/>
              <a:ext cx="133000" cy="102620"/>
            </a:xfrm>
            <a:custGeom>
              <a:avLst/>
              <a:gdLst/>
              <a:ahLst/>
              <a:cxnLst/>
              <a:rect l="l" t="t" r="r" b="b"/>
              <a:pathLst>
                <a:path w="4731" h="3650" extrusionOk="0">
                  <a:moveTo>
                    <a:pt x="4671" y="1"/>
                  </a:moveTo>
                  <a:cubicBezTo>
                    <a:pt x="4649" y="1"/>
                    <a:pt x="4621" y="17"/>
                    <a:pt x="4594" y="52"/>
                  </a:cubicBezTo>
                  <a:cubicBezTo>
                    <a:pt x="3189" y="2041"/>
                    <a:pt x="2236" y="2660"/>
                    <a:pt x="34" y="3576"/>
                  </a:cubicBezTo>
                  <a:cubicBezTo>
                    <a:pt x="1" y="3587"/>
                    <a:pt x="8" y="3649"/>
                    <a:pt x="47" y="3649"/>
                  </a:cubicBezTo>
                  <a:cubicBezTo>
                    <a:pt x="50" y="3649"/>
                    <a:pt x="54" y="3649"/>
                    <a:pt x="58" y="3648"/>
                  </a:cubicBezTo>
                  <a:cubicBezTo>
                    <a:pt x="2296" y="2945"/>
                    <a:pt x="3606" y="2338"/>
                    <a:pt x="4701" y="112"/>
                  </a:cubicBezTo>
                  <a:cubicBezTo>
                    <a:pt x="4731" y="45"/>
                    <a:pt x="4709" y="1"/>
                    <a:pt x="4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5" name="Google Shape;93445;p84"/>
            <p:cNvSpPr/>
            <p:nvPr/>
          </p:nvSpPr>
          <p:spPr>
            <a:xfrm>
              <a:off x="2387205" y="1737568"/>
              <a:ext cx="141912" cy="107933"/>
            </a:xfrm>
            <a:custGeom>
              <a:avLst/>
              <a:gdLst/>
              <a:ahLst/>
              <a:cxnLst/>
              <a:rect l="l" t="t" r="r" b="b"/>
              <a:pathLst>
                <a:path w="5048" h="3839" extrusionOk="0">
                  <a:moveTo>
                    <a:pt x="4984" y="1"/>
                  </a:moveTo>
                  <a:cubicBezTo>
                    <a:pt x="4967" y="1"/>
                    <a:pt x="4946" y="11"/>
                    <a:pt x="4926" y="35"/>
                  </a:cubicBezTo>
                  <a:cubicBezTo>
                    <a:pt x="3283" y="1976"/>
                    <a:pt x="2271" y="2654"/>
                    <a:pt x="20" y="3774"/>
                  </a:cubicBezTo>
                  <a:cubicBezTo>
                    <a:pt x="0" y="3794"/>
                    <a:pt x="14" y="3839"/>
                    <a:pt x="33" y="3839"/>
                  </a:cubicBezTo>
                  <a:cubicBezTo>
                    <a:pt x="36" y="3839"/>
                    <a:pt x="40" y="3837"/>
                    <a:pt x="44" y="3833"/>
                  </a:cubicBezTo>
                  <a:cubicBezTo>
                    <a:pt x="2342" y="2916"/>
                    <a:pt x="3628" y="2273"/>
                    <a:pt x="4997" y="130"/>
                  </a:cubicBezTo>
                  <a:cubicBezTo>
                    <a:pt x="5048" y="63"/>
                    <a:pt x="5026" y="1"/>
                    <a:pt x="49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6" name="Google Shape;93446;p84"/>
            <p:cNvSpPr/>
            <p:nvPr/>
          </p:nvSpPr>
          <p:spPr>
            <a:xfrm>
              <a:off x="2420914" y="1804564"/>
              <a:ext cx="148181" cy="99162"/>
            </a:xfrm>
            <a:custGeom>
              <a:avLst/>
              <a:gdLst/>
              <a:ahLst/>
              <a:cxnLst/>
              <a:rect l="l" t="t" r="r" b="b"/>
              <a:pathLst>
                <a:path w="5271" h="3527" extrusionOk="0">
                  <a:moveTo>
                    <a:pt x="5245" y="1"/>
                  </a:moveTo>
                  <a:cubicBezTo>
                    <a:pt x="5229" y="1"/>
                    <a:pt x="5198" y="22"/>
                    <a:pt x="5155" y="69"/>
                  </a:cubicBezTo>
                  <a:cubicBezTo>
                    <a:pt x="3441" y="1819"/>
                    <a:pt x="2346" y="2617"/>
                    <a:pt x="36" y="3438"/>
                  </a:cubicBezTo>
                  <a:cubicBezTo>
                    <a:pt x="12" y="3450"/>
                    <a:pt x="0" y="3474"/>
                    <a:pt x="12" y="3498"/>
                  </a:cubicBezTo>
                  <a:cubicBezTo>
                    <a:pt x="12" y="3515"/>
                    <a:pt x="25" y="3527"/>
                    <a:pt x="41" y="3527"/>
                  </a:cubicBezTo>
                  <a:cubicBezTo>
                    <a:pt x="47" y="3527"/>
                    <a:pt x="53" y="3525"/>
                    <a:pt x="60" y="3522"/>
                  </a:cubicBezTo>
                  <a:cubicBezTo>
                    <a:pt x="2500" y="2927"/>
                    <a:pt x="3881" y="1938"/>
                    <a:pt x="5203" y="129"/>
                  </a:cubicBezTo>
                  <a:cubicBezTo>
                    <a:pt x="5261" y="50"/>
                    <a:pt x="5270" y="1"/>
                    <a:pt x="52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7" name="Google Shape;93447;p84"/>
            <p:cNvSpPr/>
            <p:nvPr/>
          </p:nvSpPr>
          <p:spPr>
            <a:xfrm>
              <a:off x="2103566" y="1653480"/>
              <a:ext cx="283543" cy="254891"/>
            </a:xfrm>
            <a:custGeom>
              <a:avLst/>
              <a:gdLst/>
              <a:ahLst/>
              <a:cxnLst/>
              <a:rect l="l" t="t" r="r" b="b"/>
              <a:pathLst>
                <a:path w="10086" h="9066" extrusionOk="0">
                  <a:moveTo>
                    <a:pt x="8612" y="1"/>
                  </a:moveTo>
                  <a:cubicBezTo>
                    <a:pt x="6978" y="1"/>
                    <a:pt x="3714" y="1184"/>
                    <a:pt x="2894" y="1847"/>
                  </a:cubicBezTo>
                  <a:cubicBezTo>
                    <a:pt x="1823" y="2717"/>
                    <a:pt x="1" y="5467"/>
                    <a:pt x="1" y="5467"/>
                  </a:cubicBezTo>
                  <a:cubicBezTo>
                    <a:pt x="1" y="5467"/>
                    <a:pt x="2736" y="9066"/>
                    <a:pt x="4621" y="9066"/>
                  </a:cubicBezTo>
                  <a:cubicBezTo>
                    <a:pt x="4926" y="9066"/>
                    <a:pt x="5209" y="8972"/>
                    <a:pt x="5454" y="8753"/>
                  </a:cubicBezTo>
                  <a:cubicBezTo>
                    <a:pt x="7204" y="7193"/>
                    <a:pt x="5883" y="3943"/>
                    <a:pt x="5883" y="3943"/>
                  </a:cubicBezTo>
                  <a:cubicBezTo>
                    <a:pt x="7323" y="3336"/>
                    <a:pt x="10085" y="1752"/>
                    <a:pt x="9526" y="347"/>
                  </a:cubicBezTo>
                  <a:cubicBezTo>
                    <a:pt x="9429" y="102"/>
                    <a:pt x="9090" y="1"/>
                    <a:pt x="86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8" name="Google Shape;93448;p84"/>
            <p:cNvSpPr/>
            <p:nvPr/>
          </p:nvSpPr>
          <p:spPr>
            <a:xfrm>
              <a:off x="2258894" y="1675268"/>
              <a:ext cx="113828" cy="225904"/>
            </a:xfrm>
            <a:custGeom>
              <a:avLst/>
              <a:gdLst/>
              <a:ahLst/>
              <a:cxnLst/>
              <a:rect l="l" t="t" r="r" b="b"/>
              <a:pathLst>
                <a:path w="4049" h="8035" extrusionOk="0">
                  <a:moveTo>
                    <a:pt x="4037" y="1"/>
                  </a:moveTo>
                  <a:cubicBezTo>
                    <a:pt x="3632" y="1656"/>
                    <a:pt x="1667" y="2323"/>
                    <a:pt x="298" y="3001"/>
                  </a:cubicBezTo>
                  <a:cubicBezTo>
                    <a:pt x="227" y="3037"/>
                    <a:pt x="191" y="3120"/>
                    <a:pt x="227" y="3192"/>
                  </a:cubicBezTo>
                  <a:cubicBezTo>
                    <a:pt x="227" y="3204"/>
                    <a:pt x="239" y="3215"/>
                    <a:pt x="250" y="3227"/>
                  </a:cubicBezTo>
                  <a:cubicBezTo>
                    <a:pt x="703" y="4632"/>
                    <a:pt x="953" y="6740"/>
                    <a:pt x="12" y="7978"/>
                  </a:cubicBezTo>
                  <a:cubicBezTo>
                    <a:pt x="0" y="8002"/>
                    <a:pt x="12" y="8026"/>
                    <a:pt x="36" y="8026"/>
                  </a:cubicBezTo>
                  <a:cubicBezTo>
                    <a:pt x="36" y="8032"/>
                    <a:pt x="42" y="8035"/>
                    <a:pt x="49" y="8035"/>
                  </a:cubicBezTo>
                  <a:cubicBezTo>
                    <a:pt x="57" y="8035"/>
                    <a:pt x="66" y="8032"/>
                    <a:pt x="72" y="8026"/>
                  </a:cubicBezTo>
                  <a:cubicBezTo>
                    <a:pt x="1251" y="6835"/>
                    <a:pt x="1179" y="4751"/>
                    <a:pt x="584" y="3239"/>
                  </a:cubicBezTo>
                  <a:cubicBezTo>
                    <a:pt x="2001" y="2561"/>
                    <a:pt x="3941" y="1811"/>
                    <a:pt x="40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9" name="Google Shape;93449;p84"/>
            <p:cNvSpPr/>
            <p:nvPr/>
          </p:nvSpPr>
          <p:spPr>
            <a:xfrm>
              <a:off x="1474520" y="1622920"/>
              <a:ext cx="329816" cy="543800"/>
            </a:xfrm>
            <a:custGeom>
              <a:avLst/>
              <a:gdLst/>
              <a:ahLst/>
              <a:cxnLst/>
              <a:rect l="l" t="t" r="r" b="b"/>
              <a:pathLst>
                <a:path w="11732" h="19342" extrusionOk="0">
                  <a:moveTo>
                    <a:pt x="1118" y="0"/>
                  </a:moveTo>
                  <a:cubicBezTo>
                    <a:pt x="79" y="0"/>
                    <a:pt x="0" y="1481"/>
                    <a:pt x="1302" y="4816"/>
                  </a:cubicBezTo>
                  <a:cubicBezTo>
                    <a:pt x="3493" y="10459"/>
                    <a:pt x="6731" y="16996"/>
                    <a:pt x="9470" y="19341"/>
                  </a:cubicBezTo>
                  <a:lnTo>
                    <a:pt x="11732" y="9161"/>
                  </a:lnTo>
                  <a:cubicBezTo>
                    <a:pt x="9458" y="6637"/>
                    <a:pt x="7053" y="4256"/>
                    <a:pt x="4517" y="2006"/>
                  </a:cubicBezTo>
                  <a:cubicBezTo>
                    <a:pt x="3016" y="710"/>
                    <a:pt x="1837" y="0"/>
                    <a:pt x="1118" y="0"/>
                  </a:cubicBezTo>
                  <a:close/>
                </a:path>
              </a:pathLst>
            </a:custGeom>
            <a:solidFill>
              <a:srgbClr val="FFC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0" name="Google Shape;93450;p84"/>
            <p:cNvSpPr/>
            <p:nvPr/>
          </p:nvSpPr>
          <p:spPr>
            <a:xfrm>
              <a:off x="1474520" y="1622920"/>
              <a:ext cx="329816" cy="543800"/>
            </a:xfrm>
            <a:custGeom>
              <a:avLst/>
              <a:gdLst/>
              <a:ahLst/>
              <a:cxnLst/>
              <a:rect l="l" t="t" r="r" b="b"/>
              <a:pathLst>
                <a:path w="11732" h="19342" extrusionOk="0">
                  <a:moveTo>
                    <a:pt x="1118" y="0"/>
                  </a:moveTo>
                  <a:cubicBezTo>
                    <a:pt x="79" y="0"/>
                    <a:pt x="0" y="1481"/>
                    <a:pt x="1302" y="4816"/>
                  </a:cubicBezTo>
                  <a:cubicBezTo>
                    <a:pt x="3493" y="10459"/>
                    <a:pt x="6731" y="16996"/>
                    <a:pt x="9470" y="19341"/>
                  </a:cubicBezTo>
                  <a:lnTo>
                    <a:pt x="11732" y="9161"/>
                  </a:lnTo>
                  <a:cubicBezTo>
                    <a:pt x="9458" y="6637"/>
                    <a:pt x="7053" y="4256"/>
                    <a:pt x="4517" y="2006"/>
                  </a:cubicBezTo>
                  <a:cubicBezTo>
                    <a:pt x="3016" y="710"/>
                    <a:pt x="1837" y="0"/>
                    <a:pt x="11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1" name="Google Shape;93451;p84"/>
            <p:cNvSpPr/>
            <p:nvPr/>
          </p:nvSpPr>
          <p:spPr>
            <a:xfrm>
              <a:off x="1718969" y="1873752"/>
              <a:ext cx="50771" cy="241283"/>
            </a:xfrm>
            <a:custGeom>
              <a:avLst/>
              <a:gdLst/>
              <a:ahLst/>
              <a:cxnLst/>
              <a:rect l="l" t="t" r="r" b="b"/>
              <a:pathLst>
                <a:path w="1806" h="8582" extrusionOk="0">
                  <a:moveTo>
                    <a:pt x="1780" y="0"/>
                  </a:moveTo>
                  <a:cubicBezTo>
                    <a:pt x="1771" y="0"/>
                    <a:pt x="1760" y="4"/>
                    <a:pt x="1751" y="13"/>
                  </a:cubicBezTo>
                  <a:cubicBezTo>
                    <a:pt x="1370" y="1406"/>
                    <a:pt x="1036" y="2799"/>
                    <a:pt x="739" y="4216"/>
                  </a:cubicBezTo>
                  <a:cubicBezTo>
                    <a:pt x="596" y="4930"/>
                    <a:pt x="453" y="5645"/>
                    <a:pt x="334" y="6359"/>
                  </a:cubicBezTo>
                  <a:cubicBezTo>
                    <a:pt x="203" y="7085"/>
                    <a:pt x="120" y="7824"/>
                    <a:pt x="1" y="8550"/>
                  </a:cubicBezTo>
                  <a:cubicBezTo>
                    <a:pt x="1" y="8569"/>
                    <a:pt x="14" y="8581"/>
                    <a:pt x="29" y="8581"/>
                  </a:cubicBezTo>
                  <a:cubicBezTo>
                    <a:pt x="41" y="8581"/>
                    <a:pt x="55" y="8572"/>
                    <a:pt x="60" y="8550"/>
                  </a:cubicBezTo>
                  <a:cubicBezTo>
                    <a:pt x="322" y="7133"/>
                    <a:pt x="632" y="5704"/>
                    <a:pt x="929" y="4276"/>
                  </a:cubicBezTo>
                  <a:lnTo>
                    <a:pt x="1798" y="25"/>
                  </a:lnTo>
                  <a:cubicBezTo>
                    <a:pt x="1806" y="10"/>
                    <a:pt x="1795" y="0"/>
                    <a:pt x="1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2" name="Google Shape;93452;p84"/>
            <p:cNvSpPr/>
            <p:nvPr/>
          </p:nvSpPr>
          <p:spPr>
            <a:xfrm>
              <a:off x="1489673" y="1652777"/>
              <a:ext cx="267125" cy="406487"/>
            </a:xfrm>
            <a:custGeom>
              <a:avLst/>
              <a:gdLst/>
              <a:ahLst/>
              <a:cxnLst/>
              <a:rect l="l" t="t" r="r" b="b"/>
              <a:pathLst>
                <a:path w="9502" h="14458" extrusionOk="0">
                  <a:moveTo>
                    <a:pt x="1086" y="0"/>
                  </a:moveTo>
                  <a:cubicBezTo>
                    <a:pt x="965" y="0"/>
                    <a:pt x="846" y="9"/>
                    <a:pt x="727" y="27"/>
                  </a:cubicBezTo>
                  <a:cubicBezTo>
                    <a:pt x="477" y="51"/>
                    <a:pt x="227" y="122"/>
                    <a:pt x="1" y="217"/>
                  </a:cubicBezTo>
                  <a:lnTo>
                    <a:pt x="25" y="217"/>
                  </a:lnTo>
                  <a:cubicBezTo>
                    <a:pt x="144" y="235"/>
                    <a:pt x="263" y="244"/>
                    <a:pt x="383" y="244"/>
                  </a:cubicBezTo>
                  <a:cubicBezTo>
                    <a:pt x="504" y="244"/>
                    <a:pt x="626" y="235"/>
                    <a:pt x="751" y="217"/>
                  </a:cubicBezTo>
                  <a:cubicBezTo>
                    <a:pt x="989" y="182"/>
                    <a:pt x="1227" y="122"/>
                    <a:pt x="1453" y="27"/>
                  </a:cubicBezTo>
                  <a:cubicBezTo>
                    <a:pt x="1328" y="9"/>
                    <a:pt x="1206" y="0"/>
                    <a:pt x="1086" y="0"/>
                  </a:cubicBezTo>
                  <a:close/>
                  <a:moveTo>
                    <a:pt x="4359" y="2563"/>
                  </a:moveTo>
                  <a:lnTo>
                    <a:pt x="4359" y="2563"/>
                  </a:lnTo>
                  <a:cubicBezTo>
                    <a:pt x="4168" y="2718"/>
                    <a:pt x="3989" y="2884"/>
                    <a:pt x="3847" y="3087"/>
                  </a:cubicBezTo>
                  <a:cubicBezTo>
                    <a:pt x="3704" y="3277"/>
                    <a:pt x="3573" y="3480"/>
                    <a:pt x="3489" y="3718"/>
                  </a:cubicBezTo>
                  <a:cubicBezTo>
                    <a:pt x="3870" y="3408"/>
                    <a:pt x="4168" y="3015"/>
                    <a:pt x="4359" y="2563"/>
                  </a:cubicBezTo>
                  <a:close/>
                  <a:moveTo>
                    <a:pt x="7585" y="4730"/>
                  </a:moveTo>
                  <a:cubicBezTo>
                    <a:pt x="7592" y="4744"/>
                    <a:pt x="7598" y="4757"/>
                    <a:pt x="7604" y="4771"/>
                  </a:cubicBezTo>
                  <a:lnTo>
                    <a:pt x="7604" y="4771"/>
                  </a:lnTo>
                  <a:cubicBezTo>
                    <a:pt x="7606" y="4757"/>
                    <a:pt x="7607" y="4744"/>
                    <a:pt x="7609" y="4730"/>
                  </a:cubicBezTo>
                  <a:close/>
                  <a:moveTo>
                    <a:pt x="7604" y="4771"/>
                  </a:moveTo>
                  <a:lnTo>
                    <a:pt x="7604" y="4771"/>
                  </a:lnTo>
                  <a:cubicBezTo>
                    <a:pt x="7553" y="5245"/>
                    <a:pt x="7626" y="5719"/>
                    <a:pt x="7811" y="6147"/>
                  </a:cubicBezTo>
                  <a:cubicBezTo>
                    <a:pt x="7847" y="5909"/>
                    <a:pt x="7847" y="5670"/>
                    <a:pt x="7811" y="5432"/>
                  </a:cubicBezTo>
                  <a:cubicBezTo>
                    <a:pt x="7767" y="5197"/>
                    <a:pt x="7701" y="4984"/>
                    <a:pt x="7604" y="4771"/>
                  </a:cubicBezTo>
                  <a:close/>
                  <a:moveTo>
                    <a:pt x="1549" y="5349"/>
                  </a:moveTo>
                  <a:cubicBezTo>
                    <a:pt x="1525" y="5444"/>
                    <a:pt x="1513" y="5539"/>
                    <a:pt x="1513" y="5635"/>
                  </a:cubicBezTo>
                  <a:cubicBezTo>
                    <a:pt x="1596" y="5813"/>
                    <a:pt x="1668" y="5992"/>
                    <a:pt x="1739" y="6182"/>
                  </a:cubicBezTo>
                  <a:lnTo>
                    <a:pt x="1739" y="6063"/>
                  </a:lnTo>
                  <a:cubicBezTo>
                    <a:pt x="1703" y="5813"/>
                    <a:pt x="1644" y="5575"/>
                    <a:pt x="1549" y="5349"/>
                  </a:cubicBezTo>
                  <a:close/>
                  <a:moveTo>
                    <a:pt x="4585" y="7087"/>
                  </a:moveTo>
                  <a:lnTo>
                    <a:pt x="4585" y="7087"/>
                  </a:lnTo>
                  <a:cubicBezTo>
                    <a:pt x="4894" y="7456"/>
                    <a:pt x="5287" y="7754"/>
                    <a:pt x="5740" y="7945"/>
                  </a:cubicBezTo>
                  <a:cubicBezTo>
                    <a:pt x="5585" y="7754"/>
                    <a:pt x="5418" y="7587"/>
                    <a:pt x="5216" y="7433"/>
                  </a:cubicBezTo>
                  <a:cubicBezTo>
                    <a:pt x="5025" y="7290"/>
                    <a:pt x="4811" y="7171"/>
                    <a:pt x="4585" y="7087"/>
                  </a:cubicBezTo>
                  <a:close/>
                  <a:moveTo>
                    <a:pt x="3358" y="9647"/>
                  </a:moveTo>
                  <a:cubicBezTo>
                    <a:pt x="3346" y="9659"/>
                    <a:pt x="3335" y="9671"/>
                    <a:pt x="3323" y="9683"/>
                  </a:cubicBezTo>
                  <a:lnTo>
                    <a:pt x="3335" y="9683"/>
                  </a:lnTo>
                  <a:cubicBezTo>
                    <a:pt x="3335" y="9683"/>
                    <a:pt x="3335" y="9695"/>
                    <a:pt x="3335" y="9695"/>
                  </a:cubicBezTo>
                  <a:cubicBezTo>
                    <a:pt x="3346" y="9683"/>
                    <a:pt x="3346" y="9671"/>
                    <a:pt x="3358" y="9647"/>
                  </a:cubicBezTo>
                  <a:close/>
                  <a:moveTo>
                    <a:pt x="8532" y="9525"/>
                  </a:moveTo>
                  <a:cubicBezTo>
                    <a:pt x="8410" y="9525"/>
                    <a:pt x="8288" y="9534"/>
                    <a:pt x="8169" y="9552"/>
                  </a:cubicBezTo>
                  <a:cubicBezTo>
                    <a:pt x="7918" y="9588"/>
                    <a:pt x="7680" y="9647"/>
                    <a:pt x="7454" y="9754"/>
                  </a:cubicBezTo>
                  <a:lnTo>
                    <a:pt x="7478" y="9754"/>
                  </a:lnTo>
                  <a:cubicBezTo>
                    <a:pt x="7587" y="9768"/>
                    <a:pt x="7697" y="9775"/>
                    <a:pt x="7807" y="9775"/>
                  </a:cubicBezTo>
                  <a:cubicBezTo>
                    <a:pt x="8177" y="9775"/>
                    <a:pt x="8546" y="9699"/>
                    <a:pt x="8895" y="9552"/>
                  </a:cubicBezTo>
                  <a:cubicBezTo>
                    <a:pt x="8776" y="9534"/>
                    <a:pt x="8654" y="9525"/>
                    <a:pt x="8532" y="9525"/>
                  </a:cubicBezTo>
                  <a:close/>
                  <a:moveTo>
                    <a:pt x="5549" y="12028"/>
                  </a:moveTo>
                  <a:cubicBezTo>
                    <a:pt x="5552" y="12035"/>
                    <a:pt x="5555" y="12042"/>
                    <a:pt x="5558" y="12049"/>
                  </a:cubicBezTo>
                  <a:lnTo>
                    <a:pt x="5558" y="12049"/>
                  </a:lnTo>
                  <a:cubicBezTo>
                    <a:pt x="5559" y="12042"/>
                    <a:pt x="5560" y="12035"/>
                    <a:pt x="5561" y="12028"/>
                  </a:cubicBezTo>
                  <a:close/>
                  <a:moveTo>
                    <a:pt x="5558" y="12049"/>
                  </a:moveTo>
                  <a:cubicBezTo>
                    <a:pt x="5525" y="12281"/>
                    <a:pt x="5526" y="12512"/>
                    <a:pt x="5561" y="12743"/>
                  </a:cubicBezTo>
                  <a:cubicBezTo>
                    <a:pt x="5585" y="12993"/>
                    <a:pt x="5656" y="13231"/>
                    <a:pt x="5763" y="13457"/>
                  </a:cubicBezTo>
                  <a:cubicBezTo>
                    <a:pt x="5799" y="13207"/>
                    <a:pt x="5799" y="12969"/>
                    <a:pt x="5763" y="12731"/>
                  </a:cubicBezTo>
                  <a:cubicBezTo>
                    <a:pt x="5717" y="12489"/>
                    <a:pt x="5649" y="12269"/>
                    <a:pt x="5558" y="12049"/>
                  </a:cubicBezTo>
                  <a:close/>
                  <a:moveTo>
                    <a:pt x="9502" y="13302"/>
                  </a:moveTo>
                  <a:cubicBezTo>
                    <a:pt x="9312" y="13457"/>
                    <a:pt x="9145" y="13624"/>
                    <a:pt x="9002" y="13826"/>
                  </a:cubicBezTo>
                  <a:cubicBezTo>
                    <a:pt x="8847" y="14017"/>
                    <a:pt x="8728" y="14231"/>
                    <a:pt x="8645" y="14457"/>
                  </a:cubicBezTo>
                  <a:cubicBezTo>
                    <a:pt x="8835" y="14302"/>
                    <a:pt x="9002" y="14136"/>
                    <a:pt x="9145" y="13933"/>
                  </a:cubicBezTo>
                  <a:cubicBezTo>
                    <a:pt x="9288" y="13743"/>
                    <a:pt x="9419" y="13529"/>
                    <a:pt x="9502" y="1330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3" name="Google Shape;93453;p84"/>
            <p:cNvSpPr/>
            <p:nvPr/>
          </p:nvSpPr>
          <p:spPr>
            <a:xfrm>
              <a:off x="1477978" y="1631748"/>
              <a:ext cx="289221" cy="534972"/>
            </a:xfrm>
            <a:custGeom>
              <a:avLst/>
              <a:gdLst/>
              <a:ahLst/>
              <a:cxnLst/>
              <a:rect l="l" t="t" r="r" b="b"/>
              <a:pathLst>
                <a:path w="10288" h="19028" extrusionOk="0">
                  <a:moveTo>
                    <a:pt x="381" y="1"/>
                  </a:moveTo>
                  <a:lnTo>
                    <a:pt x="381" y="1"/>
                  </a:lnTo>
                  <a:cubicBezTo>
                    <a:pt x="0" y="608"/>
                    <a:pt x="214" y="2037"/>
                    <a:pt x="1167" y="4502"/>
                  </a:cubicBezTo>
                  <a:cubicBezTo>
                    <a:pt x="3358" y="10145"/>
                    <a:pt x="6584" y="16682"/>
                    <a:pt x="9358" y="19027"/>
                  </a:cubicBezTo>
                  <a:lnTo>
                    <a:pt x="10287" y="14836"/>
                  </a:lnTo>
                  <a:lnTo>
                    <a:pt x="3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4" name="Google Shape;93454;p84"/>
            <p:cNvSpPr/>
            <p:nvPr/>
          </p:nvSpPr>
          <p:spPr>
            <a:xfrm>
              <a:off x="1116126" y="1615385"/>
              <a:ext cx="586455" cy="646982"/>
            </a:xfrm>
            <a:custGeom>
              <a:avLst/>
              <a:gdLst/>
              <a:ahLst/>
              <a:cxnLst/>
              <a:rect l="l" t="t" r="r" b="b"/>
              <a:pathLst>
                <a:path w="20861" h="23012" extrusionOk="0">
                  <a:moveTo>
                    <a:pt x="12261" y="1"/>
                  </a:moveTo>
                  <a:cubicBezTo>
                    <a:pt x="11345" y="1"/>
                    <a:pt x="10386" y="430"/>
                    <a:pt x="9418" y="1464"/>
                  </a:cubicBezTo>
                  <a:cubicBezTo>
                    <a:pt x="5215" y="5953"/>
                    <a:pt x="0" y="22609"/>
                    <a:pt x="0" y="22609"/>
                  </a:cubicBezTo>
                  <a:cubicBezTo>
                    <a:pt x="3423" y="22903"/>
                    <a:pt x="6432" y="23012"/>
                    <a:pt x="9014" y="23012"/>
                  </a:cubicBezTo>
                  <a:cubicBezTo>
                    <a:pt x="16490" y="23012"/>
                    <a:pt x="20384" y="22098"/>
                    <a:pt x="20384" y="22098"/>
                  </a:cubicBezTo>
                  <a:lnTo>
                    <a:pt x="19300" y="13811"/>
                  </a:lnTo>
                  <a:cubicBezTo>
                    <a:pt x="19300" y="13811"/>
                    <a:pt x="20860" y="11680"/>
                    <a:pt x="20491" y="9763"/>
                  </a:cubicBezTo>
                  <a:cubicBezTo>
                    <a:pt x="20086" y="7596"/>
                    <a:pt x="15181" y="1381"/>
                    <a:pt x="14776" y="1047"/>
                  </a:cubicBezTo>
                  <a:cubicBezTo>
                    <a:pt x="13997" y="403"/>
                    <a:pt x="13149" y="1"/>
                    <a:pt x="122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5" name="Google Shape;93455;p84"/>
            <p:cNvSpPr/>
            <p:nvPr/>
          </p:nvSpPr>
          <p:spPr>
            <a:xfrm>
              <a:off x="1138561" y="1653423"/>
              <a:ext cx="521515" cy="592271"/>
            </a:xfrm>
            <a:custGeom>
              <a:avLst/>
              <a:gdLst/>
              <a:ahLst/>
              <a:cxnLst/>
              <a:rect l="l" t="t" r="r" b="b"/>
              <a:pathLst>
                <a:path w="18551" h="21066" extrusionOk="0">
                  <a:moveTo>
                    <a:pt x="13560" y="1"/>
                  </a:moveTo>
                  <a:cubicBezTo>
                    <a:pt x="13439" y="1"/>
                    <a:pt x="13317" y="10"/>
                    <a:pt x="13192" y="28"/>
                  </a:cubicBezTo>
                  <a:cubicBezTo>
                    <a:pt x="12954" y="52"/>
                    <a:pt x="12716" y="111"/>
                    <a:pt x="12502" y="206"/>
                  </a:cubicBezTo>
                  <a:lnTo>
                    <a:pt x="12502" y="218"/>
                  </a:lnTo>
                  <a:cubicBezTo>
                    <a:pt x="12621" y="236"/>
                    <a:pt x="12740" y="245"/>
                    <a:pt x="12860" y="245"/>
                  </a:cubicBezTo>
                  <a:cubicBezTo>
                    <a:pt x="12981" y="245"/>
                    <a:pt x="13103" y="236"/>
                    <a:pt x="13228" y="218"/>
                  </a:cubicBezTo>
                  <a:cubicBezTo>
                    <a:pt x="13466" y="182"/>
                    <a:pt x="13704" y="123"/>
                    <a:pt x="13919" y="28"/>
                  </a:cubicBezTo>
                  <a:cubicBezTo>
                    <a:pt x="13800" y="10"/>
                    <a:pt x="13680" y="1"/>
                    <a:pt x="13560" y="1"/>
                  </a:cubicBezTo>
                  <a:close/>
                  <a:moveTo>
                    <a:pt x="10144" y="1492"/>
                  </a:moveTo>
                  <a:cubicBezTo>
                    <a:pt x="9954" y="1635"/>
                    <a:pt x="9787" y="1814"/>
                    <a:pt x="9644" y="2004"/>
                  </a:cubicBezTo>
                  <a:cubicBezTo>
                    <a:pt x="9489" y="2195"/>
                    <a:pt x="9370" y="2409"/>
                    <a:pt x="9287" y="2647"/>
                  </a:cubicBezTo>
                  <a:cubicBezTo>
                    <a:pt x="9478" y="2492"/>
                    <a:pt x="9644" y="2314"/>
                    <a:pt x="9787" y="2123"/>
                  </a:cubicBezTo>
                  <a:cubicBezTo>
                    <a:pt x="9942" y="1933"/>
                    <a:pt x="10061" y="1718"/>
                    <a:pt x="10144" y="1492"/>
                  </a:cubicBezTo>
                  <a:close/>
                  <a:moveTo>
                    <a:pt x="16478" y="2885"/>
                  </a:moveTo>
                  <a:lnTo>
                    <a:pt x="16324" y="3064"/>
                  </a:lnTo>
                  <a:cubicBezTo>
                    <a:pt x="16181" y="3266"/>
                    <a:pt x="16062" y="3469"/>
                    <a:pt x="15966" y="3695"/>
                  </a:cubicBezTo>
                  <a:cubicBezTo>
                    <a:pt x="16157" y="3552"/>
                    <a:pt x="16336" y="3373"/>
                    <a:pt x="16478" y="3183"/>
                  </a:cubicBezTo>
                  <a:cubicBezTo>
                    <a:pt x="16514" y="3135"/>
                    <a:pt x="16538" y="3088"/>
                    <a:pt x="16574" y="3040"/>
                  </a:cubicBezTo>
                  <a:lnTo>
                    <a:pt x="16478" y="2885"/>
                  </a:lnTo>
                  <a:close/>
                  <a:moveTo>
                    <a:pt x="6644" y="5278"/>
                  </a:moveTo>
                  <a:lnTo>
                    <a:pt x="6644" y="5278"/>
                  </a:lnTo>
                  <a:cubicBezTo>
                    <a:pt x="6787" y="5469"/>
                    <a:pt x="6965" y="5636"/>
                    <a:pt x="7156" y="5778"/>
                  </a:cubicBezTo>
                  <a:cubicBezTo>
                    <a:pt x="7346" y="5921"/>
                    <a:pt x="7561" y="6052"/>
                    <a:pt x="7787" y="6136"/>
                  </a:cubicBezTo>
                  <a:cubicBezTo>
                    <a:pt x="7644" y="5945"/>
                    <a:pt x="7465" y="5778"/>
                    <a:pt x="7275" y="5624"/>
                  </a:cubicBezTo>
                  <a:cubicBezTo>
                    <a:pt x="7084" y="5481"/>
                    <a:pt x="6870" y="5362"/>
                    <a:pt x="6644" y="5278"/>
                  </a:cubicBezTo>
                  <a:close/>
                  <a:moveTo>
                    <a:pt x="14014" y="5338"/>
                  </a:moveTo>
                  <a:cubicBezTo>
                    <a:pt x="13978" y="5576"/>
                    <a:pt x="13978" y="5826"/>
                    <a:pt x="14014" y="6064"/>
                  </a:cubicBezTo>
                  <a:cubicBezTo>
                    <a:pt x="14050" y="6302"/>
                    <a:pt x="14109" y="6540"/>
                    <a:pt x="14216" y="6755"/>
                  </a:cubicBezTo>
                  <a:cubicBezTo>
                    <a:pt x="14252" y="6517"/>
                    <a:pt x="14252" y="6278"/>
                    <a:pt x="14216" y="6040"/>
                  </a:cubicBezTo>
                  <a:cubicBezTo>
                    <a:pt x="14181" y="5790"/>
                    <a:pt x="14109" y="5552"/>
                    <a:pt x="14014" y="5338"/>
                  </a:cubicBezTo>
                  <a:close/>
                  <a:moveTo>
                    <a:pt x="10845" y="7383"/>
                  </a:moveTo>
                  <a:cubicBezTo>
                    <a:pt x="10725" y="7383"/>
                    <a:pt x="10603" y="7392"/>
                    <a:pt x="10478" y="7410"/>
                  </a:cubicBezTo>
                  <a:cubicBezTo>
                    <a:pt x="10247" y="7444"/>
                    <a:pt x="10017" y="7501"/>
                    <a:pt x="9797" y="7602"/>
                  </a:cubicBezTo>
                  <a:lnTo>
                    <a:pt x="9797" y="7602"/>
                  </a:lnTo>
                  <a:cubicBezTo>
                    <a:pt x="9794" y="7601"/>
                    <a:pt x="9791" y="7601"/>
                    <a:pt x="9787" y="7600"/>
                  </a:cubicBezTo>
                  <a:lnTo>
                    <a:pt x="9775" y="7612"/>
                  </a:lnTo>
                  <a:cubicBezTo>
                    <a:pt x="9783" y="7608"/>
                    <a:pt x="9790" y="7605"/>
                    <a:pt x="9797" y="7602"/>
                  </a:cubicBezTo>
                  <a:lnTo>
                    <a:pt x="9797" y="7602"/>
                  </a:lnTo>
                  <a:cubicBezTo>
                    <a:pt x="9913" y="7618"/>
                    <a:pt x="10029" y="7627"/>
                    <a:pt x="10146" y="7627"/>
                  </a:cubicBezTo>
                  <a:cubicBezTo>
                    <a:pt x="10266" y="7627"/>
                    <a:pt x="10388" y="7618"/>
                    <a:pt x="10513" y="7600"/>
                  </a:cubicBezTo>
                  <a:cubicBezTo>
                    <a:pt x="10752" y="7576"/>
                    <a:pt x="10990" y="7517"/>
                    <a:pt x="11204" y="7410"/>
                  </a:cubicBezTo>
                  <a:cubicBezTo>
                    <a:pt x="11085" y="7392"/>
                    <a:pt x="10966" y="7383"/>
                    <a:pt x="10845" y="7383"/>
                  </a:cubicBezTo>
                  <a:close/>
                  <a:moveTo>
                    <a:pt x="17062" y="7064"/>
                  </a:moveTo>
                  <a:lnTo>
                    <a:pt x="17062" y="7064"/>
                  </a:lnTo>
                  <a:cubicBezTo>
                    <a:pt x="17371" y="7445"/>
                    <a:pt x="17764" y="7743"/>
                    <a:pt x="18217" y="7933"/>
                  </a:cubicBezTo>
                  <a:cubicBezTo>
                    <a:pt x="18062" y="7743"/>
                    <a:pt x="17895" y="7564"/>
                    <a:pt x="17705" y="7421"/>
                  </a:cubicBezTo>
                  <a:cubicBezTo>
                    <a:pt x="17502" y="7279"/>
                    <a:pt x="17288" y="7160"/>
                    <a:pt x="17062" y="7064"/>
                  </a:cubicBezTo>
                  <a:close/>
                  <a:moveTo>
                    <a:pt x="6584" y="9576"/>
                  </a:moveTo>
                  <a:cubicBezTo>
                    <a:pt x="6587" y="9583"/>
                    <a:pt x="6590" y="9589"/>
                    <a:pt x="6593" y="9595"/>
                  </a:cubicBezTo>
                  <a:lnTo>
                    <a:pt x="6593" y="9595"/>
                  </a:lnTo>
                  <a:cubicBezTo>
                    <a:pt x="6594" y="9589"/>
                    <a:pt x="6595" y="9583"/>
                    <a:pt x="6596" y="9576"/>
                  </a:cubicBezTo>
                  <a:close/>
                  <a:moveTo>
                    <a:pt x="15835" y="9648"/>
                  </a:moveTo>
                  <a:lnTo>
                    <a:pt x="15835" y="9648"/>
                  </a:lnTo>
                  <a:cubicBezTo>
                    <a:pt x="15645" y="9791"/>
                    <a:pt x="15466" y="9969"/>
                    <a:pt x="15324" y="10172"/>
                  </a:cubicBezTo>
                  <a:cubicBezTo>
                    <a:pt x="15181" y="10362"/>
                    <a:pt x="15062" y="10577"/>
                    <a:pt x="14966" y="10803"/>
                  </a:cubicBezTo>
                  <a:cubicBezTo>
                    <a:pt x="15347" y="10493"/>
                    <a:pt x="15645" y="10100"/>
                    <a:pt x="15835" y="9648"/>
                  </a:cubicBezTo>
                  <a:close/>
                  <a:moveTo>
                    <a:pt x="6593" y="9595"/>
                  </a:moveTo>
                  <a:lnTo>
                    <a:pt x="6593" y="9595"/>
                  </a:lnTo>
                  <a:cubicBezTo>
                    <a:pt x="6561" y="9828"/>
                    <a:pt x="6561" y="10071"/>
                    <a:pt x="6596" y="10303"/>
                  </a:cubicBezTo>
                  <a:cubicBezTo>
                    <a:pt x="6620" y="10541"/>
                    <a:pt x="6691" y="10779"/>
                    <a:pt x="6787" y="10993"/>
                  </a:cubicBezTo>
                  <a:cubicBezTo>
                    <a:pt x="6822" y="10755"/>
                    <a:pt x="6822" y="10517"/>
                    <a:pt x="6787" y="10267"/>
                  </a:cubicBezTo>
                  <a:cubicBezTo>
                    <a:pt x="6752" y="10036"/>
                    <a:pt x="6695" y="9805"/>
                    <a:pt x="6593" y="9595"/>
                  </a:cubicBezTo>
                  <a:close/>
                  <a:moveTo>
                    <a:pt x="3846" y="10493"/>
                  </a:moveTo>
                  <a:lnTo>
                    <a:pt x="3846" y="10493"/>
                  </a:lnTo>
                  <a:cubicBezTo>
                    <a:pt x="3655" y="10636"/>
                    <a:pt x="3489" y="10815"/>
                    <a:pt x="3334" y="11005"/>
                  </a:cubicBezTo>
                  <a:cubicBezTo>
                    <a:pt x="3191" y="11196"/>
                    <a:pt x="3060" y="11410"/>
                    <a:pt x="2977" y="11648"/>
                  </a:cubicBezTo>
                  <a:cubicBezTo>
                    <a:pt x="3358" y="11339"/>
                    <a:pt x="3655" y="10946"/>
                    <a:pt x="3846" y="10493"/>
                  </a:cubicBezTo>
                  <a:close/>
                  <a:moveTo>
                    <a:pt x="9751" y="11017"/>
                  </a:moveTo>
                  <a:cubicBezTo>
                    <a:pt x="10045" y="11393"/>
                    <a:pt x="10443" y="11688"/>
                    <a:pt x="10889" y="11879"/>
                  </a:cubicBezTo>
                  <a:lnTo>
                    <a:pt x="10889" y="11879"/>
                  </a:lnTo>
                  <a:cubicBezTo>
                    <a:pt x="10747" y="11691"/>
                    <a:pt x="10570" y="11515"/>
                    <a:pt x="10382" y="11374"/>
                  </a:cubicBezTo>
                  <a:cubicBezTo>
                    <a:pt x="10192" y="11231"/>
                    <a:pt x="9978" y="11100"/>
                    <a:pt x="9751" y="11017"/>
                  </a:cubicBezTo>
                  <a:close/>
                  <a:moveTo>
                    <a:pt x="10889" y="11879"/>
                  </a:moveTo>
                  <a:cubicBezTo>
                    <a:pt x="10891" y="11881"/>
                    <a:pt x="10893" y="11884"/>
                    <a:pt x="10894" y="11886"/>
                  </a:cubicBezTo>
                  <a:lnTo>
                    <a:pt x="10906" y="11886"/>
                  </a:lnTo>
                  <a:cubicBezTo>
                    <a:pt x="10900" y="11884"/>
                    <a:pt x="10895" y="11881"/>
                    <a:pt x="10889" y="11879"/>
                  </a:cubicBezTo>
                  <a:close/>
                  <a:moveTo>
                    <a:pt x="18026" y="12005"/>
                  </a:moveTo>
                  <a:cubicBezTo>
                    <a:pt x="18029" y="12012"/>
                    <a:pt x="18032" y="12018"/>
                    <a:pt x="18035" y="12024"/>
                  </a:cubicBezTo>
                  <a:lnTo>
                    <a:pt x="18035" y="12024"/>
                  </a:lnTo>
                  <a:cubicBezTo>
                    <a:pt x="18036" y="12018"/>
                    <a:pt x="18037" y="12012"/>
                    <a:pt x="18038" y="12005"/>
                  </a:cubicBezTo>
                  <a:close/>
                  <a:moveTo>
                    <a:pt x="18035" y="12024"/>
                  </a:moveTo>
                  <a:lnTo>
                    <a:pt x="18035" y="12024"/>
                  </a:lnTo>
                  <a:cubicBezTo>
                    <a:pt x="18002" y="12256"/>
                    <a:pt x="18003" y="12488"/>
                    <a:pt x="18038" y="12732"/>
                  </a:cubicBezTo>
                  <a:cubicBezTo>
                    <a:pt x="18062" y="12970"/>
                    <a:pt x="18133" y="13208"/>
                    <a:pt x="18229" y="13422"/>
                  </a:cubicBezTo>
                  <a:cubicBezTo>
                    <a:pt x="18264" y="13184"/>
                    <a:pt x="18264" y="12946"/>
                    <a:pt x="18229" y="12696"/>
                  </a:cubicBezTo>
                  <a:cubicBezTo>
                    <a:pt x="18194" y="12465"/>
                    <a:pt x="18137" y="12233"/>
                    <a:pt x="18035" y="12024"/>
                  </a:cubicBezTo>
                  <a:close/>
                  <a:moveTo>
                    <a:pt x="13615" y="13876"/>
                  </a:moveTo>
                  <a:cubicBezTo>
                    <a:pt x="13247" y="13876"/>
                    <a:pt x="12881" y="13945"/>
                    <a:pt x="12549" y="14089"/>
                  </a:cubicBezTo>
                  <a:cubicBezTo>
                    <a:pt x="12668" y="14107"/>
                    <a:pt x="12787" y="14116"/>
                    <a:pt x="12908" y="14116"/>
                  </a:cubicBezTo>
                  <a:cubicBezTo>
                    <a:pt x="13029" y="14116"/>
                    <a:pt x="13151" y="14107"/>
                    <a:pt x="13276" y="14089"/>
                  </a:cubicBezTo>
                  <a:cubicBezTo>
                    <a:pt x="13514" y="14065"/>
                    <a:pt x="13752" y="13994"/>
                    <a:pt x="13978" y="13898"/>
                  </a:cubicBezTo>
                  <a:cubicBezTo>
                    <a:pt x="13858" y="13884"/>
                    <a:pt x="13736" y="13876"/>
                    <a:pt x="13615" y="13876"/>
                  </a:cubicBezTo>
                  <a:close/>
                  <a:moveTo>
                    <a:pt x="6723" y="14426"/>
                  </a:moveTo>
                  <a:cubicBezTo>
                    <a:pt x="6346" y="14426"/>
                    <a:pt x="5971" y="14502"/>
                    <a:pt x="5632" y="14649"/>
                  </a:cubicBezTo>
                  <a:cubicBezTo>
                    <a:pt x="5751" y="14663"/>
                    <a:pt x="5870" y="14671"/>
                    <a:pt x="5989" y="14671"/>
                  </a:cubicBezTo>
                  <a:cubicBezTo>
                    <a:pt x="6356" y="14671"/>
                    <a:pt x="6719" y="14599"/>
                    <a:pt x="7061" y="14446"/>
                  </a:cubicBezTo>
                  <a:cubicBezTo>
                    <a:pt x="6948" y="14432"/>
                    <a:pt x="6836" y="14426"/>
                    <a:pt x="6723" y="14426"/>
                  </a:cubicBezTo>
                  <a:close/>
                  <a:moveTo>
                    <a:pt x="1798" y="15422"/>
                  </a:moveTo>
                  <a:lnTo>
                    <a:pt x="1798" y="15422"/>
                  </a:lnTo>
                  <a:cubicBezTo>
                    <a:pt x="1953" y="15625"/>
                    <a:pt x="2119" y="15792"/>
                    <a:pt x="2322" y="15934"/>
                  </a:cubicBezTo>
                  <a:cubicBezTo>
                    <a:pt x="2511" y="16068"/>
                    <a:pt x="2711" y="16181"/>
                    <a:pt x="2931" y="16263"/>
                  </a:cubicBezTo>
                  <a:lnTo>
                    <a:pt x="2931" y="16263"/>
                  </a:lnTo>
                  <a:cubicBezTo>
                    <a:pt x="2792" y="16085"/>
                    <a:pt x="2621" y="15927"/>
                    <a:pt x="2429" y="15792"/>
                  </a:cubicBezTo>
                  <a:cubicBezTo>
                    <a:pt x="2239" y="15637"/>
                    <a:pt x="2024" y="15518"/>
                    <a:pt x="1798" y="15422"/>
                  </a:cubicBezTo>
                  <a:close/>
                  <a:moveTo>
                    <a:pt x="2931" y="16263"/>
                  </a:moveTo>
                  <a:lnTo>
                    <a:pt x="2931" y="16263"/>
                  </a:lnTo>
                  <a:cubicBezTo>
                    <a:pt x="2939" y="16273"/>
                    <a:pt x="2946" y="16282"/>
                    <a:pt x="2953" y="16292"/>
                  </a:cubicBezTo>
                  <a:lnTo>
                    <a:pt x="2977" y="16280"/>
                  </a:lnTo>
                  <a:cubicBezTo>
                    <a:pt x="2961" y="16274"/>
                    <a:pt x="2946" y="16269"/>
                    <a:pt x="2931" y="16263"/>
                  </a:cubicBezTo>
                  <a:close/>
                  <a:moveTo>
                    <a:pt x="17395" y="15684"/>
                  </a:moveTo>
                  <a:cubicBezTo>
                    <a:pt x="17538" y="15887"/>
                    <a:pt x="17717" y="16053"/>
                    <a:pt x="17919" y="16196"/>
                  </a:cubicBezTo>
                  <a:cubicBezTo>
                    <a:pt x="18106" y="16336"/>
                    <a:pt x="18315" y="16453"/>
                    <a:pt x="18536" y="16536"/>
                  </a:cubicBezTo>
                  <a:lnTo>
                    <a:pt x="18536" y="16536"/>
                  </a:lnTo>
                  <a:cubicBezTo>
                    <a:pt x="18229" y="16164"/>
                    <a:pt x="17841" y="15872"/>
                    <a:pt x="17395" y="15684"/>
                  </a:cubicBezTo>
                  <a:close/>
                  <a:moveTo>
                    <a:pt x="18536" y="16536"/>
                  </a:moveTo>
                  <a:cubicBezTo>
                    <a:pt x="18541" y="16542"/>
                    <a:pt x="18545" y="16548"/>
                    <a:pt x="18550" y="16554"/>
                  </a:cubicBezTo>
                  <a:lnTo>
                    <a:pt x="18550" y="16542"/>
                  </a:lnTo>
                  <a:cubicBezTo>
                    <a:pt x="18545" y="16540"/>
                    <a:pt x="18541" y="16538"/>
                    <a:pt x="18536" y="16536"/>
                  </a:cubicBezTo>
                  <a:close/>
                  <a:moveTo>
                    <a:pt x="9859" y="16339"/>
                  </a:moveTo>
                  <a:lnTo>
                    <a:pt x="9847" y="16351"/>
                  </a:lnTo>
                  <a:cubicBezTo>
                    <a:pt x="9644" y="16506"/>
                    <a:pt x="9478" y="16673"/>
                    <a:pt x="9335" y="16875"/>
                  </a:cubicBezTo>
                  <a:cubicBezTo>
                    <a:pt x="9180" y="17066"/>
                    <a:pt x="9061" y="17280"/>
                    <a:pt x="8977" y="17506"/>
                  </a:cubicBezTo>
                  <a:cubicBezTo>
                    <a:pt x="9168" y="17363"/>
                    <a:pt x="9347" y="17185"/>
                    <a:pt x="9489" y="16982"/>
                  </a:cubicBezTo>
                  <a:cubicBezTo>
                    <a:pt x="9644" y="16792"/>
                    <a:pt x="9763" y="16577"/>
                    <a:pt x="9859" y="16339"/>
                  </a:cubicBezTo>
                  <a:close/>
                  <a:moveTo>
                    <a:pt x="14335" y="17280"/>
                  </a:moveTo>
                  <a:cubicBezTo>
                    <a:pt x="14300" y="17518"/>
                    <a:pt x="14300" y="17768"/>
                    <a:pt x="14335" y="18006"/>
                  </a:cubicBezTo>
                  <a:cubicBezTo>
                    <a:pt x="14359" y="18244"/>
                    <a:pt x="14431" y="18482"/>
                    <a:pt x="14526" y="18709"/>
                  </a:cubicBezTo>
                  <a:cubicBezTo>
                    <a:pt x="14562" y="18470"/>
                    <a:pt x="14562" y="18220"/>
                    <a:pt x="14526" y="17982"/>
                  </a:cubicBezTo>
                  <a:cubicBezTo>
                    <a:pt x="14502" y="17744"/>
                    <a:pt x="14431" y="17506"/>
                    <a:pt x="14335" y="17280"/>
                  </a:cubicBezTo>
                  <a:close/>
                  <a:moveTo>
                    <a:pt x="4739" y="18387"/>
                  </a:moveTo>
                  <a:cubicBezTo>
                    <a:pt x="4882" y="18590"/>
                    <a:pt x="5060" y="18756"/>
                    <a:pt x="5251" y="18899"/>
                  </a:cubicBezTo>
                  <a:cubicBezTo>
                    <a:pt x="5448" y="19038"/>
                    <a:pt x="5656" y="19155"/>
                    <a:pt x="5876" y="19249"/>
                  </a:cubicBezTo>
                  <a:lnTo>
                    <a:pt x="5876" y="19249"/>
                  </a:lnTo>
                  <a:cubicBezTo>
                    <a:pt x="5579" y="18871"/>
                    <a:pt x="5188" y="18576"/>
                    <a:pt x="4739" y="18387"/>
                  </a:cubicBezTo>
                  <a:close/>
                  <a:moveTo>
                    <a:pt x="5876" y="19249"/>
                  </a:moveTo>
                  <a:lnTo>
                    <a:pt x="5876" y="19249"/>
                  </a:lnTo>
                  <a:cubicBezTo>
                    <a:pt x="5878" y="19251"/>
                    <a:pt x="5880" y="19254"/>
                    <a:pt x="5882" y="19256"/>
                  </a:cubicBezTo>
                  <a:lnTo>
                    <a:pt x="5894" y="19256"/>
                  </a:lnTo>
                  <a:cubicBezTo>
                    <a:pt x="5888" y="19254"/>
                    <a:pt x="5882" y="19251"/>
                    <a:pt x="5876" y="19249"/>
                  </a:cubicBezTo>
                  <a:close/>
                  <a:moveTo>
                    <a:pt x="1081" y="20355"/>
                  </a:moveTo>
                  <a:cubicBezTo>
                    <a:pt x="707" y="20355"/>
                    <a:pt x="340" y="20431"/>
                    <a:pt x="0" y="20578"/>
                  </a:cubicBezTo>
                  <a:cubicBezTo>
                    <a:pt x="119" y="20590"/>
                    <a:pt x="238" y="20596"/>
                    <a:pt x="357" y="20596"/>
                  </a:cubicBezTo>
                  <a:cubicBezTo>
                    <a:pt x="476" y="20596"/>
                    <a:pt x="595" y="20590"/>
                    <a:pt x="715" y="20578"/>
                  </a:cubicBezTo>
                  <a:cubicBezTo>
                    <a:pt x="965" y="20542"/>
                    <a:pt x="1191" y="20483"/>
                    <a:pt x="1417" y="20375"/>
                  </a:cubicBezTo>
                  <a:cubicBezTo>
                    <a:pt x="1305" y="20362"/>
                    <a:pt x="1193" y="20355"/>
                    <a:pt x="1081" y="20355"/>
                  </a:cubicBezTo>
                  <a:close/>
                  <a:moveTo>
                    <a:pt x="17800" y="19447"/>
                  </a:moveTo>
                  <a:cubicBezTo>
                    <a:pt x="17740" y="19923"/>
                    <a:pt x="17812" y="20411"/>
                    <a:pt x="18002" y="20864"/>
                  </a:cubicBezTo>
                  <a:cubicBezTo>
                    <a:pt x="18038" y="20625"/>
                    <a:pt x="18038" y="20375"/>
                    <a:pt x="18002" y="20137"/>
                  </a:cubicBezTo>
                  <a:cubicBezTo>
                    <a:pt x="17967" y="19899"/>
                    <a:pt x="17895" y="19661"/>
                    <a:pt x="17800" y="19447"/>
                  </a:cubicBezTo>
                  <a:close/>
                  <a:moveTo>
                    <a:pt x="11061" y="20197"/>
                  </a:moveTo>
                  <a:lnTo>
                    <a:pt x="11061" y="20197"/>
                  </a:lnTo>
                  <a:cubicBezTo>
                    <a:pt x="11216" y="20387"/>
                    <a:pt x="11383" y="20566"/>
                    <a:pt x="11585" y="20709"/>
                  </a:cubicBezTo>
                  <a:cubicBezTo>
                    <a:pt x="11775" y="20852"/>
                    <a:pt x="11990" y="20971"/>
                    <a:pt x="12216" y="21066"/>
                  </a:cubicBezTo>
                  <a:cubicBezTo>
                    <a:pt x="11906" y="20685"/>
                    <a:pt x="11514" y="20387"/>
                    <a:pt x="11061" y="2019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6" name="Google Shape;93456;p84"/>
            <p:cNvSpPr/>
            <p:nvPr/>
          </p:nvSpPr>
          <p:spPr>
            <a:xfrm>
              <a:off x="1618294" y="1760875"/>
              <a:ext cx="78603" cy="375026"/>
            </a:xfrm>
            <a:custGeom>
              <a:avLst/>
              <a:gdLst/>
              <a:ahLst/>
              <a:cxnLst/>
              <a:rect l="l" t="t" r="r" b="b"/>
              <a:pathLst>
                <a:path w="2796" h="13339" extrusionOk="0">
                  <a:moveTo>
                    <a:pt x="43" y="1"/>
                  </a:moveTo>
                  <a:cubicBezTo>
                    <a:pt x="22" y="1"/>
                    <a:pt x="0" y="20"/>
                    <a:pt x="10" y="40"/>
                  </a:cubicBezTo>
                  <a:cubicBezTo>
                    <a:pt x="438" y="766"/>
                    <a:pt x="867" y="1504"/>
                    <a:pt x="1272" y="2254"/>
                  </a:cubicBezTo>
                  <a:cubicBezTo>
                    <a:pt x="1700" y="2945"/>
                    <a:pt x="2058" y="3683"/>
                    <a:pt x="2308" y="4457"/>
                  </a:cubicBezTo>
                  <a:cubicBezTo>
                    <a:pt x="2498" y="5183"/>
                    <a:pt x="2474" y="5945"/>
                    <a:pt x="2260" y="6659"/>
                  </a:cubicBezTo>
                  <a:cubicBezTo>
                    <a:pt x="2165" y="7040"/>
                    <a:pt x="2034" y="7421"/>
                    <a:pt x="1855" y="7767"/>
                  </a:cubicBezTo>
                  <a:cubicBezTo>
                    <a:pt x="1724" y="8064"/>
                    <a:pt x="1367" y="8695"/>
                    <a:pt x="1367" y="8707"/>
                  </a:cubicBezTo>
                  <a:cubicBezTo>
                    <a:pt x="1379" y="8719"/>
                    <a:pt x="1558" y="10243"/>
                    <a:pt x="1665" y="10981"/>
                  </a:cubicBezTo>
                  <a:cubicBezTo>
                    <a:pt x="1736" y="11696"/>
                    <a:pt x="1843" y="12410"/>
                    <a:pt x="1998" y="13113"/>
                  </a:cubicBezTo>
                  <a:cubicBezTo>
                    <a:pt x="1986" y="13124"/>
                    <a:pt x="1986" y="13136"/>
                    <a:pt x="1998" y="13136"/>
                  </a:cubicBezTo>
                  <a:lnTo>
                    <a:pt x="2046" y="13303"/>
                  </a:lnTo>
                  <a:cubicBezTo>
                    <a:pt x="2040" y="13327"/>
                    <a:pt x="2061" y="13339"/>
                    <a:pt x="2081" y="13339"/>
                  </a:cubicBezTo>
                  <a:cubicBezTo>
                    <a:pt x="2102" y="13339"/>
                    <a:pt x="2123" y="13327"/>
                    <a:pt x="2117" y="13303"/>
                  </a:cubicBezTo>
                  <a:cubicBezTo>
                    <a:pt x="2093" y="12541"/>
                    <a:pt x="2010" y="11779"/>
                    <a:pt x="1891" y="11029"/>
                  </a:cubicBezTo>
                  <a:cubicBezTo>
                    <a:pt x="1784" y="10255"/>
                    <a:pt x="1689" y="9469"/>
                    <a:pt x="1558" y="8707"/>
                  </a:cubicBezTo>
                  <a:cubicBezTo>
                    <a:pt x="1784" y="8445"/>
                    <a:pt x="1986" y="8160"/>
                    <a:pt x="2129" y="7850"/>
                  </a:cubicBezTo>
                  <a:cubicBezTo>
                    <a:pt x="2320" y="7493"/>
                    <a:pt x="2462" y="7136"/>
                    <a:pt x="2570" y="6755"/>
                  </a:cubicBezTo>
                  <a:cubicBezTo>
                    <a:pt x="2784" y="6028"/>
                    <a:pt x="2796" y="5254"/>
                    <a:pt x="2617" y="4516"/>
                  </a:cubicBezTo>
                  <a:cubicBezTo>
                    <a:pt x="2403" y="3695"/>
                    <a:pt x="1927" y="2957"/>
                    <a:pt x="1510" y="2230"/>
                  </a:cubicBezTo>
                  <a:cubicBezTo>
                    <a:pt x="1427" y="1992"/>
                    <a:pt x="1343" y="1778"/>
                    <a:pt x="1236" y="1516"/>
                  </a:cubicBezTo>
                  <a:cubicBezTo>
                    <a:pt x="1129" y="1242"/>
                    <a:pt x="998" y="992"/>
                    <a:pt x="867" y="742"/>
                  </a:cubicBezTo>
                  <a:lnTo>
                    <a:pt x="327" y="250"/>
                  </a:lnTo>
                  <a:lnTo>
                    <a:pt x="327" y="250"/>
                  </a:lnTo>
                  <a:lnTo>
                    <a:pt x="843" y="742"/>
                  </a:lnTo>
                  <a:cubicBezTo>
                    <a:pt x="962" y="1099"/>
                    <a:pt x="1105" y="1456"/>
                    <a:pt x="1260" y="1802"/>
                  </a:cubicBezTo>
                  <a:cubicBezTo>
                    <a:pt x="898" y="1194"/>
                    <a:pt x="513" y="609"/>
                    <a:pt x="93" y="37"/>
                  </a:cubicBezTo>
                  <a:lnTo>
                    <a:pt x="93" y="37"/>
                  </a:lnTo>
                  <a:lnTo>
                    <a:pt x="327" y="250"/>
                  </a:lnTo>
                  <a:lnTo>
                    <a:pt x="327" y="250"/>
                  </a:lnTo>
                  <a:lnTo>
                    <a:pt x="69" y="4"/>
                  </a:lnTo>
                  <a:lnTo>
                    <a:pt x="69" y="4"/>
                  </a:lnTo>
                  <a:cubicBezTo>
                    <a:pt x="77" y="15"/>
                    <a:pt x="85" y="26"/>
                    <a:pt x="93" y="37"/>
                  </a:cubicBezTo>
                  <a:lnTo>
                    <a:pt x="93" y="37"/>
                  </a:lnTo>
                  <a:lnTo>
                    <a:pt x="57" y="4"/>
                  </a:lnTo>
                  <a:cubicBezTo>
                    <a:pt x="53" y="2"/>
                    <a:pt x="48" y="1"/>
                    <a:pt x="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7" name="Google Shape;93457;p84"/>
            <p:cNvSpPr/>
            <p:nvPr/>
          </p:nvSpPr>
          <p:spPr>
            <a:xfrm>
              <a:off x="1064228" y="1652411"/>
              <a:ext cx="636411" cy="782693"/>
            </a:xfrm>
            <a:custGeom>
              <a:avLst/>
              <a:gdLst/>
              <a:ahLst/>
              <a:cxnLst/>
              <a:rect l="l" t="t" r="r" b="b"/>
              <a:pathLst>
                <a:path w="22638" h="27839" extrusionOk="0">
                  <a:moveTo>
                    <a:pt x="11833" y="1"/>
                  </a:moveTo>
                  <a:cubicBezTo>
                    <a:pt x="11350" y="1"/>
                    <a:pt x="10745" y="474"/>
                    <a:pt x="10145" y="1290"/>
                  </a:cubicBezTo>
                  <a:cubicBezTo>
                    <a:pt x="6657" y="6005"/>
                    <a:pt x="1" y="17161"/>
                    <a:pt x="2239" y="19626"/>
                  </a:cubicBezTo>
                  <a:cubicBezTo>
                    <a:pt x="5906" y="23662"/>
                    <a:pt x="14741" y="27079"/>
                    <a:pt x="17491" y="27829"/>
                  </a:cubicBezTo>
                  <a:cubicBezTo>
                    <a:pt x="17514" y="27835"/>
                    <a:pt x="17537" y="27838"/>
                    <a:pt x="17561" y="27838"/>
                  </a:cubicBezTo>
                  <a:cubicBezTo>
                    <a:pt x="18830" y="27838"/>
                    <a:pt x="22637" y="19458"/>
                    <a:pt x="21527" y="18792"/>
                  </a:cubicBezTo>
                  <a:cubicBezTo>
                    <a:pt x="20170" y="17983"/>
                    <a:pt x="10717" y="15089"/>
                    <a:pt x="10740" y="14292"/>
                  </a:cubicBezTo>
                  <a:cubicBezTo>
                    <a:pt x="10740" y="13827"/>
                    <a:pt x="11741" y="10005"/>
                    <a:pt x="12550" y="5088"/>
                  </a:cubicBezTo>
                  <a:cubicBezTo>
                    <a:pt x="13150" y="1461"/>
                    <a:pt x="12680" y="1"/>
                    <a:pt x="118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8" name="Google Shape;93458;p84"/>
            <p:cNvSpPr/>
            <p:nvPr/>
          </p:nvSpPr>
          <p:spPr>
            <a:xfrm>
              <a:off x="1527514" y="2074289"/>
              <a:ext cx="533547" cy="366029"/>
            </a:xfrm>
            <a:custGeom>
              <a:avLst/>
              <a:gdLst/>
              <a:ahLst/>
              <a:cxnLst/>
              <a:rect l="l" t="t" r="r" b="b"/>
              <a:pathLst>
                <a:path w="18979" h="13019" extrusionOk="0">
                  <a:moveTo>
                    <a:pt x="10430" y="0"/>
                  </a:moveTo>
                  <a:cubicBezTo>
                    <a:pt x="9335" y="0"/>
                    <a:pt x="7108" y="762"/>
                    <a:pt x="5870" y="1322"/>
                  </a:cubicBezTo>
                  <a:cubicBezTo>
                    <a:pt x="3632" y="2334"/>
                    <a:pt x="1500" y="3024"/>
                    <a:pt x="1500" y="3024"/>
                  </a:cubicBezTo>
                  <a:cubicBezTo>
                    <a:pt x="1500" y="3024"/>
                    <a:pt x="0" y="12454"/>
                    <a:pt x="381" y="12633"/>
                  </a:cubicBezTo>
                  <a:cubicBezTo>
                    <a:pt x="953" y="12892"/>
                    <a:pt x="1581" y="13019"/>
                    <a:pt x="2235" y="13019"/>
                  </a:cubicBezTo>
                  <a:cubicBezTo>
                    <a:pt x="4344" y="13019"/>
                    <a:pt x="6728" y="11696"/>
                    <a:pt x="8418" y="9215"/>
                  </a:cubicBezTo>
                  <a:cubicBezTo>
                    <a:pt x="8418" y="9215"/>
                    <a:pt x="11024" y="10006"/>
                    <a:pt x="12884" y="10006"/>
                  </a:cubicBezTo>
                  <a:cubicBezTo>
                    <a:pt x="13734" y="10006"/>
                    <a:pt x="14428" y="9840"/>
                    <a:pt x="14645" y="9358"/>
                  </a:cubicBezTo>
                  <a:cubicBezTo>
                    <a:pt x="14937" y="8730"/>
                    <a:pt x="14004" y="8142"/>
                    <a:pt x="12899" y="7687"/>
                  </a:cubicBezTo>
                  <a:lnTo>
                    <a:pt x="12899" y="7687"/>
                  </a:lnTo>
                  <a:cubicBezTo>
                    <a:pt x="13768" y="7906"/>
                    <a:pt x="14675" y="8080"/>
                    <a:pt x="15374" y="8080"/>
                  </a:cubicBezTo>
                  <a:cubicBezTo>
                    <a:pt x="15950" y="8080"/>
                    <a:pt x="16383" y="7962"/>
                    <a:pt x="16538" y="7656"/>
                  </a:cubicBezTo>
                  <a:cubicBezTo>
                    <a:pt x="16867" y="7011"/>
                    <a:pt x="16239" y="6421"/>
                    <a:pt x="15314" y="5933"/>
                  </a:cubicBezTo>
                  <a:lnTo>
                    <a:pt x="15314" y="5933"/>
                  </a:lnTo>
                  <a:cubicBezTo>
                    <a:pt x="15886" y="6063"/>
                    <a:pt x="16437" y="6148"/>
                    <a:pt x="16903" y="6148"/>
                  </a:cubicBezTo>
                  <a:cubicBezTo>
                    <a:pt x="17552" y="6148"/>
                    <a:pt x="18036" y="5983"/>
                    <a:pt x="18181" y="5548"/>
                  </a:cubicBezTo>
                  <a:cubicBezTo>
                    <a:pt x="18558" y="4424"/>
                    <a:pt x="16275" y="3538"/>
                    <a:pt x="14553" y="3041"/>
                  </a:cubicBezTo>
                  <a:lnTo>
                    <a:pt x="14553" y="3041"/>
                  </a:lnTo>
                  <a:cubicBezTo>
                    <a:pt x="15427" y="3226"/>
                    <a:pt x="16463" y="3399"/>
                    <a:pt x="17289" y="3399"/>
                  </a:cubicBezTo>
                  <a:cubicBezTo>
                    <a:pt x="18092" y="3399"/>
                    <a:pt x="18698" y="3236"/>
                    <a:pt x="18764" y="2762"/>
                  </a:cubicBezTo>
                  <a:cubicBezTo>
                    <a:pt x="18979" y="1083"/>
                    <a:pt x="12097" y="0"/>
                    <a:pt x="104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9" name="Google Shape;93459;p84"/>
            <p:cNvSpPr/>
            <p:nvPr/>
          </p:nvSpPr>
          <p:spPr>
            <a:xfrm>
              <a:off x="1827432" y="2131838"/>
              <a:ext cx="190800" cy="61965"/>
            </a:xfrm>
            <a:custGeom>
              <a:avLst/>
              <a:gdLst/>
              <a:ahLst/>
              <a:cxnLst/>
              <a:rect l="l" t="t" r="r" b="b"/>
              <a:pathLst>
                <a:path w="6787" h="2204" extrusionOk="0">
                  <a:moveTo>
                    <a:pt x="24" y="1"/>
                  </a:moveTo>
                  <a:cubicBezTo>
                    <a:pt x="0" y="1"/>
                    <a:pt x="0" y="25"/>
                    <a:pt x="12" y="37"/>
                  </a:cubicBezTo>
                  <a:cubicBezTo>
                    <a:pt x="715" y="215"/>
                    <a:pt x="1393" y="418"/>
                    <a:pt x="2096" y="596"/>
                  </a:cubicBezTo>
                  <a:cubicBezTo>
                    <a:pt x="2798" y="775"/>
                    <a:pt x="5299" y="1442"/>
                    <a:pt x="6787" y="2204"/>
                  </a:cubicBezTo>
                  <a:cubicBezTo>
                    <a:pt x="5977" y="1715"/>
                    <a:pt x="5120" y="1311"/>
                    <a:pt x="4227" y="1013"/>
                  </a:cubicBezTo>
                  <a:cubicBezTo>
                    <a:pt x="3548" y="775"/>
                    <a:pt x="2858" y="584"/>
                    <a:pt x="2155" y="406"/>
                  </a:cubicBezTo>
                  <a:cubicBezTo>
                    <a:pt x="1453" y="227"/>
                    <a:pt x="738" y="120"/>
                    <a:pt x="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0" name="Google Shape;93460;p84"/>
            <p:cNvSpPr/>
            <p:nvPr/>
          </p:nvSpPr>
          <p:spPr>
            <a:xfrm>
              <a:off x="1808680" y="2202488"/>
              <a:ext cx="150261" cy="39080"/>
            </a:xfrm>
            <a:custGeom>
              <a:avLst/>
              <a:gdLst/>
              <a:ahLst/>
              <a:cxnLst/>
              <a:rect l="l" t="t" r="r" b="b"/>
              <a:pathLst>
                <a:path w="5345" h="1390" extrusionOk="0">
                  <a:moveTo>
                    <a:pt x="12" y="0"/>
                  </a:moveTo>
                  <a:lnTo>
                    <a:pt x="0" y="24"/>
                  </a:lnTo>
                  <a:cubicBezTo>
                    <a:pt x="893" y="226"/>
                    <a:pt x="1775" y="500"/>
                    <a:pt x="2656" y="738"/>
                  </a:cubicBezTo>
                  <a:cubicBezTo>
                    <a:pt x="3537" y="976"/>
                    <a:pt x="4370" y="1131"/>
                    <a:pt x="5263" y="1381"/>
                  </a:cubicBezTo>
                  <a:cubicBezTo>
                    <a:pt x="5277" y="1387"/>
                    <a:pt x="5289" y="1389"/>
                    <a:pt x="5300" y="1389"/>
                  </a:cubicBezTo>
                  <a:cubicBezTo>
                    <a:pt x="5334" y="1389"/>
                    <a:pt x="5344" y="1364"/>
                    <a:pt x="5299" y="1345"/>
                  </a:cubicBezTo>
                  <a:cubicBezTo>
                    <a:pt x="4418" y="1072"/>
                    <a:pt x="3608" y="774"/>
                    <a:pt x="2703" y="560"/>
                  </a:cubicBezTo>
                  <a:cubicBezTo>
                    <a:pt x="1810" y="333"/>
                    <a:pt x="905" y="179"/>
                    <a:pt x="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1" name="Google Shape;93461;p84"/>
            <p:cNvSpPr/>
            <p:nvPr/>
          </p:nvSpPr>
          <p:spPr>
            <a:xfrm>
              <a:off x="1780904" y="2260318"/>
              <a:ext cx="116273" cy="33850"/>
            </a:xfrm>
            <a:custGeom>
              <a:avLst/>
              <a:gdLst/>
              <a:ahLst/>
              <a:cxnLst/>
              <a:rect l="l" t="t" r="r" b="b"/>
              <a:pathLst>
                <a:path w="4136" h="1204" extrusionOk="0">
                  <a:moveTo>
                    <a:pt x="17" y="1"/>
                  </a:moveTo>
                  <a:cubicBezTo>
                    <a:pt x="1" y="1"/>
                    <a:pt x="3" y="40"/>
                    <a:pt x="24" y="50"/>
                  </a:cubicBezTo>
                  <a:cubicBezTo>
                    <a:pt x="1643" y="455"/>
                    <a:pt x="2703" y="789"/>
                    <a:pt x="4036" y="1193"/>
                  </a:cubicBezTo>
                  <a:cubicBezTo>
                    <a:pt x="4056" y="1200"/>
                    <a:pt x="4075" y="1203"/>
                    <a:pt x="4089" y="1203"/>
                  </a:cubicBezTo>
                  <a:cubicBezTo>
                    <a:pt x="4125" y="1203"/>
                    <a:pt x="4136" y="1184"/>
                    <a:pt x="4084" y="1158"/>
                  </a:cubicBezTo>
                  <a:cubicBezTo>
                    <a:pt x="2774" y="634"/>
                    <a:pt x="1417" y="241"/>
                    <a:pt x="24" y="3"/>
                  </a:cubicBezTo>
                  <a:cubicBezTo>
                    <a:pt x="21" y="2"/>
                    <a:pt x="19" y="1"/>
                    <a:pt x="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2" name="Google Shape;93462;p84"/>
            <p:cNvSpPr/>
            <p:nvPr/>
          </p:nvSpPr>
          <p:spPr>
            <a:xfrm>
              <a:off x="1728528" y="2065826"/>
              <a:ext cx="294984" cy="52378"/>
            </a:xfrm>
            <a:custGeom>
              <a:avLst/>
              <a:gdLst/>
              <a:ahLst/>
              <a:cxnLst/>
              <a:rect l="l" t="t" r="r" b="b"/>
              <a:pathLst>
                <a:path w="10493" h="1863" extrusionOk="0">
                  <a:moveTo>
                    <a:pt x="3716" y="0"/>
                  </a:moveTo>
                  <a:cubicBezTo>
                    <a:pt x="3220" y="0"/>
                    <a:pt x="2726" y="62"/>
                    <a:pt x="2244" y="182"/>
                  </a:cubicBezTo>
                  <a:cubicBezTo>
                    <a:pt x="1875" y="277"/>
                    <a:pt x="1506" y="396"/>
                    <a:pt x="1149" y="551"/>
                  </a:cubicBezTo>
                  <a:cubicBezTo>
                    <a:pt x="768" y="694"/>
                    <a:pt x="387" y="873"/>
                    <a:pt x="42" y="1087"/>
                  </a:cubicBezTo>
                  <a:cubicBezTo>
                    <a:pt x="1" y="1107"/>
                    <a:pt x="21" y="1163"/>
                    <a:pt x="58" y="1163"/>
                  </a:cubicBezTo>
                  <a:cubicBezTo>
                    <a:pt x="64" y="1163"/>
                    <a:pt x="71" y="1162"/>
                    <a:pt x="77" y="1158"/>
                  </a:cubicBezTo>
                  <a:cubicBezTo>
                    <a:pt x="446" y="1075"/>
                    <a:pt x="804" y="908"/>
                    <a:pt x="1173" y="801"/>
                  </a:cubicBezTo>
                  <a:cubicBezTo>
                    <a:pt x="1566" y="658"/>
                    <a:pt x="1982" y="539"/>
                    <a:pt x="2399" y="444"/>
                  </a:cubicBezTo>
                  <a:cubicBezTo>
                    <a:pt x="2828" y="362"/>
                    <a:pt x="3261" y="320"/>
                    <a:pt x="3695" y="320"/>
                  </a:cubicBezTo>
                  <a:cubicBezTo>
                    <a:pt x="4079" y="320"/>
                    <a:pt x="4466" y="353"/>
                    <a:pt x="4852" y="420"/>
                  </a:cubicBezTo>
                  <a:cubicBezTo>
                    <a:pt x="7221" y="777"/>
                    <a:pt x="8912" y="1444"/>
                    <a:pt x="10460" y="1861"/>
                  </a:cubicBezTo>
                  <a:cubicBezTo>
                    <a:pt x="10461" y="1862"/>
                    <a:pt x="10463" y="1862"/>
                    <a:pt x="10465" y="1862"/>
                  </a:cubicBezTo>
                  <a:cubicBezTo>
                    <a:pt x="10485" y="1862"/>
                    <a:pt x="10493" y="1801"/>
                    <a:pt x="10460" y="1801"/>
                  </a:cubicBezTo>
                  <a:cubicBezTo>
                    <a:pt x="8638" y="980"/>
                    <a:pt x="6709" y="408"/>
                    <a:pt x="4733" y="87"/>
                  </a:cubicBezTo>
                  <a:cubicBezTo>
                    <a:pt x="4395" y="29"/>
                    <a:pt x="4055" y="0"/>
                    <a:pt x="3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3" name="Google Shape;93463;p84"/>
            <p:cNvSpPr/>
            <p:nvPr/>
          </p:nvSpPr>
          <p:spPr>
            <a:xfrm>
              <a:off x="1102744" y="1647295"/>
              <a:ext cx="330238" cy="511721"/>
            </a:xfrm>
            <a:custGeom>
              <a:avLst/>
              <a:gdLst/>
              <a:ahLst/>
              <a:cxnLst/>
              <a:rect l="l" t="t" r="r" b="b"/>
              <a:pathLst>
                <a:path w="11747" h="18201" extrusionOk="0">
                  <a:moveTo>
                    <a:pt x="10603" y="1"/>
                  </a:moveTo>
                  <a:cubicBezTo>
                    <a:pt x="9904" y="1"/>
                    <a:pt x="8817" y="993"/>
                    <a:pt x="7311" y="3210"/>
                  </a:cubicBezTo>
                  <a:cubicBezTo>
                    <a:pt x="3917" y="8223"/>
                    <a:pt x="381" y="14593"/>
                    <a:pt x="0" y="18200"/>
                  </a:cubicBezTo>
                  <a:lnTo>
                    <a:pt x="9668" y="14271"/>
                  </a:lnTo>
                  <a:cubicBezTo>
                    <a:pt x="10454" y="10973"/>
                    <a:pt x="11049" y="7628"/>
                    <a:pt x="11454" y="4258"/>
                  </a:cubicBezTo>
                  <a:cubicBezTo>
                    <a:pt x="11746" y="1576"/>
                    <a:pt x="11483" y="1"/>
                    <a:pt x="106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4" name="Google Shape;93464;p84"/>
            <p:cNvSpPr/>
            <p:nvPr/>
          </p:nvSpPr>
          <p:spPr>
            <a:xfrm>
              <a:off x="1189109" y="1695369"/>
              <a:ext cx="234655" cy="416102"/>
            </a:xfrm>
            <a:custGeom>
              <a:avLst/>
              <a:gdLst/>
              <a:ahLst/>
              <a:cxnLst/>
              <a:rect l="l" t="t" r="r" b="b"/>
              <a:pathLst>
                <a:path w="8347" h="14800" extrusionOk="0">
                  <a:moveTo>
                    <a:pt x="8346" y="0"/>
                  </a:moveTo>
                  <a:cubicBezTo>
                    <a:pt x="8156" y="143"/>
                    <a:pt x="7977" y="322"/>
                    <a:pt x="7834" y="524"/>
                  </a:cubicBezTo>
                  <a:cubicBezTo>
                    <a:pt x="7691" y="715"/>
                    <a:pt x="7572" y="929"/>
                    <a:pt x="7477" y="1155"/>
                  </a:cubicBezTo>
                  <a:cubicBezTo>
                    <a:pt x="7668" y="1000"/>
                    <a:pt x="7846" y="834"/>
                    <a:pt x="7989" y="631"/>
                  </a:cubicBezTo>
                  <a:cubicBezTo>
                    <a:pt x="8132" y="441"/>
                    <a:pt x="8263" y="226"/>
                    <a:pt x="8346" y="0"/>
                  </a:cubicBezTo>
                  <a:close/>
                  <a:moveTo>
                    <a:pt x="4751" y="786"/>
                  </a:moveTo>
                  <a:lnTo>
                    <a:pt x="4751" y="786"/>
                  </a:lnTo>
                  <a:cubicBezTo>
                    <a:pt x="4703" y="846"/>
                    <a:pt x="4655" y="905"/>
                    <a:pt x="4620" y="965"/>
                  </a:cubicBezTo>
                  <a:cubicBezTo>
                    <a:pt x="4643" y="1072"/>
                    <a:pt x="4679" y="1191"/>
                    <a:pt x="4727" y="1298"/>
                  </a:cubicBezTo>
                  <a:cubicBezTo>
                    <a:pt x="4763" y="1131"/>
                    <a:pt x="4763" y="953"/>
                    <a:pt x="4751" y="786"/>
                  </a:cubicBezTo>
                  <a:close/>
                  <a:moveTo>
                    <a:pt x="4846" y="3786"/>
                  </a:moveTo>
                  <a:lnTo>
                    <a:pt x="4846" y="3786"/>
                  </a:lnTo>
                  <a:cubicBezTo>
                    <a:pt x="4989" y="3977"/>
                    <a:pt x="5167" y="4144"/>
                    <a:pt x="5358" y="4286"/>
                  </a:cubicBezTo>
                  <a:cubicBezTo>
                    <a:pt x="5548" y="4429"/>
                    <a:pt x="5763" y="4560"/>
                    <a:pt x="5989" y="4644"/>
                  </a:cubicBezTo>
                  <a:cubicBezTo>
                    <a:pt x="5846" y="4453"/>
                    <a:pt x="5667" y="4286"/>
                    <a:pt x="5477" y="4132"/>
                  </a:cubicBezTo>
                  <a:cubicBezTo>
                    <a:pt x="5274" y="3989"/>
                    <a:pt x="5072" y="3870"/>
                    <a:pt x="4846" y="3786"/>
                  </a:cubicBezTo>
                  <a:close/>
                  <a:moveTo>
                    <a:pt x="2088" y="5403"/>
                  </a:moveTo>
                  <a:cubicBezTo>
                    <a:pt x="1973" y="5403"/>
                    <a:pt x="1857" y="5412"/>
                    <a:pt x="1738" y="5429"/>
                  </a:cubicBezTo>
                  <a:lnTo>
                    <a:pt x="1619" y="5620"/>
                  </a:lnTo>
                  <a:lnTo>
                    <a:pt x="1726" y="5620"/>
                  </a:lnTo>
                  <a:cubicBezTo>
                    <a:pt x="1976" y="5584"/>
                    <a:pt x="2203" y="5525"/>
                    <a:pt x="2429" y="5429"/>
                  </a:cubicBezTo>
                  <a:cubicBezTo>
                    <a:pt x="2316" y="5412"/>
                    <a:pt x="2203" y="5403"/>
                    <a:pt x="2088" y="5403"/>
                  </a:cubicBezTo>
                  <a:close/>
                  <a:moveTo>
                    <a:pt x="4786" y="8084"/>
                  </a:moveTo>
                  <a:cubicBezTo>
                    <a:pt x="4751" y="8323"/>
                    <a:pt x="4751" y="8573"/>
                    <a:pt x="4786" y="8811"/>
                  </a:cubicBezTo>
                  <a:cubicBezTo>
                    <a:pt x="4822" y="9049"/>
                    <a:pt x="4882" y="9287"/>
                    <a:pt x="4977" y="9501"/>
                  </a:cubicBezTo>
                  <a:cubicBezTo>
                    <a:pt x="5024" y="9263"/>
                    <a:pt x="5024" y="9025"/>
                    <a:pt x="4977" y="8787"/>
                  </a:cubicBezTo>
                  <a:cubicBezTo>
                    <a:pt x="4953" y="8537"/>
                    <a:pt x="4882" y="8299"/>
                    <a:pt x="4786" y="8084"/>
                  </a:cubicBezTo>
                  <a:close/>
                  <a:moveTo>
                    <a:pt x="2036" y="9001"/>
                  </a:moveTo>
                  <a:cubicBezTo>
                    <a:pt x="1845" y="9144"/>
                    <a:pt x="1679" y="9323"/>
                    <a:pt x="1536" y="9513"/>
                  </a:cubicBezTo>
                  <a:cubicBezTo>
                    <a:pt x="1381" y="9716"/>
                    <a:pt x="1262" y="9918"/>
                    <a:pt x="1179" y="10156"/>
                  </a:cubicBezTo>
                  <a:cubicBezTo>
                    <a:pt x="1560" y="9847"/>
                    <a:pt x="1857" y="9454"/>
                    <a:pt x="2048" y="9001"/>
                  </a:cubicBezTo>
                  <a:close/>
                  <a:moveTo>
                    <a:pt x="4881" y="12939"/>
                  </a:moveTo>
                  <a:cubicBezTo>
                    <a:pt x="4518" y="12939"/>
                    <a:pt x="4160" y="13017"/>
                    <a:pt x="3822" y="13168"/>
                  </a:cubicBezTo>
                  <a:cubicBezTo>
                    <a:pt x="3928" y="13179"/>
                    <a:pt x="4034" y="13184"/>
                    <a:pt x="4139" y="13184"/>
                  </a:cubicBezTo>
                  <a:cubicBezTo>
                    <a:pt x="4520" y="13184"/>
                    <a:pt x="4896" y="13115"/>
                    <a:pt x="5251" y="12966"/>
                  </a:cubicBezTo>
                  <a:cubicBezTo>
                    <a:pt x="5127" y="12948"/>
                    <a:pt x="5004" y="12939"/>
                    <a:pt x="4881" y="12939"/>
                  </a:cubicBezTo>
                  <a:close/>
                  <a:moveTo>
                    <a:pt x="0" y="13942"/>
                  </a:moveTo>
                  <a:cubicBezTo>
                    <a:pt x="143" y="14133"/>
                    <a:pt x="321" y="14300"/>
                    <a:pt x="512" y="14442"/>
                  </a:cubicBezTo>
                  <a:cubicBezTo>
                    <a:pt x="701" y="14576"/>
                    <a:pt x="901" y="14689"/>
                    <a:pt x="1121" y="14771"/>
                  </a:cubicBezTo>
                  <a:lnTo>
                    <a:pt x="1121" y="14771"/>
                  </a:lnTo>
                  <a:cubicBezTo>
                    <a:pt x="982" y="14593"/>
                    <a:pt x="812" y="14435"/>
                    <a:pt x="631" y="14300"/>
                  </a:cubicBezTo>
                  <a:cubicBezTo>
                    <a:pt x="441" y="14145"/>
                    <a:pt x="226" y="14026"/>
                    <a:pt x="0" y="13942"/>
                  </a:cubicBezTo>
                  <a:close/>
                  <a:moveTo>
                    <a:pt x="1121" y="14771"/>
                  </a:moveTo>
                  <a:cubicBezTo>
                    <a:pt x="1129" y="14781"/>
                    <a:pt x="1136" y="14790"/>
                    <a:pt x="1143" y="14800"/>
                  </a:cubicBezTo>
                  <a:lnTo>
                    <a:pt x="1167" y="14788"/>
                  </a:lnTo>
                  <a:cubicBezTo>
                    <a:pt x="1152" y="14782"/>
                    <a:pt x="1136" y="14777"/>
                    <a:pt x="1121" y="1477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5" name="Google Shape;93465;p84"/>
            <p:cNvSpPr/>
            <p:nvPr/>
          </p:nvSpPr>
          <p:spPr>
            <a:xfrm>
              <a:off x="1365214" y="1835742"/>
              <a:ext cx="58896" cy="218201"/>
            </a:xfrm>
            <a:custGeom>
              <a:avLst/>
              <a:gdLst/>
              <a:ahLst/>
              <a:cxnLst/>
              <a:rect l="l" t="t" r="r" b="b"/>
              <a:pathLst>
                <a:path w="2095" h="7761" extrusionOk="0">
                  <a:moveTo>
                    <a:pt x="1816" y="0"/>
                  </a:moveTo>
                  <a:cubicBezTo>
                    <a:pt x="1803" y="0"/>
                    <a:pt x="1790" y="9"/>
                    <a:pt x="1785" y="32"/>
                  </a:cubicBezTo>
                  <a:cubicBezTo>
                    <a:pt x="1535" y="1294"/>
                    <a:pt x="415" y="7223"/>
                    <a:pt x="368" y="7533"/>
                  </a:cubicBezTo>
                  <a:cubicBezTo>
                    <a:pt x="333" y="7533"/>
                    <a:pt x="53" y="7700"/>
                    <a:pt x="25" y="7700"/>
                  </a:cubicBezTo>
                  <a:cubicBezTo>
                    <a:pt x="24" y="7700"/>
                    <a:pt x="23" y="7700"/>
                    <a:pt x="23" y="7699"/>
                  </a:cubicBezTo>
                  <a:cubicBezTo>
                    <a:pt x="1" y="7699"/>
                    <a:pt x="19" y="7760"/>
                    <a:pt x="31" y="7760"/>
                  </a:cubicBezTo>
                  <a:cubicBezTo>
                    <a:pt x="33" y="7760"/>
                    <a:pt x="33" y="7760"/>
                    <a:pt x="34" y="7759"/>
                  </a:cubicBezTo>
                  <a:cubicBezTo>
                    <a:pt x="58" y="7735"/>
                    <a:pt x="427" y="7580"/>
                    <a:pt x="427" y="7580"/>
                  </a:cubicBezTo>
                  <a:cubicBezTo>
                    <a:pt x="546" y="7306"/>
                    <a:pt x="1427" y="2782"/>
                    <a:pt x="1523" y="2234"/>
                  </a:cubicBezTo>
                  <a:cubicBezTo>
                    <a:pt x="1535" y="2210"/>
                    <a:pt x="1547" y="2187"/>
                    <a:pt x="1558" y="2163"/>
                  </a:cubicBezTo>
                  <a:cubicBezTo>
                    <a:pt x="1594" y="2079"/>
                    <a:pt x="1618" y="1996"/>
                    <a:pt x="1642" y="1925"/>
                  </a:cubicBezTo>
                  <a:cubicBezTo>
                    <a:pt x="1701" y="1770"/>
                    <a:pt x="1749" y="1627"/>
                    <a:pt x="1797" y="1484"/>
                  </a:cubicBezTo>
                  <a:cubicBezTo>
                    <a:pt x="1916" y="1186"/>
                    <a:pt x="2011" y="877"/>
                    <a:pt x="2082" y="567"/>
                  </a:cubicBezTo>
                  <a:cubicBezTo>
                    <a:pt x="2094" y="555"/>
                    <a:pt x="2082" y="532"/>
                    <a:pt x="2070" y="532"/>
                  </a:cubicBezTo>
                  <a:cubicBezTo>
                    <a:pt x="2067" y="528"/>
                    <a:pt x="2062" y="527"/>
                    <a:pt x="2058" y="527"/>
                  </a:cubicBezTo>
                  <a:cubicBezTo>
                    <a:pt x="2047" y="527"/>
                    <a:pt x="2035" y="535"/>
                    <a:pt x="2035" y="544"/>
                  </a:cubicBezTo>
                  <a:cubicBezTo>
                    <a:pt x="1892" y="817"/>
                    <a:pt x="1785" y="1115"/>
                    <a:pt x="1701" y="1413"/>
                  </a:cubicBezTo>
                  <a:cubicBezTo>
                    <a:pt x="1666" y="1508"/>
                    <a:pt x="1630" y="1615"/>
                    <a:pt x="1606" y="1710"/>
                  </a:cubicBezTo>
                  <a:cubicBezTo>
                    <a:pt x="1689" y="1151"/>
                    <a:pt x="1761" y="591"/>
                    <a:pt x="1844" y="32"/>
                  </a:cubicBezTo>
                  <a:cubicBezTo>
                    <a:pt x="1844" y="12"/>
                    <a:pt x="1831" y="0"/>
                    <a:pt x="18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6" name="Google Shape;93466;p84"/>
            <p:cNvSpPr/>
            <p:nvPr/>
          </p:nvSpPr>
          <p:spPr>
            <a:xfrm>
              <a:off x="1126500" y="2017695"/>
              <a:ext cx="244382" cy="91767"/>
            </a:xfrm>
            <a:custGeom>
              <a:avLst/>
              <a:gdLst/>
              <a:ahLst/>
              <a:cxnLst/>
              <a:rect l="l" t="t" r="r" b="b"/>
              <a:pathLst>
                <a:path w="8693" h="3264" extrusionOk="0">
                  <a:moveTo>
                    <a:pt x="8656" y="1"/>
                  </a:moveTo>
                  <a:cubicBezTo>
                    <a:pt x="8263" y="96"/>
                    <a:pt x="7894" y="203"/>
                    <a:pt x="7513" y="334"/>
                  </a:cubicBezTo>
                  <a:cubicBezTo>
                    <a:pt x="7144" y="453"/>
                    <a:pt x="6763" y="572"/>
                    <a:pt x="6394" y="691"/>
                  </a:cubicBezTo>
                  <a:cubicBezTo>
                    <a:pt x="5668" y="930"/>
                    <a:pt x="4954" y="1180"/>
                    <a:pt x="4239" y="1442"/>
                  </a:cubicBezTo>
                  <a:cubicBezTo>
                    <a:pt x="2810" y="1953"/>
                    <a:pt x="1405" y="2549"/>
                    <a:pt x="36" y="3204"/>
                  </a:cubicBezTo>
                  <a:cubicBezTo>
                    <a:pt x="1" y="3204"/>
                    <a:pt x="36" y="3263"/>
                    <a:pt x="60" y="3263"/>
                  </a:cubicBezTo>
                  <a:cubicBezTo>
                    <a:pt x="1513" y="2751"/>
                    <a:pt x="2941" y="2168"/>
                    <a:pt x="4394" y="1620"/>
                  </a:cubicBezTo>
                  <a:lnTo>
                    <a:pt x="6525" y="834"/>
                  </a:lnTo>
                  <a:lnTo>
                    <a:pt x="7597" y="429"/>
                  </a:lnTo>
                  <a:cubicBezTo>
                    <a:pt x="7942" y="299"/>
                    <a:pt x="8323" y="191"/>
                    <a:pt x="8668" y="25"/>
                  </a:cubicBezTo>
                  <a:cubicBezTo>
                    <a:pt x="8692" y="25"/>
                    <a:pt x="8668" y="1"/>
                    <a:pt x="86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7" name="Google Shape;93467;p84"/>
            <p:cNvSpPr/>
            <p:nvPr/>
          </p:nvSpPr>
          <p:spPr>
            <a:xfrm>
              <a:off x="1429088" y="1469080"/>
              <a:ext cx="133253" cy="247440"/>
            </a:xfrm>
            <a:custGeom>
              <a:avLst/>
              <a:gdLst/>
              <a:ahLst/>
              <a:cxnLst/>
              <a:rect l="l" t="t" r="r" b="b"/>
              <a:pathLst>
                <a:path w="4740" h="8801" extrusionOk="0">
                  <a:moveTo>
                    <a:pt x="691" y="1"/>
                  </a:moveTo>
                  <a:cubicBezTo>
                    <a:pt x="691" y="1"/>
                    <a:pt x="548" y="834"/>
                    <a:pt x="394" y="1882"/>
                  </a:cubicBezTo>
                  <a:cubicBezTo>
                    <a:pt x="394" y="1929"/>
                    <a:pt x="370" y="1977"/>
                    <a:pt x="370" y="2037"/>
                  </a:cubicBezTo>
                  <a:cubicBezTo>
                    <a:pt x="358" y="2084"/>
                    <a:pt x="346" y="2144"/>
                    <a:pt x="334" y="2203"/>
                  </a:cubicBezTo>
                  <a:cubicBezTo>
                    <a:pt x="310" y="2346"/>
                    <a:pt x="287" y="2525"/>
                    <a:pt x="263" y="2668"/>
                  </a:cubicBezTo>
                  <a:cubicBezTo>
                    <a:pt x="239" y="2822"/>
                    <a:pt x="227" y="2918"/>
                    <a:pt x="215" y="3037"/>
                  </a:cubicBezTo>
                  <a:cubicBezTo>
                    <a:pt x="203" y="3168"/>
                    <a:pt x="179" y="3299"/>
                    <a:pt x="167" y="3418"/>
                  </a:cubicBezTo>
                  <a:cubicBezTo>
                    <a:pt x="48" y="4323"/>
                    <a:pt x="1" y="5239"/>
                    <a:pt x="13" y="6144"/>
                  </a:cubicBezTo>
                  <a:cubicBezTo>
                    <a:pt x="83" y="6497"/>
                    <a:pt x="1733" y="8800"/>
                    <a:pt x="3356" y="8800"/>
                  </a:cubicBezTo>
                  <a:cubicBezTo>
                    <a:pt x="3377" y="8800"/>
                    <a:pt x="3397" y="8800"/>
                    <a:pt x="3418" y="8799"/>
                  </a:cubicBezTo>
                  <a:cubicBezTo>
                    <a:pt x="3954" y="8775"/>
                    <a:pt x="3977" y="5847"/>
                    <a:pt x="3977" y="5847"/>
                  </a:cubicBezTo>
                  <a:lnTo>
                    <a:pt x="4025" y="5632"/>
                  </a:lnTo>
                  <a:lnTo>
                    <a:pt x="4739" y="2620"/>
                  </a:lnTo>
                  <a:lnTo>
                    <a:pt x="1203" y="298"/>
                  </a:lnTo>
                  <a:lnTo>
                    <a:pt x="6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8" name="Google Shape;93468;p84"/>
            <p:cNvSpPr/>
            <p:nvPr/>
          </p:nvSpPr>
          <p:spPr>
            <a:xfrm>
              <a:off x="1439800" y="1468743"/>
              <a:ext cx="122542" cy="158709"/>
            </a:xfrm>
            <a:custGeom>
              <a:avLst/>
              <a:gdLst/>
              <a:ahLst/>
              <a:cxnLst/>
              <a:rect l="l" t="t" r="r" b="b"/>
              <a:pathLst>
                <a:path w="4359" h="5645" extrusionOk="0">
                  <a:moveTo>
                    <a:pt x="322" y="1"/>
                  </a:moveTo>
                  <a:cubicBezTo>
                    <a:pt x="322" y="1"/>
                    <a:pt x="167" y="834"/>
                    <a:pt x="1" y="1882"/>
                  </a:cubicBezTo>
                  <a:cubicBezTo>
                    <a:pt x="608" y="3608"/>
                    <a:pt x="1942" y="4989"/>
                    <a:pt x="3644" y="5644"/>
                  </a:cubicBezTo>
                  <a:lnTo>
                    <a:pt x="4358" y="2620"/>
                  </a:lnTo>
                  <a:lnTo>
                    <a:pt x="834" y="298"/>
                  </a:lnTo>
                  <a:lnTo>
                    <a:pt x="32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9" name="Google Shape;93469;p84"/>
            <p:cNvSpPr/>
            <p:nvPr/>
          </p:nvSpPr>
          <p:spPr>
            <a:xfrm>
              <a:off x="1381239" y="1236297"/>
              <a:ext cx="323013" cy="358607"/>
            </a:xfrm>
            <a:custGeom>
              <a:avLst/>
              <a:gdLst/>
              <a:ahLst/>
              <a:cxnLst/>
              <a:rect l="l" t="t" r="r" b="b"/>
              <a:pathLst>
                <a:path w="11490" h="12755" extrusionOk="0">
                  <a:moveTo>
                    <a:pt x="5644" y="1"/>
                  </a:moveTo>
                  <a:cubicBezTo>
                    <a:pt x="5321" y="1"/>
                    <a:pt x="5001" y="32"/>
                    <a:pt x="4691" y="89"/>
                  </a:cubicBezTo>
                  <a:cubicBezTo>
                    <a:pt x="2298" y="542"/>
                    <a:pt x="0" y="2566"/>
                    <a:pt x="1250" y="7864"/>
                  </a:cubicBezTo>
                  <a:cubicBezTo>
                    <a:pt x="2275" y="12163"/>
                    <a:pt x="4843" y="12754"/>
                    <a:pt x="6342" y="12754"/>
                  </a:cubicBezTo>
                  <a:cubicBezTo>
                    <a:pt x="6690" y="12754"/>
                    <a:pt x="6980" y="12722"/>
                    <a:pt x="7180" y="12698"/>
                  </a:cubicBezTo>
                  <a:cubicBezTo>
                    <a:pt x="8346" y="12543"/>
                    <a:pt x="11490" y="11519"/>
                    <a:pt x="10799" y="6114"/>
                  </a:cubicBezTo>
                  <a:cubicBezTo>
                    <a:pt x="10188" y="1428"/>
                    <a:pt x="7825" y="1"/>
                    <a:pt x="56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0" name="Google Shape;93470;p84"/>
            <p:cNvSpPr/>
            <p:nvPr/>
          </p:nvSpPr>
          <p:spPr>
            <a:xfrm>
              <a:off x="1636961" y="1369389"/>
              <a:ext cx="29490" cy="15463"/>
            </a:xfrm>
            <a:custGeom>
              <a:avLst/>
              <a:gdLst/>
              <a:ahLst/>
              <a:cxnLst/>
              <a:rect l="l" t="t" r="r" b="b"/>
              <a:pathLst>
                <a:path w="1049" h="550" extrusionOk="0">
                  <a:moveTo>
                    <a:pt x="404" y="0"/>
                  </a:moveTo>
                  <a:cubicBezTo>
                    <a:pt x="268" y="0"/>
                    <a:pt x="135" y="59"/>
                    <a:pt x="48" y="165"/>
                  </a:cubicBezTo>
                  <a:cubicBezTo>
                    <a:pt x="1" y="237"/>
                    <a:pt x="12" y="332"/>
                    <a:pt x="72" y="403"/>
                  </a:cubicBezTo>
                  <a:cubicBezTo>
                    <a:pt x="168" y="467"/>
                    <a:pt x="283" y="512"/>
                    <a:pt x="401" y="512"/>
                  </a:cubicBezTo>
                  <a:cubicBezTo>
                    <a:pt x="414" y="512"/>
                    <a:pt x="428" y="512"/>
                    <a:pt x="441" y="510"/>
                  </a:cubicBezTo>
                  <a:cubicBezTo>
                    <a:pt x="572" y="534"/>
                    <a:pt x="691" y="546"/>
                    <a:pt x="822" y="546"/>
                  </a:cubicBezTo>
                  <a:cubicBezTo>
                    <a:pt x="831" y="548"/>
                    <a:pt x="839" y="549"/>
                    <a:pt x="847" y="549"/>
                  </a:cubicBezTo>
                  <a:cubicBezTo>
                    <a:pt x="886" y="549"/>
                    <a:pt x="924" y="528"/>
                    <a:pt x="953" y="499"/>
                  </a:cubicBezTo>
                  <a:cubicBezTo>
                    <a:pt x="1048" y="427"/>
                    <a:pt x="1048" y="284"/>
                    <a:pt x="965" y="201"/>
                  </a:cubicBezTo>
                  <a:cubicBezTo>
                    <a:pt x="846" y="82"/>
                    <a:pt x="679" y="10"/>
                    <a:pt x="501" y="10"/>
                  </a:cubicBezTo>
                  <a:cubicBezTo>
                    <a:pt x="469" y="4"/>
                    <a:pt x="436" y="0"/>
                    <a:pt x="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1" name="Google Shape;93471;p84"/>
            <p:cNvSpPr/>
            <p:nvPr/>
          </p:nvSpPr>
          <p:spPr>
            <a:xfrm>
              <a:off x="1546576" y="1377654"/>
              <a:ext cx="29827" cy="18359"/>
            </a:xfrm>
            <a:custGeom>
              <a:avLst/>
              <a:gdLst/>
              <a:ahLst/>
              <a:cxnLst/>
              <a:rect l="l" t="t" r="r" b="b"/>
              <a:pathLst>
                <a:path w="1061" h="653" extrusionOk="0">
                  <a:moveTo>
                    <a:pt x="680" y="1"/>
                  </a:moveTo>
                  <a:cubicBezTo>
                    <a:pt x="621" y="1"/>
                    <a:pt x="560" y="13"/>
                    <a:pt x="501" y="38"/>
                  </a:cubicBezTo>
                  <a:cubicBezTo>
                    <a:pt x="334" y="85"/>
                    <a:pt x="179" y="193"/>
                    <a:pt x="96" y="336"/>
                  </a:cubicBezTo>
                  <a:cubicBezTo>
                    <a:pt x="0" y="485"/>
                    <a:pt x="114" y="653"/>
                    <a:pt x="267" y="653"/>
                  </a:cubicBezTo>
                  <a:cubicBezTo>
                    <a:pt x="285" y="653"/>
                    <a:pt x="303" y="650"/>
                    <a:pt x="322" y="645"/>
                  </a:cubicBezTo>
                  <a:cubicBezTo>
                    <a:pt x="441" y="609"/>
                    <a:pt x="560" y="574"/>
                    <a:pt x="680" y="526"/>
                  </a:cubicBezTo>
                  <a:cubicBezTo>
                    <a:pt x="811" y="502"/>
                    <a:pt x="918" y="431"/>
                    <a:pt x="1013" y="336"/>
                  </a:cubicBezTo>
                  <a:cubicBezTo>
                    <a:pt x="1061" y="264"/>
                    <a:pt x="1049" y="169"/>
                    <a:pt x="989" y="109"/>
                  </a:cubicBezTo>
                  <a:cubicBezTo>
                    <a:pt x="897" y="40"/>
                    <a:pt x="790"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2" name="Google Shape;93472;p84"/>
            <p:cNvSpPr/>
            <p:nvPr/>
          </p:nvSpPr>
          <p:spPr>
            <a:xfrm>
              <a:off x="1576039" y="1430593"/>
              <a:ext cx="11414" cy="28480"/>
            </a:xfrm>
            <a:custGeom>
              <a:avLst/>
              <a:gdLst/>
              <a:ahLst/>
              <a:cxnLst/>
              <a:rect l="l" t="t" r="r" b="b"/>
              <a:pathLst>
                <a:path w="406" h="1013" extrusionOk="0">
                  <a:moveTo>
                    <a:pt x="274" y="0"/>
                  </a:moveTo>
                  <a:cubicBezTo>
                    <a:pt x="274" y="0"/>
                    <a:pt x="251" y="12"/>
                    <a:pt x="251" y="36"/>
                  </a:cubicBezTo>
                  <a:cubicBezTo>
                    <a:pt x="310" y="393"/>
                    <a:pt x="310" y="822"/>
                    <a:pt x="1" y="989"/>
                  </a:cubicBezTo>
                  <a:lnTo>
                    <a:pt x="1" y="1012"/>
                  </a:lnTo>
                  <a:cubicBezTo>
                    <a:pt x="405" y="905"/>
                    <a:pt x="394" y="334"/>
                    <a:pt x="2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3" name="Google Shape;93473;p84"/>
            <p:cNvSpPr/>
            <p:nvPr/>
          </p:nvSpPr>
          <p:spPr>
            <a:xfrm>
              <a:off x="1556528" y="1420865"/>
              <a:ext cx="33791" cy="33541"/>
            </a:xfrm>
            <a:custGeom>
              <a:avLst/>
              <a:gdLst/>
              <a:ahLst/>
              <a:cxnLst/>
              <a:rect l="l" t="t" r="r" b="b"/>
              <a:pathLst>
                <a:path w="1202" h="1193" extrusionOk="0">
                  <a:moveTo>
                    <a:pt x="602" y="1"/>
                  </a:moveTo>
                  <a:cubicBezTo>
                    <a:pt x="597" y="1"/>
                    <a:pt x="592" y="1"/>
                    <a:pt x="587" y="1"/>
                  </a:cubicBezTo>
                  <a:cubicBezTo>
                    <a:pt x="1" y="36"/>
                    <a:pt x="96" y="1192"/>
                    <a:pt x="634" y="1192"/>
                  </a:cubicBezTo>
                  <a:cubicBezTo>
                    <a:pt x="642" y="1192"/>
                    <a:pt x="651" y="1192"/>
                    <a:pt x="659" y="1192"/>
                  </a:cubicBezTo>
                  <a:cubicBezTo>
                    <a:pt x="1201" y="1156"/>
                    <a:pt x="1090" y="1"/>
                    <a:pt x="6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4" name="Google Shape;93474;p84"/>
            <p:cNvSpPr/>
            <p:nvPr/>
          </p:nvSpPr>
          <p:spPr>
            <a:xfrm>
              <a:off x="1546913" y="1422946"/>
              <a:ext cx="22125" cy="14367"/>
            </a:xfrm>
            <a:custGeom>
              <a:avLst/>
              <a:gdLst/>
              <a:ahLst/>
              <a:cxnLst/>
              <a:rect l="l" t="t" r="r" b="b"/>
              <a:pathLst>
                <a:path w="787" h="511" extrusionOk="0">
                  <a:moveTo>
                    <a:pt x="730" y="0"/>
                  </a:moveTo>
                  <a:cubicBezTo>
                    <a:pt x="722" y="0"/>
                    <a:pt x="713" y="3"/>
                    <a:pt x="703" y="10"/>
                  </a:cubicBezTo>
                  <a:cubicBezTo>
                    <a:pt x="608" y="94"/>
                    <a:pt x="513" y="213"/>
                    <a:pt x="394" y="237"/>
                  </a:cubicBezTo>
                  <a:cubicBezTo>
                    <a:pt x="378" y="241"/>
                    <a:pt x="361" y="243"/>
                    <a:pt x="345" y="243"/>
                  </a:cubicBezTo>
                  <a:cubicBezTo>
                    <a:pt x="228" y="243"/>
                    <a:pt x="107" y="140"/>
                    <a:pt x="13" y="46"/>
                  </a:cubicBezTo>
                  <a:lnTo>
                    <a:pt x="1" y="46"/>
                  </a:lnTo>
                  <a:cubicBezTo>
                    <a:pt x="25" y="272"/>
                    <a:pt x="132" y="499"/>
                    <a:pt x="382" y="510"/>
                  </a:cubicBezTo>
                  <a:cubicBezTo>
                    <a:pt x="388" y="511"/>
                    <a:pt x="394" y="511"/>
                    <a:pt x="400" y="511"/>
                  </a:cubicBezTo>
                  <a:cubicBezTo>
                    <a:pt x="626" y="511"/>
                    <a:pt x="740" y="290"/>
                    <a:pt x="787" y="58"/>
                  </a:cubicBezTo>
                  <a:cubicBezTo>
                    <a:pt x="787" y="48"/>
                    <a:pt x="764" y="0"/>
                    <a:pt x="7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5" name="Google Shape;93475;p84"/>
            <p:cNvSpPr/>
            <p:nvPr/>
          </p:nvSpPr>
          <p:spPr>
            <a:xfrm>
              <a:off x="1639970" y="1422889"/>
              <a:ext cx="14759" cy="26794"/>
            </a:xfrm>
            <a:custGeom>
              <a:avLst/>
              <a:gdLst/>
              <a:ahLst/>
              <a:cxnLst/>
              <a:rect l="l" t="t" r="r" b="b"/>
              <a:pathLst>
                <a:path w="525" h="953" extrusionOk="0">
                  <a:moveTo>
                    <a:pt x="36" y="0"/>
                  </a:moveTo>
                  <a:lnTo>
                    <a:pt x="75" y="73"/>
                  </a:lnTo>
                  <a:lnTo>
                    <a:pt x="75" y="73"/>
                  </a:lnTo>
                  <a:cubicBezTo>
                    <a:pt x="74" y="61"/>
                    <a:pt x="73" y="49"/>
                    <a:pt x="72" y="36"/>
                  </a:cubicBezTo>
                  <a:cubicBezTo>
                    <a:pt x="72" y="12"/>
                    <a:pt x="60" y="0"/>
                    <a:pt x="36" y="0"/>
                  </a:cubicBezTo>
                  <a:close/>
                  <a:moveTo>
                    <a:pt x="36" y="12"/>
                  </a:moveTo>
                  <a:lnTo>
                    <a:pt x="36" y="12"/>
                  </a:lnTo>
                  <a:cubicBezTo>
                    <a:pt x="1" y="370"/>
                    <a:pt x="108" y="929"/>
                    <a:pt x="525" y="953"/>
                  </a:cubicBezTo>
                  <a:lnTo>
                    <a:pt x="510" y="924"/>
                  </a:lnTo>
                  <a:lnTo>
                    <a:pt x="510" y="924"/>
                  </a:lnTo>
                  <a:cubicBezTo>
                    <a:pt x="515" y="926"/>
                    <a:pt x="520" y="928"/>
                    <a:pt x="525" y="929"/>
                  </a:cubicBezTo>
                  <a:lnTo>
                    <a:pt x="75" y="73"/>
                  </a:lnTo>
                  <a:lnTo>
                    <a:pt x="75" y="73"/>
                  </a:lnTo>
                  <a:cubicBezTo>
                    <a:pt x="75" y="78"/>
                    <a:pt x="76" y="83"/>
                    <a:pt x="76" y="88"/>
                  </a:cubicBezTo>
                  <a:lnTo>
                    <a:pt x="76" y="88"/>
                  </a:lnTo>
                  <a:lnTo>
                    <a:pt x="510" y="924"/>
                  </a:lnTo>
                  <a:lnTo>
                    <a:pt x="510" y="924"/>
                  </a:lnTo>
                  <a:cubicBezTo>
                    <a:pt x="193" y="815"/>
                    <a:pt x="104" y="438"/>
                    <a:pt x="76" y="88"/>
                  </a:cubicBezTo>
                  <a:lnTo>
                    <a:pt x="76" y="88"/>
                  </a:lnTo>
                  <a:lnTo>
                    <a:pt x="36" y="12"/>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6" name="Google Shape;93476;p84"/>
            <p:cNvSpPr/>
            <p:nvPr/>
          </p:nvSpPr>
          <p:spPr>
            <a:xfrm>
              <a:off x="1636090" y="1411363"/>
              <a:ext cx="33763" cy="33429"/>
            </a:xfrm>
            <a:custGeom>
              <a:avLst/>
              <a:gdLst/>
              <a:ahLst/>
              <a:cxnLst/>
              <a:rect l="l" t="t" r="r" b="b"/>
              <a:pathLst>
                <a:path w="1201" h="1189" extrusionOk="0">
                  <a:moveTo>
                    <a:pt x="551" y="0"/>
                  </a:moveTo>
                  <a:cubicBezTo>
                    <a:pt x="529" y="0"/>
                    <a:pt x="507" y="2"/>
                    <a:pt x="484" y="6"/>
                  </a:cubicBezTo>
                  <a:cubicBezTo>
                    <a:pt x="1" y="75"/>
                    <a:pt x="107" y="1189"/>
                    <a:pt x="609" y="1189"/>
                  </a:cubicBezTo>
                  <a:cubicBezTo>
                    <a:pt x="626" y="1189"/>
                    <a:pt x="644" y="1187"/>
                    <a:pt x="663" y="1184"/>
                  </a:cubicBezTo>
                  <a:cubicBezTo>
                    <a:pt x="1201" y="1104"/>
                    <a:pt x="1089" y="0"/>
                    <a:pt x="5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7" name="Google Shape;93477;p84"/>
            <p:cNvSpPr/>
            <p:nvPr/>
          </p:nvSpPr>
          <p:spPr>
            <a:xfrm>
              <a:off x="1655123" y="1409170"/>
              <a:ext cx="20353" cy="15548"/>
            </a:xfrm>
            <a:custGeom>
              <a:avLst/>
              <a:gdLst/>
              <a:ahLst/>
              <a:cxnLst/>
              <a:rect l="l" t="t" r="r" b="b"/>
              <a:pathLst>
                <a:path w="724" h="553" extrusionOk="0">
                  <a:moveTo>
                    <a:pt x="676" y="0"/>
                  </a:moveTo>
                  <a:cubicBezTo>
                    <a:pt x="605" y="131"/>
                    <a:pt x="521" y="274"/>
                    <a:pt x="390" y="274"/>
                  </a:cubicBezTo>
                  <a:cubicBezTo>
                    <a:pt x="271" y="274"/>
                    <a:pt x="164" y="179"/>
                    <a:pt x="57" y="131"/>
                  </a:cubicBezTo>
                  <a:cubicBezTo>
                    <a:pt x="52" y="128"/>
                    <a:pt x="47" y="127"/>
                    <a:pt x="43" y="127"/>
                  </a:cubicBezTo>
                  <a:cubicBezTo>
                    <a:pt x="16" y="127"/>
                    <a:pt x="1" y="182"/>
                    <a:pt x="21" y="203"/>
                  </a:cubicBezTo>
                  <a:cubicBezTo>
                    <a:pt x="92" y="395"/>
                    <a:pt x="205" y="552"/>
                    <a:pt x="376" y="552"/>
                  </a:cubicBezTo>
                  <a:cubicBezTo>
                    <a:pt x="407" y="552"/>
                    <a:pt x="439" y="547"/>
                    <a:pt x="474" y="536"/>
                  </a:cubicBezTo>
                  <a:cubicBezTo>
                    <a:pt x="688" y="465"/>
                    <a:pt x="724" y="227"/>
                    <a:pt x="6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8" name="Google Shape;93478;p84"/>
            <p:cNvSpPr/>
            <p:nvPr/>
          </p:nvSpPr>
          <p:spPr>
            <a:xfrm>
              <a:off x="1589196" y="1515468"/>
              <a:ext cx="22012" cy="9250"/>
            </a:xfrm>
            <a:custGeom>
              <a:avLst/>
              <a:gdLst/>
              <a:ahLst/>
              <a:cxnLst/>
              <a:rect l="l" t="t" r="r" b="b"/>
              <a:pathLst>
                <a:path w="783" h="329" extrusionOk="0">
                  <a:moveTo>
                    <a:pt x="30" y="1"/>
                  </a:moveTo>
                  <a:cubicBezTo>
                    <a:pt x="16" y="1"/>
                    <a:pt x="0" y="9"/>
                    <a:pt x="9" y="17"/>
                  </a:cubicBezTo>
                  <a:cubicBezTo>
                    <a:pt x="45" y="172"/>
                    <a:pt x="164" y="291"/>
                    <a:pt x="318" y="327"/>
                  </a:cubicBezTo>
                  <a:cubicBezTo>
                    <a:pt x="330" y="328"/>
                    <a:pt x="342" y="328"/>
                    <a:pt x="354" y="328"/>
                  </a:cubicBezTo>
                  <a:cubicBezTo>
                    <a:pt x="531" y="328"/>
                    <a:pt x="694" y="246"/>
                    <a:pt x="783" y="101"/>
                  </a:cubicBezTo>
                  <a:lnTo>
                    <a:pt x="759" y="101"/>
                  </a:lnTo>
                  <a:cubicBezTo>
                    <a:pt x="640" y="160"/>
                    <a:pt x="509" y="208"/>
                    <a:pt x="378" y="208"/>
                  </a:cubicBezTo>
                  <a:cubicBezTo>
                    <a:pt x="223" y="208"/>
                    <a:pt x="128" y="89"/>
                    <a:pt x="45" y="6"/>
                  </a:cubicBezTo>
                  <a:cubicBezTo>
                    <a:pt x="41" y="2"/>
                    <a:pt x="36" y="1"/>
                    <a:pt x="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9" name="Google Shape;93479;p84"/>
            <p:cNvSpPr/>
            <p:nvPr/>
          </p:nvSpPr>
          <p:spPr>
            <a:xfrm>
              <a:off x="1594566" y="1373549"/>
              <a:ext cx="53358" cy="125758"/>
            </a:xfrm>
            <a:custGeom>
              <a:avLst/>
              <a:gdLst/>
              <a:ahLst/>
              <a:cxnLst/>
              <a:rect l="l" t="t" r="r" b="b"/>
              <a:pathLst>
                <a:path w="1898" h="4473" extrusionOk="0">
                  <a:moveTo>
                    <a:pt x="745" y="0"/>
                  </a:moveTo>
                  <a:cubicBezTo>
                    <a:pt x="742" y="0"/>
                    <a:pt x="738" y="2"/>
                    <a:pt x="735" y="5"/>
                  </a:cubicBezTo>
                  <a:cubicBezTo>
                    <a:pt x="723" y="5"/>
                    <a:pt x="699" y="17"/>
                    <a:pt x="699" y="41"/>
                  </a:cubicBezTo>
                  <a:cubicBezTo>
                    <a:pt x="937" y="1172"/>
                    <a:pt x="1354" y="2267"/>
                    <a:pt x="1592" y="3399"/>
                  </a:cubicBezTo>
                  <a:cubicBezTo>
                    <a:pt x="1401" y="3351"/>
                    <a:pt x="1199" y="3327"/>
                    <a:pt x="997" y="3327"/>
                  </a:cubicBezTo>
                  <a:cubicBezTo>
                    <a:pt x="949" y="3339"/>
                    <a:pt x="1211" y="4184"/>
                    <a:pt x="1211" y="4256"/>
                  </a:cubicBezTo>
                  <a:cubicBezTo>
                    <a:pt x="1118" y="4269"/>
                    <a:pt x="1025" y="4276"/>
                    <a:pt x="933" y="4276"/>
                  </a:cubicBezTo>
                  <a:cubicBezTo>
                    <a:pt x="623" y="4276"/>
                    <a:pt x="322" y="4200"/>
                    <a:pt x="56" y="4053"/>
                  </a:cubicBezTo>
                  <a:cubicBezTo>
                    <a:pt x="49" y="4051"/>
                    <a:pt x="43" y="4050"/>
                    <a:pt x="38" y="4050"/>
                  </a:cubicBezTo>
                  <a:cubicBezTo>
                    <a:pt x="13" y="4050"/>
                    <a:pt x="1" y="4070"/>
                    <a:pt x="20" y="4089"/>
                  </a:cubicBezTo>
                  <a:cubicBezTo>
                    <a:pt x="259" y="4337"/>
                    <a:pt x="583" y="4473"/>
                    <a:pt x="914" y="4473"/>
                  </a:cubicBezTo>
                  <a:cubicBezTo>
                    <a:pt x="1029" y="4473"/>
                    <a:pt x="1145" y="4456"/>
                    <a:pt x="1259" y="4422"/>
                  </a:cubicBezTo>
                  <a:cubicBezTo>
                    <a:pt x="1354" y="4411"/>
                    <a:pt x="1413" y="4387"/>
                    <a:pt x="1413" y="4363"/>
                  </a:cubicBezTo>
                  <a:cubicBezTo>
                    <a:pt x="1366" y="4101"/>
                    <a:pt x="1318" y="3827"/>
                    <a:pt x="1247" y="3565"/>
                  </a:cubicBezTo>
                  <a:lnTo>
                    <a:pt x="1247" y="3565"/>
                  </a:lnTo>
                  <a:cubicBezTo>
                    <a:pt x="1328" y="3590"/>
                    <a:pt x="1606" y="3663"/>
                    <a:pt x="1769" y="3663"/>
                  </a:cubicBezTo>
                  <a:cubicBezTo>
                    <a:pt x="1846" y="3663"/>
                    <a:pt x="1897" y="3647"/>
                    <a:pt x="1890" y="3601"/>
                  </a:cubicBezTo>
                  <a:cubicBezTo>
                    <a:pt x="1640" y="2363"/>
                    <a:pt x="1259" y="1172"/>
                    <a:pt x="770" y="17"/>
                  </a:cubicBezTo>
                  <a:cubicBezTo>
                    <a:pt x="762" y="9"/>
                    <a:pt x="754" y="0"/>
                    <a:pt x="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0" name="Google Shape;93480;p84"/>
            <p:cNvSpPr/>
            <p:nvPr/>
          </p:nvSpPr>
          <p:spPr>
            <a:xfrm>
              <a:off x="1377218" y="1228650"/>
              <a:ext cx="296587" cy="232427"/>
            </a:xfrm>
            <a:custGeom>
              <a:avLst/>
              <a:gdLst/>
              <a:ahLst/>
              <a:cxnLst/>
              <a:rect l="l" t="t" r="r" b="b"/>
              <a:pathLst>
                <a:path w="10550" h="8267" extrusionOk="0">
                  <a:moveTo>
                    <a:pt x="6135" y="1"/>
                  </a:moveTo>
                  <a:cubicBezTo>
                    <a:pt x="5734" y="1"/>
                    <a:pt x="5297" y="50"/>
                    <a:pt x="4822" y="159"/>
                  </a:cubicBezTo>
                  <a:cubicBezTo>
                    <a:pt x="4822" y="159"/>
                    <a:pt x="1691" y="730"/>
                    <a:pt x="846" y="3361"/>
                  </a:cubicBezTo>
                  <a:cubicBezTo>
                    <a:pt x="0" y="5981"/>
                    <a:pt x="1917" y="8267"/>
                    <a:pt x="1917" y="8267"/>
                  </a:cubicBezTo>
                  <a:cubicBezTo>
                    <a:pt x="2786" y="8243"/>
                    <a:pt x="2774" y="6398"/>
                    <a:pt x="2774" y="6398"/>
                  </a:cubicBezTo>
                  <a:cubicBezTo>
                    <a:pt x="2774" y="6398"/>
                    <a:pt x="4549" y="6207"/>
                    <a:pt x="4846" y="3600"/>
                  </a:cubicBezTo>
                  <a:lnTo>
                    <a:pt x="4846" y="3600"/>
                  </a:lnTo>
                  <a:cubicBezTo>
                    <a:pt x="4882" y="4362"/>
                    <a:pt x="4691" y="5124"/>
                    <a:pt x="4298" y="5790"/>
                  </a:cubicBezTo>
                  <a:cubicBezTo>
                    <a:pt x="4298" y="5790"/>
                    <a:pt x="7382" y="5112"/>
                    <a:pt x="8394" y="2361"/>
                  </a:cubicBezTo>
                  <a:lnTo>
                    <a:pt x="8394" y="2361"/>
                  </a:lnTo>
                  <a:cubicBezTo>
                    <a:pt x="8394" y="2362"/>
                    <a:pt x="8025" y="3743"/>
                    <a:pt x="7585" y="4278"/>
                  </a:cubicBezTo>
                  <a:cubicBezTo>
                    <a:pt x="8347" y="3945"/>
                    <a:pt x="8978" y="3373"/>
                    <a:pt x="9371" y="2635"/>
                  </a:cubicBezTo>
                  <a:cubicBezTo>
                    <a:pt x="9371" y="2635"/>
                    <a:pt x="10085" y="4076"/>
                    <a:pt x="10549" y="4445"/>
                  </a:cubicBezTo>
                  <a:cubicBezTo>
                    <a:pt x="10549" y="4445"/>
                    <a:pt x="9945" y="1"/>
                    <a:pt x="61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1" name="Google Shape;93481;p84"/>
            <p:cNvSpPr/>
            <p:nvPr/>
          </p:nvSpPr>
          <p:spPr>
            <a:xfrm>
              <a:off x="1499485" y="1394494"/>
              <a:ext cx="114418" cy="95029"/>
            </a:xfrm>
            <a:custGeom>
              <a:avLst/>
              <a:gdLst/>
              <a:ahLst/>
              <a:cxnLst/>
              <a:rect l="l" t="t" r="r" b="b"/>
              <a:pathLst>
                <a:path w="4070" h="3380" extrusionOk="0">
                  <a:moveTo>
                    <a:pt x="2188" y="225"/>
                  </a:moveTo>
                  <a:cubicBezTo>
                    <a:pt x="2855" y="225"/>
                    <a:pt x="3450" y="677"/>
                    <a:pt x="3617" y="1332"/>
                  </a:cubicBezTo>
                  <a:cubicBezTo>
                    <a:pt x="3874" y="2344"/>
                    <a:pt x="3073" y="3170"/>
                    <a:pt x="2189" y="3170"/>
                  </a:cubicBezTo>
                  <a:cubicBezTo>
                    <a:pt x="1888" y="3170"/>
                    <a:pt x="1577" y="3074"/>
                    <a:pt x="1295" y="2856"/>
                  </a:cubicBezTo>
                  <a:cubicBezTo>
                    <a:pt x="188" y="1999"/>
                    <a:pt x="783" y="225"/>
                    <a:pt x="2188" y="225"/>
                  </a:cubicBezTo>
                  <a:close/>
                  <a:moveTo>
                    <a:pt x="2181" y="0"/>
                  </a:moveTo>
                  <a:cubicBezTo>
                    <a:pt x="1691" y="0"/>
                    <a:pt x="1197" y="211"/>
                    <a:pt x="854" y="665"/>
                  </a:cubicBezTo>
                  <a:cubicBezTo>
                    <a:pt x="0" y="1780"/>
                    <a:pt x="801" y="3380"/>
                    <a:pt x="2196" y="3380"/>
                  </a:cubicBezTo>
                  <a:cubicBezTo>
                    <a:pt x="2201" y="3380"/>
                    <a:pt x="2206" y="3380"/>
                    <a:pt x="2212" y="3380"/>
                  </a:cubicBezTo>
                  <a:cubicBezTo>
                    <a:pt x="2355" y="3380"/>
                    <a:pt x="2486" y="3356"/>
                    <a:pt x="2628" y="3320"/>
                  </a:cubicBezTo>
                  <a:cubicBezTo>
                    <a:pt x="3521" y="3082"/>
                    <a:pt x="4069" y="2153"/>
                    <a:pt x="3831" y="1261"/>
                  </a:cubicBezTo>
                  <a:cubicBezTo>
                    <a:pt x="3612" y="454"/>
                    <a:pt x="2900" y="0"/>
                    <a:pt x="21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2" name="Google Shape;93482;p84"/>
            <p:cNvSpPr/>
            <p:nvPr/>
          </p:nvSpPr>
          <p:spPr>
            <a:xfrm>
              <a:off x="1629933" y="1380522"/>
              <a:ext cx="75341" cy="94944"/>
            </a:xfrm>
            <a:custGeom>
              <a:avLst/>
              <a:gdLst/>
              <a:ahLst/>
              <a:cxnLst/>
              <a:rect l="l" t="t" r="r" b="b"/>
              <a:pathLst>
                <a:path w="2680" h="3377" extrusionOk="0">
                  <a:moveTo>
                    <a:pt x="1215" y="234"/>
                  </a:moveTo>
                  <a:cubicBezTo>
                    <a:pt x="1477" y="234"/>
                    <a:pt x="1715" y="364"/>
                    <a:pt x="1894" y="555"/>
                  </a:cubicBezTo>
                  <a:cubicBezTo>
                    <a:pt x="2144" y="841"/>
                    <a:pt x="2298" y="1186"/>
                    <a:pt x="2334" y="1555"/>
                  </a:cubicBezTo>
                  <a:cubicBezTo>
                    <a:pt x="2441" y="2353"/>
                    <a:pt x="2060" y="3067"/>
                    <a:pt x="1501" y="3139"/>
                  </a:cubicBezTo>
                  <a:cubicBezTo>
                    <a:pt x="1474" y="3141"/>
                    <a:pt x="1447" y="3143"/>
                    <a:pt x="1420" y="3143"/>
                  </a:cubicBezTo>
                  <a:cubicBezTo>
                    <a:pt x="880" y="3143"/>
                    <a:pt x="388" y="2577"/>
                    <a:pt x="286" y="1805"/>
                  </a:cubicBezTo>
                  <a:cubicBezTo>
                    <a:pt x="239" y="1436"/>
                    <a:pt x="298" y="1067"/>
                    <a:pt x="465" y="734"/>
                  </a:cubicBezTo>
                  <a:cubicBezTo>
                    <a:pt x="596" y="460"/>
                    <a:pt x="846" y="281"/>
                    <a:pt x="1132" y="234"/>
                  </a:cubicBezTo>
                  <a:close/>
                  <a:moveTo>
                    <a:pt x="1238" y="0"/>
                  </a:moveTo>
                  <a:cubicBezTo>
                    <a:pt x="837" y="0"/>
                    <a:pt x="451" y="238"/>
                    <a:pt x="274" y="626"/>
                  </a:cubicBezTo>
                  <a:cubicBezTo>
                    <a:pt x="84" y="1007"/>
                    <a:pt x="1" y="1424"/>
                    <a:pt x="60" y="1841"/>
                  </a:cubicBezTo>
                  <a:cubicBezTo>
                    <a:pt x="179" y="2710"/>
                    <a:pt x="751" y="3377"/>
                    <a:pt x="1417" y="3377"/>
                  </a:cubicBezTo>
                  <a:cubicBezTo>
                    <a:pt x="1453" y="3377"/>
                    <a:pt x="1489" y="3365"/>
                    <a:pt x="1525" y="3365"/>
                  </a:cubicBezTo>
                  <a:cubicBezTo>
                    <a:pt x="2215" y="3282"/>
                    <a:pt x="2679" y="2460"/>
                    <a:pt x="2560" y="1531"/>
                  </a:cubicBezTo>
                  <a:cubicBezTo>
                    <a:pt x="2513" y="1115"/>
                    <a:pt x="2346" y="722"/>
                    <a:pt x="2060" y="400"/>
                  </a:cubicBezTo>
                  <a:cubicBezTo>
                    <a:pt x="1953" y="269"/>
                    <a:pt x="1810" y="162"/>
                    <a:pt x="1656" y="91"/>
                  </a:cubicBezTo>
                  <a:cubicBezTo>
                    <a:pt x="1520" y="29"/>
                    <a:pt x="1378" y="0"/>
                    <a:pt x="1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3" name="Google Shape;93483;p84"/>
            <p:cNvSpPr/>
            <p:nvPr/>
          </p:nvSpPr>
          <p:spPr>
            <a:xfrm>
              <a:off x="1601482" y="1420387"/>
              <a:ext cx="35169" cy="15238"/>
            </a:xfrm>
            <a:custGeom>
              <a:avLst/>
              <a:gdLst/>
              <a:ahLst/>
              <a:cxnLst/>
              <a:rect l="l" t="t" r="r" b="b"/>
              <a:pathLst>
                <a:path w="1251" h="542" extrusionOk="0">
                  <a:moveTo>
                    <a:pt x="795" y="0"/>
                  </a:moveTo>
                  <a:cubicBezTo>
                    <a:pt x="465" y="0"/>
                    <a:pt x="155" y="224"/>
                    <a:pt x="1" y="387"/>
                  </a:cubicBezTo>
                  <a:lnTo>
                    <a:pt x="167" y="542"/>
                  </a:lnTo>
                  <a:cubicBezTo>
                    <a:pt x="185" y="524"/>
                    <a:pt x="473" y="222"/>
                    <a:pt x="788" y="222"/>
                  </a:cubicBezTo>
                  <a:cubicBezTo>
                    <a:pt x="891" y="222"/>
                    <a:pt x="996" y="254"/>
                    <a:pt x="1096" y="340"/>
                  </a:cubicBezTo>
                  <a:lnTo>
                    <a:pt x="1251" y="173"/>
                  </a:lnTo>
                  <a:cubicBezTo>
                    <a:pt x="1104" y="48"/>
                    <a:pt x="947" y="0"/>
                    <a:pt x="7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4" name="Google Shape;93484;p84"/>
            <p:cNvSpPr/>
            <p:nvPr/>
          </p:nvSpPr>
          <p:spPr>
            <a:xfrm>
              <a:off x="1401312" y="1433938"/>
              <a:ext cx="116498" cy="40542"/>
            </a:xfrm>
            <a:custGeom>
              <a:avLst/>
              <a:gdLst/>
              <a:ahLst/>
              <a:cxnLst/>
              <a:rect l="l" t="t" r="r" b="b"/>
              <a:pathLst>
                <a:path w="4144" h="1442" extrusionOk="0">
                  <a:moveTo>
                    <a:pt x="4144" y="0"/>
                  </a:moveTo>
                  <a:cubicBezTo>
                    <a:pt x="4025" y="0"/>
                    <a:pt x="1346" y="108"/>
                    <a:pt x="858" y="250"/>
                  </a:cubicBezTo>
                  <a:cubicBezTo>
                    <a:pt x="370" y="393"/>
                    <a:pt x="36" y="1262"/>
                    <a:pt x="1" y="1370"/>
                  </a:cubicBezTo>
                  <a:lnTo>
                    <a:pt x="215" y="1441"/>
                  </a:lnTo>
                  <a:cubicBezTo>
                    <a:pt x="298" y="1203"/>
                    <a:pt x="596" y="572"/>
                    <a:pt x="917" y="465"/>
                  </a:cubicBezTo>
                  <a:cubicBezTo>
                    <a:pt x="1989" y="322"/>
                    <a:pt x="3072" y="250"/>
                    <a:pt x="4144" y="227"/>
                  </a:cubicBezTo>
                  <a:lnTo>
                    <a:pt x="41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5" name="Google Shape;93485;p84"/>
            <p:cNvSpPr/>
            <p:nvPr/>
          </p:nvSpPr>
          <p:spPr>
            <a:xfrm>
              <a:off x="1369852" y="1421259"/>
              <a:ext cx="87711" cy="93960"/>
            </a:xfrm>
            <a:custGeom>
              <a:avLst/>
              <a:gdLst/>
              <a:ahLst/>
              <a:cxnLst/>
              <a:rect l="l" t="t" r="r" b="b"/>
              <a:pathLst>
                <a:path w="3120" h="3342" extrusionOk="0">
                  <a:moveTo>
                    <a:pt x="1047" y="0"/>
                  </a:moveTo>
                  <a:cubicBezTo>
                    <a:pt x="943" y="0"/>
                    <a:pt x="843" y="25"/>
                    <a:pt x="750" y="82"/>
                  </a:cubicBezTo>
                  <a:cubicBezTo>
                    <a:pt x="0" y="547"/>
                    <a:pt x="989" y="2976"/>
                    <a:pt x="1905" y="3273"/>
                  </a:cubicBezTo>
                  <a:cubicBezTo>
                    <a:pt x="1989" y="3297"/>
                    <a:pt x="2072" y="3321"/>
                    <a:pt x="2155" y="3333"/>
                  </a:cubicBezTo>
                  <a:cubicBezTo>
                    <a:pt x="2203" y="3339"/>
                    <a:pt x="2248" y="3342"/>
                    <a:pt x="2291" y="3342"/>
                  </a:cubicBezTo>
                  <a:cubicBezTo>
                    <a:pt x="2334" y="3342"/>
                    <a:pt x="2376" y="3339"/>
                    <a:pt x="2417" y="3333"/>
                  </a:cubicBezTo>
                  <a:cubicBezTo>
                    <a:pt x="2525" y="3309"/>
                    <a:pt x="2632" y="3273"/>
                    <a:pt x="2727" y="3214"/>
                  </a:cubicBezTo>
                  <a:cubicBezTo>
                    <a:pt x="2798" y="3166"/>
                    <a:pt x="2870" y="3106"/>
                    <a:pt x="2929" y="3047"/>
                  </a:cubicBezTo>
                  <a:cubicBezTo>
                    <a:pt x="3013" y="2940"/>
                    <a:pt x="3072" y="2833"/>
                    <a:pt x="3120" y="2714"/>
                  </a:cubicBezTo>
                  <a:lnTo>
                    <a:pt x="2763" y="1273"/>
                  </a:lnTo>
                  <a:cubicBezTo>
                    <a:pt x="2763" y="1273"/>
                    <a:pt x="1792" y="0"/>
                    <a:pt x="10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6" name="Google Shape;93486;p84"/>
            <p:cNvSpPr/>
            <p:nvPr/>
          </p:nvSpPr>
          <p:spPr>
            <a:xfrm>
              <a:off x="1399316" y="1443637"/>
              <a:ext cx="44952" cy="57467"/>
            </a:xfrm>
            <a:custGeom>
              <a:avLst/>
              <a:gdLst/>
              <a:ahLst/>
              <a:cxnLst/>
              <a:rect l="l" t="t" r="r" b="b"/>
              <a:pathLst>
                <a:path w="1599" h="2044" extrusionOk="0">
                  <a:moveTo>
                    <a:pt x="0" y="1"/>
                  </a:moveTo>
                  <a:lnTo>
                    <a:pt x="0" y="24"/>
                  </a:lnTo>
                  <a:cubicBezTo>
                    <a:pt x="667" y="251"/>
                    <a:pt x="988" y="822"/>
                    <a:pt x="1262" y="1418"/>
                  </a:cubicBezTo>
                  <a:cubicBezTo>
                    <a:pt x="1164" y="1273"/>
                    <a:pt x="997" y="1192"/>
                    <a:pt x="831" y="1192"/>
                  </a:cubicBezTo>
                  <a:cubicBezTo>
                    <a:pt x="736" y="1192"/>
                    <a:pt x="642" y="1218"/>
                    <a:pt x="560" y="1275"/>
                  </a:cubicBezTo>
                  <a:cubicBezTo>
                    <a:pt x="536" y="1287"/>
                    <a:pt x="512" y="1298"/>
                    <a:pt x="500" y="1322"/>
                  </a:cubicBezTo>
                  <a:cubicBezTo>
                    <a:pt x="500" y="1322"/>
                    <a:pt x="500" y="1349"/>
                    <a:pt x="508" y="1349"/>
                  </a:cubicBezTo>
                  <a:cubicBezTo>
                    <a:pt x="509" y="1349"/>
                    <a:pt x="510" y="1348"/>
                    <a:pt x="512" y="1346"/>
                  </a:cubicBezTo>
                  <a:cubicBezTo>
                    <a:pt x="575" y="1323"/>
                    <a:pt x="640" y="1312"/>
                    <a:pt x="704" y="1312"/>
                  </a:cubicBezTo>
                  <a:cubicBezTo>
                    <a:pt x="870" y="1312"/>
                    <a:pt x="1031" y="1387"/>
                    <a:pt x="1143" y="1525"/>
                  </a:cubicBezTo>
                  <a:cubicBezTo>
                    <a:pt x="1274" y="1679"/>
                    <a:pt x="1381" y="1834"/>
                    <a:pt x="1477" y="2013"/>
                  </a:cubicBezTo>
                  <a:cubicBezTo>
                    <a:pt x="1489" y="2034"/>
                    <a:pt x="1510" y="2043"/>
                    <a:pt x="1530" y="2043"/>
                  </a:cubicBezTo>
                  <a:cubicBezTo>
                    <a:pt x="1566" y="2043"/>
                    <a:pt x="1599" y="2015"/>
                    <a:pt x="1584" y="1977"/>
                  </a:cubicBezTo>
                  <a:cubicBezTo>
                    <a:pt x="1548" y="1132"/>
                    <a:pt x="869" y="36"/>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7" name="Google Shape;93487;p84"/>
            <p:cNvSpPr/>
            <p:nvPr/>
          </p:nvSpPr>
          <p:spPr>
            <a:xfrm>
              <a:off x="1424421" y="1498010"/>
              <a:ext cx="16783" cy="14086"/>
            </a:xfrm>
            <a:custGeom>
              <a:avLst/>
              <a:gdLst/>
              <a:ahLst/>
              <a:cxnLst/>
              <a:rect l="l" t="t" r="r" b="b"/>
              <a:pathLst>
                <a:path w="597" h="501" extrusionOk="0">
                  <a:moveTo>
                    <a:pt x="272" y="1"/>
                  </a:moveTo>
                  <a:cubicBezTo>
                    <a:pt x="253" y="1"/>
                    <a:pt x="234" y="3"/>
                    <a:pt x="214" y="7"/>
                  </a:cubicBezTo>
                  <a:cubicBezTo>
                    <a:pt x="83" y="43"/>
                    <a:pt x="0" y="174"/>
                    <a:pt x="36" y="317"/>
                  </a:cubicBezTo>
                  <a:cubicBezTo>
                    <a:pt x="62" y="437"/>
                    <a:pt x="163" y="501"/>
                    <a:pt x="268" y="501"/>
                  </a:cubicBezTo>
                  <a:cubicBezTo>
                    <a:pt x="351" y="501"/>
                    <a:pt x="436" y="461"/>
                    <a:pt x="488" y="376"/>
                  </a:cubicBezTo>
                  <a:cubicBezTo>
                    <a:pt x="596" y="203"/>
                    <a:pt x="459" y="1"/>
                    <a:pt x="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8" name="Google Shape;93488;p84"/>
            <p:cNvSpPr/>
            <p:nvPr/>
          </p:nvSpPr>
          <p:spPr>
            <a:xfrm>
              <a:off x="1409690" y="1490363"/>
              <a:ext cx="11076" cy="10037"/>
            </a:xfrm>
            <a:custGeom>
              <a:avLst/>
              <a:gdLst/>
              <a:ahLst/>
              <a:cxnLst/>
              <a:rect l="l" t="t" r="r" b="b"/>
              <a:pathLst>
                <a:path w="394" h="357" extrusionOk="0">
                  <a:moveTo>
                    <a:pt x="197" y="0"/>
                  </a:moveTo>
                  <a:cubicBezTo>
                    <a:pt x="183" y="0"/>
                    <a:pt x="169" y="2"/>
                    <a:pt x="155" y="6"/>
                  </a:cubicBezTo>
                  <a:cubicBezTo>
                    <a:pt x="60" y="29"/>
                    <a:pt x="0" y="125"/>
                    <a:pt x="24" y="220"/>
                  </a:cubicBezTo>
                  <a:cubicBezTo>
                    <a:pt x="44" y="301"/>
                    <a:pt x="116" y="356"/>
                    <a:pt x="196" y="356"/>
                  </a:cubicBezTo>
                  <a:cubicBezTo>
                    <a:pt x="210" y="356"/>
                    <a:pt x="224" y="354"/>
                    <a:pt x="238" y="351"/>
                  </a:cubicBezTo>
                  <a:cubicBezTo>
                    <a:pt x="334" y="327"/>
                    <a:pt x="393" y="232"/>
                    <a:pt x="369" y="137"/>
                  </a:cubicBezTo>
                  <a:cubicBezTo>
                    <a:pt x="349" y="55"/>
                    <a:pt x="277" y="0"/>
                    <a:pt x="1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9" name="Google Shape;93489;p84"/>
            <p:cNvSpPr/>
            <p:nvPr/>
          </p:nvSpPr>
          <p:spPr>
            <a:xfrm>
              <a:off x="1406682" y="1629414"/>
              <a:ext cx="157992" cy="153536"/>
            </a:xfrm>
            <a:custGeom>
              <a:avLst/>
              <a:gdLst/>
              <a:ahLst/>
              <a:cxnLst/>
              <a:rect l="l" t="t" r="r" b="b"/>
              <a:pathLst>
                <a:path w="5620" h="5461" extrusionOk="0">
                  <a:moveTo>
                    <a:pt x="786" y="1"/>
                  </a:moveTo>
                  <a:lnTo>
                    <a:pt x="0" y="1025"/>
                  </a:lnTo>
                  <a:cubicBezTo>
                    <a:pt x="0" y="1025"/>
                    <a:pt x="3083" y="5461"/>
                    <a:pt x="3233" y="5461"/>
                  </a:cubicBezTo>
                  <a:cubicBezTo>
                    <a:pt x="3236" y="5461"/>
                    <a:pt x="3238" y="5459"/>
                    <a:pt x="3239" y="5454"/>
                  </a:cubicBezTo>
                  <a:lnTo>
                    <a:pt x="4096" y="3311"/>
                  </a:lnTo>
                  <a:lnTo>
                    <a:pt x="5620" y="4656"/>
                  </a:lnTo>
                  <a:lnTo>
                    <a:pt x="5620" y="4656"/>
                  </a:lnTo>
                  <a:lnTo>
                    <a:pt x="5275" y="1048"/>
                  </a:lnTo>
                  <a:lnTo>
                    <a:pt x="4774" y="370"/>
                  </a:lnTo>
                  <a:lnTo>
                    <a:pt x="3965" y="2846"/>
                  </a:lnTo>
                  <a:lnTo>
                    <a:pt x="78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0" name="Google Shape;93490;p84"/>
            <p:cNvSpPr/>
            <p:nvPr/>
          </p:nvSpPr>
          <p:spPr>
            <a:xfrm>
              <a:off x="1410449" y="1659243"/>
              <a:ext cx="156924" cy="129554"/>
            </a:xfrm>
            <a:custGeom>
              <a:avLst/>
              <a:gdLst/>
              <a:ahLst/>
              <a:cxnLst/>
              <a:rect l="l" t="t" r="r" b="b"/>
              <a:pathLst>
                <a:path w="5582" h="4608" extrusionOk="0">
                  <a:moveTo>
                    <a:pt x="5144" y="1"/>
                  </a:moveTo>
                  <a:cubicBezTo>
                    <a:pt x="5136" y="1"/>
                    <a:pt x="5129" y="7"/>
                    <a:pt x="5129" y="23"/>
                  </a:cubicBezTo>
                  <a:cubicBezTo>
                    <a:pt x="5045" y="607"/>
                    <a:pt x="5355" y="2881"/>
                    <a:pt x="5391" y="3428"/>
                  </a:cubicBezTo>
                  <a:cubicBezTo>
                    <a:pt x="5320" y="3369"/>
                    <a:pt x="3988" y="2261"/>
                    <a:pt x="3962" y="2261"/>
                  </a:cubicBezTo>
                  <a:cubicBezTo>
                    <a:pt x="3962" y="2261"/>
                    <a:pt x="3962" y="2261"/>
                    <a:pt x="3962" y="2261"/>
                  </a:cubicBezTo>
                  <a:cubicBezTo>
                    <a:pt x="3771" y="2595"/>
                    <a:pt x="3140" y="4166"/>
                    <a:pt x="3105" y="4309"/>
                  </a:cubicBezTo>
                  <a:cubicBezTo>
                    <a:pt x="2593" y="3559"/>
                    <a:pt x="640" y="880"/>
                    <a:pt x="45" y="202"/>
                  </a:cubicBezTo>
                  <a:cubicBezTo>
                    <a:pt x="38" y="195"/>
                    <a:pt x="31" y="192"/>
                    <a:pt x="25" y="192"/>
                  </a:cubicBezTo>
                  <a:cubicBezTo>
                    <a:pt x="10" y="192"/>
                    <a:pt x="1" y="209"/>
                    <a:pt x="9" y="226"/>
                  </a:cubicBezTo>
                  <a:cubicBezTo>
                    <a:pt x="473" y="998"/>
                    <a:pt x="3048" y="4607"/>
                    <a:pt x="3092" y="4607"/>
                  </a:cubicBezTo>
                  <a:cubicBezTo>
                    <a:pt x="3093" y="4607"/>
                    <a:pt x="3093" y="4607"/>
                    <a:pt x="3093" y="4607"/>
                  </a:cubicBezTo>
                  <a:cubicBezTo>
                    <a:pt x="3426" y="3869"/>
                    <a:pt x="3724" y="3107"/>
                    <a:pt x="3986" y="2345"/>
                  </a:cubicBezTo>
                  <a:cubicBezTo>
                    <a:pt x="4205" y="2587"/>
                    <a:pt x="5496" y="3789"/>
                    <a:pt x="5577" y="3789"/>
                  </a:cubicBezTo>
                  <a:cubicBezTo>
                    <a:pt x="5580" y="3789"/>
                    <a:pt x="5581" y="3788"/>
                    <a:pt x="5581" y="3785"/>
                  </a:cubicBezTo>
                  <a:cubicBezTo>
                    <a:pt x="5557" y="3119"/>
                    <a:pt x="5510" y="2464"/>
                    <a:pt x="5414" y="1809"/>
                  </a:cubicBezTo>
                  <a:cubicBezTo>
                    <a:pt x="5331" y="1214"/>
                    <a:pt x="5272" y="607"/>
                    <a:pt x="5164" y="23"/>
                  </a:cubicBezTo>
                  <a:cubicBezTo>
                    <a:pt x="5164" y="10"/>
                    <a:pt x="5154" y="1"/>
                    <a:pt x="5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91" name="Google Shape;93491;p84"/>
            <p:cNvGrpSpPr/>
            <p:nvPr/>
          </p:nvGrpSpPr>
          <p:grpSpPr>
            <a:xfrm>
              <a:off x="2125177" y="1682694"/>
              <a:ext cx="1227062" cy="1467310"/>
              <a:chOff x="3719500" y="1280950"/>
              <a:chExt cx="1207025" cy="1443350"/>
            </a:xfrm>
          </p:grpSpPr>
          <p:sp>
            <p:nvSpPr>
              <p:cNvPr id="93492" name="Google Shape;93492;p84"/>
              <p:cNvSpPr/>
              <p:nvPr/>
            </p:nvSpPr>
            <p:spPr>
              <a:xfrm>
                <a:off x="3719500" y="1280950"/>
                <a:ext cx="1207025" cy="1443350"/>
              </a:xfrm>
              <a:custGeom>
                <a:avLst/>
                <a:gdLst/>
                <a:ahLst/>
                <a:cxnLst/>
                <a:rect l="l" t="t" r="r" b="b"/>
                <a:pathLst>
                  <a:path w="48281" h="57734" extrusionOk="0">
                    <a:moveTo>
                      <a:pt x="43482" y="0"/>
                    </a:moveTo>
                    <a:lnTo>
                      <a:pt x="1394" y="3072"/>
                    </a:lnTo>
                    <a:cubicBezTo>
                      <a:pt x="5120" y="21289"/>
                      <a:pt x="1" y="39517"/>
                      <a:pt x="4787" y="57733"/>
                    </a:cubicBezTo>
                    <a:lnTo>
                      <a:pt x="46887" y="54674"/>
                    </a:lnTo>
                    <a:cubicBezTo>
                      <a:pt x="43149" y="36445"/>
                      <a:pt x="48280" y="18229"/>
                      <a:pt x="434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3" name="Google Shape;93493;p84"/>
              <p:cNvSpPr/>
              <p:nvPr/>
            </p:nvSpPr>
            <p:spPr>
              <a:xfrm>
                <a:off x="3881425" y="1510425"/>
                <a:ext cx="594450" cy="77725"/>
              </a:xfrm>
              <a:custGeom>
                <a:avLst/>
                <a:gdLst/>
                <a:ahLst/>
                <a:cxnLst/>
                <a:rect l="l" t="t" r="r" b="b"/>
                <a:pathLst>
                  <a:path w="23778" h="3109" extrusionOk="0">
                    <a:moveTo>
                      <a:pt x="23634" y="1"/>
                    </a:moveTo>
                    <a:lnTo>
                      <a:pt x="1" y="1703"/>
                    </a:lnTo>
                    <a:cubicBezTo>
                      <a:pt x="48" y="2168"/>
                      <a:pt x="84" y="2632"/>
                      <a:pt x="108" y="3108"/>
                    </a:cubicBezTo>
                    <a:lnTo>
                      <a:pt x="23777" y="1394"/>
                    </a:lnTo>
                    <a:cubicBezTo>
                      <a:pt x="23730" y="930"/>
                      <a:pt x="23682" y="465"/>
                      <a:pt x="236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4" name="Google Shape;93494;p84"/>
              <p:cNvSpPr/>
              <p:nvPr/>
            </p:nvSpPr>
            <p:spPr>
              <a:xfrm>
                <a:off x="3887375" y="1598850"/>
                <a:ext cx="594750" cy="77700"/>
              </a:xfrm>
              <a:custGeom>
                <a:avLst/>
                <a:gdLst/>
                <a:ahLst/>
                <a:cxnLst/>
                <a:rect l="l" t="t" r="r" b="b"/>
                <a:pathLst>
                  <a:path w="23790" h="3108" extrusionOk="0">
                    <a:moveTo>
                      <a:pt x="23706" y="0"/>
                    </a:moveTo>
                    <a:lnTo>
                      <a:pt x="1" y="1703"/>
                    </a:lnTo>
                    <a:cubicBezTo>
                      <a:pt x="24" y="2179"/>
                      <a:pt x="36" y="2643"/>
                      <a:pt x="60" y="3108"/>
                    </a:cubicBezTo>
                    <a:lnTo>
                      <a:pt x="23789" y="1405"/>
                    </a:lnTo>
                    <a:cubicBezTo>
                      <a:pt x="23766" y="941"/>
                      <a:pt x="23730" y="464"/>
                      <a:pt x="237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5" name="Google Shape;93495;p84"/>
              <p:cNvSpPr/>
              <p:nvPr/>
            </p:nvSpPr>
            <p:spPr>
              <a:xfrm>
                <a:off x="3890050" y="1687550"/>
                <a:ext cx="595050" cy="77700"/>
              </a:xfrm>
              <a:custGeom>
                <a:avLst/>
                <a:gdLst/>
                <a:ahLst/>
                <a:cxnLst/>
                <a:rect l="l" t="t" r="r" b="b"/>
                <a:pathLst>
                  <a:path w="23802" h="3108" extrusionOk="0">
                    <a:moveTo>
                      <a:pt x="23766" y="0"/>
                    </a:moveTo>
                    <a:lnTo>
                      <a:pt x="1" y="1703"/>
                    </a:lnTo>
                    <a:cubicBezTo>
                      <a:pt x="13" y="2167"/>
                      <a:pt x="13" y="2631"/>
                      <a:pt x="13" y="3108"/>
                    </a:cubicBezTo>
                    <a:lnTo>
                      <a:pt x="23801" y="1405"/>
                    </a:lnTo>
                    <a:cubicBezTo>
                      <a:pt x="23789" y="941"/>
                      <a:pt x="23766" y="464"/>
                      <a:pt x="23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6" name="Google Shape;93496;p84"/>
              <p:cNvSpPr/>
              <p:nvPr/>
            </p:nvSpPr>
            <p:spPr>
              <a:xfrm>
                <a:off x="3890050" y="1756300"/>
                <a:ext cx="872175" cy="97350"/>
              </a:xfrm>
              <a:custGeom>
                <a:avLst/>
                <a:gdLst/>
                <a:ahLst/>
                <a:cxnLst/>
                <a:rect l="l" t="t" r="r" b="b"/>
                <a:pathLst>
                  <a:path w="34887" h="3894" extrusionOk="0">
                    <a:moveTo>
                      <a:pt x="34886" y="0"/>
                    </a:moveTo>
                    <a:lnTo>
                      <a:pt x="13" y="2489"/>
                    </a:lnTo>
                    <a:cubicBezTo>
                      <a:pt x="13" y="2965"/>
                      <a:pt x="13" y="3429"/>
                      <a:pt x="1" y="3894"/>
                    </a:cubicBezTo>
                    <a:lnTo>
                      <a:pt x="34886" y="1405"/>
                    </a:lnTo>
                    <a:lnTo>
                      <a:pt x="348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7" name="Google Shape;93497;p84"/>
              <p:cNvSpPr/>
              <p:nvPr/>
            </p:nvSpPr>
            <p:spPr>
              <a:xfrm>
                <a:off x="3888575" y="1844700"/>
                <a:ext cx="873650" cy="97650"/>
              </a:xfrm>
              <a:custGeom>
                <a:avLst/>
                <a:gdLst/>
                <a:ahLst/>
                <a:cxnLst/>
                <a:rect l="l" t="t" r="r" b="b"/>
                <a:pathLst>
                  <a:path w="34946" h="3906" extrusionOk="0">
                    <a:moveTo>
                      <a:pt x="34945" y="1"/>
                    </a:moveTo>
                    <a:lnTo>
                      <a:pt x="24" y="2501"/>
                    </a:lnTo>
                    <a:lnTo>
                      <a:pt x="0" y="3906"/>
                    </a:lnTo>
                    <a:lnTo>
                      <a:pt x="34921" y="1406"/>
                    </a:lnTo>
                    <a:lnTo>
                      <a:pt x="349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8" name="Google Shape;93498;p84"/>
              <p:cNvSpPr/>
              <p:nvPr/>
            </p:nvSpPr>
            <p:spPr>
              <a:xfrm>
                <a:off x="3886200" y="1933400"/>
                <a:ext cx="874225" cy="97350"/>
              </a:xfrm>
              <a:custGeom>
                <a:avLst/>
                <a:gdLst/>
                <a:ahLst/>
                <a:cxnLst/>
                <a:rect l="l" t="t" r="r" b="b"/>
                <a:pathLst>
                  <a:path w="34969" h="3894" extrusionOk="0">
                    <a:moveTo>
                      <a:pt x="34969" y="1"/>
                    </a:moveTo>
                    <a:lnTo>
                      <a:pt x="36" y="2501"/>
                    </a:lnTo>
                    <a:cubicBezTo>
                      <a:pt x="36" y="2965"/>
                      <a:pt x="12" y="3430"/>
                      <a:pt x="0" y="3894"/>
                    </a:cubicBezTo>
                    <a:lnTo>
                      <a:pt x="34945" y="1406"/>
                    </a:lnTo>
                    <a:cubicBezTo>
                      <a:pt x="34957" y="941"/>
                      <a:pt x="34969" y="465"/>
                      <a:pt x="349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9" name="Google Shape;93499;p84"/>
              <p:cNvSpPr/>
              <p:nvPr/>
            </p:nvSpPr>
            <p:spPr>
              <a:xfrm>
                <a:off x="3884400" y="2022400"/>
                <a:ext cx="873950" cy="97650"/>
              </a:xfrm>
              <a:custGeom>
                <a:avLst/>
                <a:gdLst/>
                <a:ahLst/>
                <a:cxnLst/>
                <a:rect l="l" t="t" r="r" b="b"/>
                <a:pathLst>
                  <a:path w="34958" h="3906" extrusionOk="0">
                    <a:moveTo>
                      <a:pt x="34957" y="1"/>
                    </a:moveTo>
                    <a:lnTo>
                      <a:pt x="24" y="2477"/>
                    </a:lnTo>
                    <a:cubicBezTo>
                      <a:pt x="24" y="2953"/>
                      <a:pt x="12" y="3418"/>
                      <a:pt x="1" y="3906"/>
                    </a:cubicBezTo>
                    <a:lnTo>
                      <a:pt x="34922" y="1406"/>
                    </a:lnTo>
                    <a:cubicBezTo>
                      <a:pt x="34945" y="941"/>
                      <a:pt x="34957" y="465"/>
                      <a:pt x="349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0" name="Google Shape;93500;p84"/>
              <p:cNvSpPr/>
              <p:nvPr/>
            </p:nvSpPr>
            <p:spPr>
              <a:xfrm>
                <a:off x="3883500" y="2110500"/>
                <a:ext cx="873350" cy="97675"/>
              </a:xfrm>
              <a:custGeom>
                <a:avLst/>
                <a:gdLst/>
                <a:ahLst/>
                <a:cxnLst/>
                <a:rect l="l" t="t" r="r" b="b"/>
                <a:pathLst>
                  <a:path w="34934" h="3907" extrusionOk="0">
                    <a:moveTo>
                      <a:pt x="34934" y="1"/>
                    </a:moveTo>
                    <a:lnTo>
                      <a:pt x="13" y="2501"/>
                    </a:lnTo>
                    <a:cubicBezTo>
                      <a:pt x="1" y="2965"/>
                      <a:pt x="1" y="3442"/>
                      <a:pt x="25" y="3906"/>
                    </a:cubicBezTo>
                    <a:lnTo>
                      <a:pt x="34910" y="1406"/>
                    </a:lnTo>
                    <a:cubicBezTo>
                      <a:pt x="34922" y="941"/>
                      <a:pt x="34934" y="477"/>
                      <a:pt x="349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1" name="Google Shape;93501;p84"/>
              <p:cNvSpPr/>
              <p:nvPr/>
            </p:nvSpPr>
            <p:spPr>
              <a:xfrm>
                <a:off x="3883800" y="2199200"/>
                <a:ext cx="871575" cy="97375"/>
              </a:xfrm>
              <a:custGeom>
                <a:avLst/>
                <a:gdLst/>
                <a:ahLst/>
                <a:cxnLst/>
                <a:rect l="l" t="t" r="r" b="b"/>
                <a:pathLst>
                  <a:path w="34863" h="3895" extrusionOk="0">
                    <a:moveTo>
                      <a:pt x="34862" y="1"/>
                    </a:moveTo>
                    <a:lnTo>
                      <a:pt x="1" y="2489"/>
                    </a:lnTo>
                    <a:cubicBezTo>
                      <a:pt x="13" y="2966"/>
                      <a:pt x="13" y="3430"/>
                      <a:pt x="36" y="3894"/>
                    </a:cubicBezTo>
                    <a:lnTo>
                      <a:pt x="34862" y="1406"/>
                    </a:lnTo>
                    <a:lnTo>
                      <a:pt x="348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2" name="Google Shape;93502;p84"/>
              <p:cNvSpPr/>
              <p:nvPr/>
            </p:nvSpPr>
            <p:spPr>
              <a:xfrm>
                <a:off x="3886200" y="2287625"/>
                <a:ext cx="870950" cy="97650"/>
              </a:xfrm>
              <a:custGeom>
                <a:avLst/>
                <a:gdLst/>
                <a:ahLst/>
                <a:cxnLst/>
                <a:rect l="l" t="t" r="r" b="b"/>
                <a:pathLst>
                  <a:path w="34838" h="3906" extrusionOk="0">
                    <a:moveTo>
                      <a:pt x="34802" y="0"/>
                    </a:moveTo>
                    <a:lnTo>
                      <a:pt x="0" y="2500"/>
                    </a:lnTo>
                    <a:cubicBezTo>
                      <a:pt x="24" y="2965"/>
                      <a:pt x="48" y="3441"/>
                      <a:pt x="83" y="3905"/>
                    </a:cubicBezTo>
                    <a:lnTo>
                      <a:pt x="34838" y="1405"/>
                    </a:lnTo>
                    <a:cubicBezTo>
                      <a:pt x="34814" y="941"/>
                      <a:pt x="34802" y="476"/>
                      <a:pt x="348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3" name="Google Shape;93503;p84"/>
              <p:cNvSpPr/>
              <p:nvPr/>
            </p:nvSpPr>
            <p:spPr>
              <a:xfrm>
                <a:off x="3891550" y="2376325"/>
                <a:ext cx="869775" cy="97350"/>
              </a:xfrm>
              <a:custGeom>
                <a:avLst/>
                <a:gdLst/>
                <a:ahLst/>
                <a:cxnLst/>
                <a:rect l="l" t="t" r="r" b="b"/>
                <a:pathLst>
                  <a:path w="34791" h="3894" extrusionOk="0">
                    <a:moveTo>
                      <a:pt x="34707" y="0"/>
                    </a:moveTo>
                    <a:lnTo>
                      <a:pt x="0" y="2500"/>
                    </a:lnTo>
                    <a:cubicBezTo>
                      <a:pt x="36" y="2965"/>
                      <a:pt x="84" y="3417"/>
                      <a:pt x="119" y="3893"/>
                    </a:cubicBezTo>
                    <a:lnTo>
                      <a:pt x="34790" y="1405"/>
                    </a:lnTo>
                    <a:cubicBezTo>
                      <a:pt x="34767" y="941"/>
                      <a:pt x="34731" y="464"/>
                      <a:pt x="347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4" name="Google Shape;93504;p84"/>
              <p:cNvSpPr/>
              <p:nvPr/>
            </p:nvSpPr>
            <p:spPr>
              <a:xfrm>
                <a:off x="3900775" y="2465025"/>
                <a:ext cx="868575" cy="97350"/>
              </a:xfrm>
              <a:custGeom>
                <a:avLst/>
                <a:gdLst/>
                <a:ahLst/>
                <a:cxnLst/>
                <a:rect l="l" t="t" r="r" b="b"/>
                <a:pathLst>
                  <a:path w="34743" h="3894" extrusionOk="0">
                    <a:moveTo>
                      <a:pt x="34600" y="0"/>
                    </a:moveTo>
                    <a:lnTo>
                      <a:pt x="0" y="2489"/>
                    </a:lnTo>
                    <a:cubicBezTo>
                      <a:pt x="60" y="2953"/>
                      <a:pt x="119" y="3429"/>
                      <a:pt x="191" y="3893"/>
                    </a:cubicBezTo>
                    <a:lnTo>
                      <a:pt x="34743" y="1405"/>
                    </a:lnTo>
                    <a:cubicBezTo>
                      <a:pt x="34683" y="929"/>
                      <a:pt x="34636" y="464"/>
                      <a:pt x="34600" y="0"/>
                    </a:cubicBez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5" name="Google Shape;93505;p84"/>
            <p:cNvGrpSpPr/>
            <p:nvPr/>
          </p:nvGrpSpPr>
          <p:grpSpPr>
            <a:xfrm>
              <a:off x="2251384" y="1845505"/>
              <a:ext cx="1360516" cy="1559591"/>
              <a:chOff x="4975900" y="2464725"/>
              <a:chExt cx="1338300" cy="1534125"/>
            </a:xfrm>
          </p:grpSpPr>
          <p:sp>
            <p:nvSpPr>
              <p:cNvPr id="93506" name="Google Shape;93506;p84"/>
              <p:cNvSpPr/>
              <p:nvPr/>
            </p:nvSpPr>
            <p:spPr>
              <a:xfrm>
                <a:off x="4975900" y="2464725"/>
                <a:ext cx="1338300" cy="1534125"/>
              </a:xfrm>
              <a:custGeom>
                <a:avLst/>
                <a:gdLst/>
                <a:ahLst/>
                <a:cxnLst/>
                <a:rect l="l" t="t" r="r" b="b"/>
                <a:pathLst>
                  <a:path w="53532" h="61365" extrusionOk="0">
                    <a:moveTo>
                      <a:pt x="10478" y="0"/>
                    </a:moveTo>
                    <a:lnTo>
                      <a:pt x="10478" y="0"/>
                    </a:lnTo>
                    <a:cubicBezTo>
                      <a:pt x="10943" y="17991"/>
                      <a:pt x="1858" y="35981"/>
                      <a:pt x="1" y="53995"/>
                    </a:cubicBezTo>
                    <a:cubicBezTo>
                      <a:pt x="14181" y="56448"/>
                      <a:pt x="28528" y="58900"/>
                      <a:pt x="43054" y="61365"/>
                    </a:cubicBezTo>
                    <a:cubicBezTo>
                      <a:pt x="42589" y="43375"/>
                      <a:pt x="51686" y="25372"/>
                      <a:pt x="53531" y="7382"/>
                    </a:cubicBezTo>
                    <a:cubicBezTo>
                      <a:pt x="39339" y="4918"/>
                      <a:pt x="24992" y="2453"/>
                      <a:pt x="104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7" name="Google Shape;93507;p84"/>
              <p:cNvSpPr/>
              <p:nvPr/>
            </p:nvSpPr>
            <p:spPr>
              <a:xfrm>
                <a:off x="5322375" y="2681400"/>
                <a:ext cx="592075" cy="137550"/>
              </a:xfrm>
              <a:custGeom>
                <a:avLst/>
                <a:gdLst/>
                <a:ahLst/>
                <a:cxnLst/>
                <a:rect l="l" t="t" r="r" b="b"/>
                <a:pathLst>
                  <a:path w="23683" h="5502" extrusionOk="0">
                    <a:moveTo>
                      <a:pt x="191" y="1"/>
                    </a:moveTo>
                    <a:cubicBezTo>
                      <a:pt x="132" y="465"/>
                      <a:pt x="72" y="930"/>
                      <a:pt x="1" y="1394"/>
                    </a:cubicBezTo>
                    <a:cubicBezTo>
                      <a:pt x="7847" y="2763"/>
                      <a:pt x="15657" y="4132"/>
                      <a:pt x="23432" y="5502"/>
                    </a:cubicBezTo>
                    <a:cubicBezTo>
                      <a:pt x="23516" y="5037"/>
                      <a:pt x="23599" y="4573"/>
                      <a:pt x="23682" y="4109"/>
                    </a:cubicBezTo>
                    <a:cubicBezTo>
                      <a:pt x="15884" y="2739"/>
                      <a:pt x="8049" y="1370"/>
                      <a:pt x="1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8" name="Google Shape;93508;p84"/>
              <p:cNvSpPr/>
              <p:nvPr/>
            </p:nvSpPr>
            <p:spPr>
              <a:xfrm>
                <a:off x="5308400" y="2768925"/>
                <a:ext cx="589375" cy="137250"/>
              </a:xfrm>
              <a:custGeom>
                <a:avLst/>
                <a:gdLst/>
                <a:ahLst/>
                <a:cxnLst/>
                <a:rect l="l" t="t" r="r" b="b"/>
                <a:pathLst>
                  <a:path w="23575" h="5490" extrusionOk="0">
                    <a:moveTo>
                      <a:pt x="238" y="0"/>
                    </a:moveTo>
                    <a:cubicBezTo>
                      <a:pt x="167" y="465"/>
                      <a:pt x="83" y="929"/>
                      <a:pt x="0" y="1382"/>
                    </a:cubicBezTo>
                    <a:cubicBezTo>
                      <a:pt x="7787" y="2763"/>
                      <a:pt x="15538" y="4132"/>
                      <a:pt x="23277" y="5489"/>
                    </a:cubicBezTo>
                    <a:cubicBezTo>
                      <a:pt x="23372" y="5037"/>
                      <a:pt x="23467" y="4572"/>
                      <a:pt x="23574" y="4108"/>
                    </a:cubicBezTo>
                    <a:cubicBezTo>
                      <a:pt x="15823" y="2739"/>
                      <a:pt x="8049" y="1370"/>
                      <a:pt x="2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9" name="Google Shape;93509;p84"/>
              <p:cNvSpPr/>
              <p:nvPr/>
            </p:nvSpPr>
            <p:spPr>
              <a:xfrm>
                <a:off x="5291125" y="2856425"/>
                <a:ext cx="587000" cy="137250"/>
              </a:xfrm>
              <a:custGeom>
                <a:avLst/>
                <a:gdLst/>
                <a:ahLst/>
                <a:cxnLst/>
                <a:rect l="l" t="t" r="r" b="b"/>
                <a:pathLst>
                  <a:path w="23480" h="5490" extrusionOk="0">
                    <a:moveTo>
                      <a:pt x="286" y="1"/>
                    </a:moveTo>
                    <a:cubicBezTo>
                      <a:pt x="191" y="465"/>
                      <a:pt x="84" y="930"/>
                      <a:pt x="1" y="1382"/>
                    </a:cubicBezTo>
                    <a:cubicBezTo>
                      <a:pt x="7740" y="2751"/>
                      <a:pt x="15455" y="4120"/>
                      <a:pt x="23146" y="5490"/>
                    </a:cubicBezTo>
                    <a:cubicBezTo>
                      <a:pt x="23253" y="5037"/>
                      <a:pt x="23361" y="4573"/>
                      <a:pt x="23480" y="4108"/>
                    </a:cubicBezTo>
                    <a:lnTo>
                      <a:pt x="2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0" name="Google Shape;93510;p84"/>
              <p:cNvSpPr/>
              <p:nvPr/>
            </p:nvSpPr>
            <p:spPr>
              <a:xfrm>
                <a:off x="5270875" y="2943950"/>
                <a:ext cx="853425" cy="184875"/>
              </a:xfrm>
              <a:custGeom>
                <a:avLst/>
                <a:gdLst/>
                <a:ahLst/>
                <a:cxnLst/>
                <a:rect l="l" t="t" r="r" b="b"/>
                <a:pathLst>
                  <a:path w="34137" h="7395" extrusionOk="0">
                    <a:moveTo>
                      <a:pt x="334" y="0"/>
                    </a:moveTo>
                    <a:cubicBezTo>
                      <a:pt x="215" y="465"/>
                      <a:pt x="108" y="929"/>
                      <a:pt x="1" y="1393"/>
                    </a:cubicBezTo>
                    <a:cubicBezTo>
                      <a:pt x="11276" y="3394"/>
                      <a:pt x="22528" y="5394"/>
                      <a:pt x="33755" y="7394"/>
                    </a:cubicBezTo>
                    <a:cubicBezTo>
                      <a:pt x="33886" y="6930"/>
                      <a:pt x="34017" y="6477"/>
                      <a:pt x="34136" y="6013"/>
                    </a:cubicBezTo>
                    <a:cubicBezTo>
                      <a:pt x="22909" y="4013"/>
                      <a:pt x="11633" y="2001"/>
                      <a:pt x="3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1" name="Google Shape;93511;p84"/>
              <p:cNvSpPr/>
              <p:nvPr/>
            </p:nvSpPr>
            <p:spPr>
              <a:xfrm>
                <a:off x="5248550" y="3031450"/>
                <a:ext cx="851625" cy="185175"/>
              </a:xfrm>
              <a:custGeom>
                <a:avLst/>
                <a:gdLst/>
                <a:ahLst/>
                <a:cxnLst/>
                <a:rect l="l" t="t" r="r" b="b"/>
                <a:pathLst>
                  <a:path w="34065" h="7407" extrusionOk="0">
                    <a:moveTo>
                      <a:pt x="358" y="1"/>
                    </a:moveTo>
                    <a:cubicBezTo>
                      <a:pt x="239" y="477"/>
                      <a:pt x="120" y="929"/>
                      <a:pt x="1" y="1382"/>
                    </a:cubicBezTo>
                    <a:lnTo>
                      <a:pt x="33684" y="7406"/>
                    </a:lnTo>
                    <a:cubicBezTo>
                      <a:pt x="33815" y="6942"/>
                      <a:pt x="33934" y="6478"/>
                      <a:pt x="34065" y="6013"/>
                    </a:cubicBezTo>
                    <a:cubicBezTo>
                      <a:pt x="22849" y="4013"/>
                      <a:pt x="11610" y="2001"/>
                      <a:pt x="3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2" name="Google Shape;93512;p84"/>
              <p:cNvSpPr/>
              <p:nvPr/>
            </p:nvSpPr>
            <p:spPr>
              <a:xfrm>
                <a:off x="5225050" y="3118975"/>
                <a:ext cx="851025" cy="185150"/>
              </a:xfrm>
              <a:custGeom>
                <a:avLst/>
                <a:gdLst/>
                <a:ahLst/>
                <a:cxnLst/>
                <a:rect l="l" t="t" r="r" b="b"/>
                <a:pathLst>
                  <a:path w="34041" h="7406" extrusionOk="0">
                    <a:moveTo>
                      <a:pt x="369" y="0"/>
                    </a:moveTo>
                    <a:cubicBezTo>
                      <a:pt x="250" y="453"/>
                      <a:pt x="131" y="917"/>
                      <a:pt x="0" y="1381"/>
                    </a:cubicBezTo>
                    <a:lnTo>
                      <a:pt x="33647" y="7406"/>
                    </a:lnTo>
                    <a:cubicBezTo>
                      <a:pt x="33778" y="6941"/>
                      <a:pt x="33909" y="6477"/>
                      <a:pt x="34040" y="6013"/>
                    </a:cubicBezTo>
                    <a:lnTo>
                      <a:pt x="3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3" name="Google Shape;93513;p84"/>
              <p:cNvSpPr/>
              <p:nvPr/>
            </p:nvSpPr>
            <p:spPr>
              <a:xfrm>
                <a:off x="5200925" y="3206475"/>
                <a:ext cx="851325" cy="184875"/>
              </a:xfrm>
              <a:custGeom>
                <a:avLst/>
                <a:gdLst/>
                <a:ahLst/>
                <a:cxnLst/>
                <a:rect l="l" t="t" r="r" b="b"/>
                <a:pathLst>
                  <a:path w="34053" h="7395" extrusionOk="0">
                    <a:moveTo>
                      <a:pt x="382" y="1"/>
                    </a:moveTo>
                    <a:cubicBezTo>
                      <a:pt x="251" y="453"/>
                      <a:pt x="132" y="917"/>
                      <a:pt x="1" y="1382"/>
                    </a:cubicBezTo>
                    <a:cubicBezTo>
                      <a:pt x="11205" y="3382"/>
                      <a:pt x="22432" y="5394"/>
                      <a:pt x="33684" y="7394"/>
                    </a:cubicBezTo>
                    <a:cubicBezTo>
                      <a:pt x="33803" y="6930"/>
                      <a:pt x="33922" y="6478"/>
                      <a:pt x="34053" y="6013"/>
                    </a:cubicBezTo>
                    <a:lnTo>
                      <a:pt x="38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4" name="Google Shape;93514;p84"/>
              <p:cNvSpPr/>
              <p:nvPr/>
            </p:nvSpPr>
            <p:spPr>
              <a:xfrm>
                <a:off x="5177125" y="3293975"/>
                <a:ext cx="852200" cy="184875"/>
              </a:xfrm>
              <a:custGeom>
                <a:avLst/>
                <a:gdLst/>
                <a:ahLst/>
                <a:cxnLst/>
                <a:rect l="l" t="t" r="r" b="b"/>
                <a:pathLst>
                  <a:path w="34088" h="7395" extrusionOk="0">
                    <a:moveTo>
                      <a:pt x="370" y="1"/>
                    </a:moveTo>
                    <a:cubicBezTo>
                      <a:pt x="239" y="453"/>
                      <a:pt x="108" y="918"/>
                      <a:pt x="0" y="1382"/>
                    </a:cubicBezTo>
                    <a:cubicBezTo>
                      <a:pt x="11228" y="3382"/>
                      <a:pt x="22479" y="5395"/>
                      <a:pt x="33755" y="7395"/>
                    </a:cubicBezTo>
                    <a:cubicBezTo>
                      <a:pt x="33850" y="6930"/>
                      <a:pt x="33969" y="6478"/>
                      <a:pt x="34088" y="6014"/>
                    </a:cubicBezTo>
                    <a:cubicBezTo>
                      <a:pt x="22825" y="4001"/>
                      <a:pt x="11585" y="2001"/>
                      <a:pt x="3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5" name="Google Shape;93515;p84"/>
              <p:cNvSpPr/>
              <p:nvPr/>
            </p:nvSpPr>
            <p:spPr>
              <a:xfrm>
                <a:off x="5153900" y="3381200"/>
                <a:ext cx="854600" cy="185175"/>
              </a:xfrm>
              <a:custGeom>
                <a:avLst/>
                <a:gdLst/>
                <a:ahLst/>
                <a:cxnLst/>
                <a:rect l="l" t="t" r="r" b="b"/>
                <a:pathLst>
                  <a:path w="34184" h="7407" extrusionOk="0">
                    <a:moveTo>
                      <a:pt x="370" y="1"/>
                    </a:moveTo>
                    <a:cubicBezTo>
                      <a:pt x="227" y="465"/>
                      <a:pt x="108" y="929"/>
                      <a:pt x="1" y="1394"/>
                    </a:cubicBezTo>
                    <a:cubicBezTo>
                      <a:pt x="11252" y="3394"/>
                      <a:pt x="22539" y="5406"/>
                      <a:pt x="33874" y="7406"/>
                    </a:cubicBezTo>
                    <a:cubicBezTo>
                      <a:pt x="33969" y="6942"/>
                      <a:pt x="34076" y="6489"/>
                      <a:pt x="34184" y="6025"/>
                    </a:cubicBezTo>
                    <a:cubicBezTo>
                      <a:pt x="22885" y="4013"/>
                      <a:pt x="11609" y="2013"/>
                      <a:pt x="3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6" name="Google Shape;93516;p84"/>
              <p:cNvSpPr/>
              <p:nvPr/>
            </p:nvSpPr>
            <p:spPr>
              <a:xfrm>
                <a:off x="5131875" y="3468700"/>
                <a:ext cx="857275" cy="185175"/>
              </a:xfrm>
              <a:custGeom>
                <a:avLst/>
                <a:gdLst/>
                <a:ahLst/>
                <a:cxnLst/>
                <a:rect l="l" t="t" r="r" b="b"/>
                <a:pathLst>
                  <a:path w="34291" h="7407" extrusionOk="0">
                    <a:moveTo>
                      <a:pt x="334" y="1"/>
                    </a:moveTo>
                    <a:cubicBezTo>
                      <a:pt x="215" y="465"/>
                      <a:pt x="108" y="930"/>
                      <a:pt x="1" y="1394"/>
                    </a:cubicBezTo>
                    <a:cubicBezTo>
                      <a:pt x="11288" y="3394"/>
                      <a:pt x="22623" y="5394"/>
                      <a:pt x="34029" y="7407"/>
                    </a:cubicBezTo>
                    <a:cubicBezTo>
                      <a:pt x="34112" y="6942"/>
                      <a:pt x="34207" y="6478"/>
                      <a:pt x="34291" y="6014"/>
                    </a:cubicBezTo>
                    <a:cubicBezTo>
                      <a:pt x="22932" y="4013"/>
                      <a:pt x="11609" y="2013"/>
                      <a:pt x="3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7" name="Google Shape;93517;p84"/>
              <p:cNvSpPr/>
              <p:nvPr/>
            </p:nvSpPr>
            <p:spPr>
              <a:xfrm>
                <a:off x="5112225" y="3556225"/>
                <a:ext cx="861750" cy="185175"/>
              </a:xfrm>
              <a:custGeom>
                <a:avLst/>
                <a:gdLst/>
                <a:ahLst/>
                <a:cxnLst/>
                <a:rect l="l" t="t" r="r" b="b"/>
                <a:pathLst>
                  <a:path w="34470" h="7407" extrusionOk="0">
                    <a:moveTo>
                      <a:pt x="299" y="0"/>
                    </a:moveTo>
                    <a:cubicBezTo>
                      <a:pt x="191" y="465"/>
                      <a:pt x="96" y="929"/>
                      <a:pt x="1" y="1381"/>
                    </a:cubicBezTo>
                    <a:cubicBezTo>
                      <a:pt x="11348" y="3394"/>
                      <a:pt x="22766" y="5406"/>
                      <a:pt x="34255" y="7406"/>
                    </a:cubicBezTo>
                    <a:cubicBezTo>
                      <a:pt x="34315" y="6942"/>
                      <a:pt x="34386" y="6477"/>
                      <a:pt x="34469" y="6013"/>
                    </a:cubicBezTo>
                    <a:cubicBezTo>
                      <a:pt x="23016" y="4013"/>
                      <a:pt x="11621" y="2013"/>
                      <a:pt x="2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8" name="Google Shape;93518;p84"/>
              <p:cNvSpPr/>
              <p:nvPr/>
            </p:nvSpPr>
            <p:spPr>
              <a:xfrm>
                <a:off x="5095275" y="3643725"/>
                <a:ext cx="866200" cy="185175"/>
              </a:xfrm>
              <a:custGeom>
                <a:avLst/>
                <a:gdLst/>
                <a:ahLst/>
                <a:cxnLst/>
                <a:rect l="l" t="t" r="r" b="b"/>
                <a:pathLst>
                  <a:path w="34648" h="7407" extrusionOk="0">
                    <a:moveTo>
                      <a:pt x="250" y="1"/>
                    </a:moveTo>
                    <a:cubicBezTo>
                      <a:pt x="167" y="465"/>
                      <a:pt x="84" y="929"/>
                      <a:pt x="0" y="1382"/>
                    </a:cubicBezTo>
                    <a:cubicBezTo>
                      <a:pt x="11406" y="3394"/>
                      <a:pt x="22908" y="5394"/>
                      <a:pt x="34493" y="7406"/>
                    </a:cubicBezTo>
                    <a:cubicBezTo>
                      <a:pt x="34540" y="6942"/>
                      <a:pt x="34588" y="6478"/>
                      <a:pt x="34647" y="6013"/>
                    </a:cubicBezTo>
                    <a:cubicBezTo>
                      <a:pt x="23110" y="4013"/>
                      <a:pt x="11645" y="2013"/>
                      <a:pt x="2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3519" name="Google Shape;93519;p84"/>
          <p:cNvSpPr txBox="1">
            <a:spLocks noGrp="1"/>
          </p:cNvSpPr>
          <p:nvPr>
            <p:ph type="body" idx="1"/>
          </p:nvPr>
        </p:nvSpPr>
        <p:spPr>
          <a:xfrm>
            <a:off x="3004457" y="1741714"/>
            <a:ext cx="5867400" cy="2397107"/>
          </a:xfrm>
          <a:prstGeom prst="rect">
            <a:avLst/>
          </a:prstGeom>
        </p:spPr>
        <p:txBody>
          <a:bodyPr spcFirstLastPara="1" wrap="square" lIns="91425" tIns="91425" rIns="91425" bIns="91425" anchor="ctr" anchorCtr="0">
            <a:noAutofit/>
          </a:bodyPr>
          <a:lstStyle/>
          <a:p>
            <a:pPr marL="342900" marR="607060" lvl="0" indent="-342900" algn="just">
              <a:lnSpc>
                <a:spcPct val="148000"/>
              </a:lnSpc>
              <a:spcBef>
                <a:spcPts val="0"/>
              </a:spcBef>
              <a:spcAft>
                <a:spcPts val="0"/>
              </a:spcAft>
              <a:buSzPts val="1400"/>
              <a:buFont typeface="Symbol" panose="05050102010706020507" pitchFamily="18" charset="2"/>
              <a:buChar char=""/>
              <a:tabLst>
                <a:tab pos="1490345" algn="l"/>
              </a:tabLst>
            </a:pPr>
            <a:r>
              <a:rPr lang="en-US" dirty="0">
                <a:effectLst/>
                <a:ea typeface="Symbol" panose="05050102010706020507" pitchFamily="18" charset="2"/>
                <a:cs typeface="Symbol" panose="05050102010706020507" pitchFamily="18" charset="2"/>
              </a:rPr>
              <a:t>We</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can develop</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a</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model</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for</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Indian</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sign</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language</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word</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and</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sentence</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level recognition.</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This</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will require</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a</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system that</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can</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detect</a:t>
            </a:r>
            <a:r>
              <a:rPr lang="en-US" spc="160"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changes</a:t>
            </a:r>
            <a:r>
              <a:rPr lang="en-US" spc="7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with</a:t>
            </a:r>
            <a:r>
              <a:rPr lang="en-US" spc="10"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respect</a:t>
            </a:r>
            <a:r>
              <a:rPr lang="en-US" spc="140"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to</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the</a:t>
            </a:r>
            <a:r>
              <a:rPr lang="en-US" spc="3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temporal</a:t>
            </a:r>
            <a:r>
              <a:rPr lang="en-US" spc="-70"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space.</a:t>
            </a:r>
          </a:p>
          <a:p>
            <a:pPr marL="342900" marR="819150" lvl="0" indent="-342900" algn="just">
              <a:lnSpc>
                <a:spcPct val="147000"/>
              </a:lnSpc>
              <a:spcBef>
                <a:spcPts val="205"/>
              </a:spcBef>
              <a:spcAft>
                <a:spcPts val="0"/>
              </a:spcAft>
              <a:buSzPts val="1400"/>
              <a:buFont typeface="Symbol" panose="05050102010706020507" pitchFamily="18" charset="2"/>
              <a:buChar char=""/>
              <a:tabLst>
                <a:tab pos="1490345" algn="l"/>
              </a:tabLst>
            </a:pPr>
            <a:r>
              <a:rPr lang="en-US" dirty="0">
                <a:effectLst/>
                <a:ea typeface="Symbol" panose="05050102010706020507" pitchFamily="18" charset="2"/>
                <a:cs typeface="Symbol" panose="05050102010706020507" pitchFamily="18" charset="2"/>
              </a:rPr>
              <a:t>We can develop a complete product that will help the speech</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and</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hearing-impaired</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people,</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and</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thereby</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reduce</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the</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communication</a:t>
            </a:r>
            <a:r>
              <a:rPr lang="en-US" spc="-30"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gap.</a:t>
            </a:r>
          </a:p>
          <a:p>
            <a:pPr marL="342900" marR="243205" lvl="0" indent="-342900" algn="just">
              <a:lnSpc>
                <a:spcPct val="146000"/>
              </a:lnSpc>
              <a:spcBef>
                <a:spcPts val="280"/>
              </a:spcBef>
              <a:spcAft>
                <a:spcPts val="0"/>
              </a:spcAft>
              <a:buSzPts val="1400"/>
              <a:buFont typeface="Symbol" panose="05050102010706020507" pitchFamily="18" charset="2"/>
              <a:buChar char=""/>
              <a:tabLst>
                <a:tab pos="1490345" algn="l"/>
              </a:tabLst>
            </a:pPr>
            <a:r>
              <a:rPr lang="en-US" dirty="0">
                <a:effectLst/>
                <a:ea typeface="Symbol" panose="05050102010706020507" pitchFamily="18" charset="2"/>
                <a:cs typeface="Symbol" panose="05050102010706020507" pitchFamily="18" charset="2"/>
              </a:rPr>
              <a:t>In future work, proposed system can be developed and</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implemented</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using</a:t>
            </a:r>
            <a:r>
              <a:rPr lang="en-US" spc="2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Raspberry</a:t>
            </a:r>
            <a:r>
              <a:rPr lang="en-US" spc="-130"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Pi.</a:t>
            </a:r>
          </a:p>
          <a:p>
            <a:pPr marL="342900" marR="600075" lvl="0" indent="-342900" algn="just">
              <a:lnSpc>
                <a:spcPct val="147000"/>
              </a:lnSpc>
              <a:spcBef>
                <a:spcPts val="730"/>
              </a:spcBef>
              <a:spcAft>
                <a:spcPts val="0"/>
              </a:spcAft>
              <a:buSzPts val="1400"/>
              <a:buFont typeface="Symbol" panose="05050102010706020507" pitchFamily="18" charset="2"/>
              <a:buChar char=""/>
              <a:tabLst>
                <a:tab pos="1490345" algn="l"/>
              </a:tabLst>
            </a:pPr>
            <a:r>
              <a:rPr lang="en-US" dirty="0">
                <a:effectLst/>
                <a:ea typeface="Symbol" panose="05050102010706020507" pitchFamily="18" charset="2"/>
                <a:cs typeface="Symbol" panose="05050102010706020507" pitchFamily="18" charset="2"/>
              </a:rPr>
              <a:t>Image Processing part should be</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improved so that</a:t>
            </a:r>
            <a:r>
              <a:rPr lang="en-US" spc="350"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System would</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be able to communicate in both directions i.e.it should be capable</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of</a:t>
            </a:r>
            <a:r>
              <a:rPr lang="en-US" spc="-40"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converting</a:t>
            </a:r>
            <a:r>
              <a:rPr lang="en-US" spc="-10"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normal language</a:t>
            </a:r>
            <a:r>
              <a:rPr lang="en-US" spc="-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to</a:t>
            </a:r>
            <a:r>
              <a:rPr lang="en-US" spc="-10"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sign</a:t>
            </a:r>
            <a:r>
              <a:rPr lang="en-US" spc="-10"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language</a:t>
            </a:r>
            <a:r>
              <a:rPr lang="en-US" spc="335"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and</a:t>
            </a:r>
            <a:r>
              <a:rPr lang="en-US" spc="-10"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vice</a:t>
            </a:r>
            <a:r>
              <a:rPr lang="en-US" spc="40" dirty="0">
                <a:effectLst/>
                <a:ea typeface="Symbol" panose="05050102010706020507" pitchFamily="18" charset="2"/>
                <a:cs typeface="Symbol" panose="05050102010706020507" pitchFamily="18" charset="2"/>
              </a:rPr>
              <a:t> </a:t>
            </a:r>
            <a:r>
              <a:rPr lang="en-US" dirty="0">
                <a:effectLst/>
                <a:ea typeface="Symbol" panose="05050102010706020507" pitchFamily="18" charset="2"/>
                <a:cs typeface="Symbol" panose="05050102010706020507" pitchFamily="18" charset="2"/>
              </a:rPr>
              <a:t>versa.</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3111"/>
        <p:cNvGrpSpPr/>
        <p:nvPr/>
      </p:nvGrpSpPr>
      <p:grpSpPr>
        <a:xfrm>
          <a:off x="0" y="0"/>
          <a:ext cx="0" cy="0"/>
          <a:chOff x="0" y="0"/>
          <a:chExt cx="0" cy="0"/>
        </a:xfrm>
      </p:grpSpPr>
      <p:pic>
        <p:nvPicPr>
          <p:cNvPr id="93112" name="Google Shape;93112;p80"/>
          <p:cNvPicPr preferRelativeResize="0"/>
          <p:nvPr/>
        </p:nvPicPr>
        <p:blipFill>
          <a:blip r:embed="rId3">
            <a:alphaModFix/>
          </a:blip>
          <a:stretch>
            <a:fillRect/>
          </a:stretch>
        </p:blipFill>
        <p:spPr>
          <a:xfrm>
            <a:off x="5626334" y="383982"/>
            <a:ext cx="4427350" cy="4427376"/>
          </a:xfrm>
          <a:prstGeom prst="rect">
            <a:avLst/>
          </a:prstGeom>
          <a:noFill/>
          <a:ln>
            <a:noFill/>
          </a:ln>
        </p:spPr>
      </p:pic>
      <p:sp>
        <p:nvSpPr>
          <p:cNvPr id="93115" name="Google Shape;93115;p80"/>
          <p:cNvSpPr txBox="1">
            <a:spLocks noGrp="1"/>
          </p:cNvSpPr>
          <p:nvPr>
            <p:ph type="title" idx="4"/>
          </p:nvPr>
        </p:nvSpPr>
        <p:spPr>
          <a:xfrm>
            <a:off x="650037" y="266431"/>
            <a:ext cx="5809500" cy="38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CONCLUSION</a:t>
            </a:r>
            <a:endParaRPr dirty="0"/>
          </a:p>
        </p:txBody>
      </p:sp>
      <p:sp>
        <p:nvSpPr>
          <p:cNvPr id="93122" name="Google Shape;93122;p80"/>
          <p:cNvSpPr txBox="1">
            <a:spLocks noGrp="1"/>
          </p:cNvSpPr>
          <p:nvPr>
            <p:ph type="subTitle" idx="1"/>
          </p:nvPr>
        </p:nvSpPr>
        <p:spPr>
          <a:xfrm>
            <a:off x="588579" y="704193"/>
            <a:ext cx="5391807" cy="3662025"/>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Clr>
                <a:schemeClr val="dk1"/>
              </a:buClr>
              <a:buSzPts val="1100"/>
              <a:buFont typeface="Arial" panose="020B0604020202020204" pitchFamily="34" charset="0"/>
              <a:buChar char="•"/>
            </a:pPr>
            <a:r>
              <a:rPr lang="en-US" sz="1600" dirty="0">
                <a:effectLst/>
                <a:ea typeface="Times New Roman" panose="02020603050405020304" pitchFamily="18" charset="0"/>
              </a:rPr>
              <a:t>The ultimate goal of our project</a:t>
            </a:r>
            <a:r>
              <a:rPr lang="en-US" sz="1600" spc="5" dirty="0">
                <a:effectLst/>
                <a:ea typeface="Times New Roman" panose="02020603050405020304" pitchFamily="18" charset="0"/>
              </a:rPr>
              <a:t> </a:t>
            </a:r>
            <a:r>
              <a:rPr lang="en-US" sz="1600" dirty="0">
                <a:effectLst/>
                <a:ea typeface="Times New Roman" panose="02020603050405020304" pitchFamily="18" charset="0"/>
              </a:rPr>
              <a:t>is to aid</a:t>
            </a:r>
            <a:r>
              <a:rPr lang="en-US" sz="1600" spc="5" dirty="0">
                <a:effectLst/>
                <a:ea typeface="Times New Roman" panose="02020603050405020304" pitchFamily="18" charset="0"/>
              </a:rPr>
              <a:t> </a:t>
            </a:r>
            <a:r>
              <a:rPr lang="en-US" sz="1600" dirty="0">
                <a:effectLst/>
                <a:ea typeface="Times New Roman" panose="02020603050405020304" pitchFamily="18" charset="0"/>
              </a:rPr>
              <a:t>in communicating with those</a:t>
            </a:r>
            <a:r>
              <a:rPr lang="en-US" sz="1600" spc="5" dirty="0">
                <a:effectLst/>
                <a:ea typeface="Times New Roman" panose="02020603050405020304" pitchFamily="18" charset="0"/>
              </a:rPr>
              <a:t> </a:t>
            </a:r>
            <a:r>
              <a:rPr lang="en-US" sz="1600" dirty="0">
                <a:effectLst/>
                <a:ea typeface="Times New Roman" panose="02020603050405020304" pitchFamily="18" charset="0"/>
              </a:rPr>
              <a:t>having</a:t>
            </a:r>
            <a:r>
              <a:rPr lang="en-US" sz="1600" spc="5" dirty="0">
                <a:effectLst/>
                <a:ea typeface="Times New Roman" panose="02020603050405020304" pitchFamily="18" charset="0"/>
              </a:rPr>
              <a:t> </a:t>
            </a:r>
            <a:r>
              <a:rPr lang="en-US" sz="1600" dirty="0">
                <a:effectLst/>
                <a:ea typeface="Times New Roman" panose="02020603050405020304" pitchFamily="18" charset="0"/>
              </a:rPr>
              <a:t>vocal</a:t>
            </a:r>
            <a:r>
              <a:rPr lang="en-US" sz="1600" spc="5" dirty="0">
                <a:effectLst/>
                <a:ea typeface="Times New Roman" panose="02020603050405020304" pitchFamily="18" charset="0"/>
              </a:rPr>
              <a:t> </a:t>
            </a:r>
            <a:r>
              <a:rPr lang="en-US" sz="1600" dirty="0">
                <a:effectLst/>
                <a:ea typeface="Times New Roman" panose="02020603050405020304" pitchFamily="18" charset="0"/>
              </a:rPr>
              <a:t>and</a:t>
            </a:r>
            <a:r>
              <a:rPr lang="en-US" sz="1600" spc="5" dirty="0">
                <a:effectLst/>
                <a:ea typeface="Times New Roman" panose="02020603050405020304" pitchFamily="18" charset="0"/>
              </a:rPr>
              <a:t> </a:t>
            </a:r>
            <a:r>
              <a:rPr lang="en-US" sz="1600" dirty="0">
                <a:effectLst/>
                <a:ea typeface="Times New Roman" panose="02020603050405020304" pitchFamily="18" charset="0"/>
              </a:rPr>
              <a:t>hearing</a:t>
            </a:r>
            <a:r>
              <a:rPr lang="en-US" sz="1600" spc="5" dirty="0">
                <a:effectLst/>
                <a:ea typeface="Times New Roman" panose="02020603050405020304" pitchFamily="18" charset="0"/>
              </a:rPr>
              <a:t> </a:t>
            </a:r>
            <a:r>
              <a:rPr lang="en-US" sz="1600" dirty="0">
                <a:effectLst/>
                <a:ea typeface="Times New Roman" panose="02020603050405020304" pitchFamily="18" charset="0"/>
              </a:rPr>
              <a:t>disabilities.</a:t>
            </a:r>
            <a:r>
              <a:rPr lang="en-US" sz="1600" spc="5" dirty="0">
                <a:effectLst/>
                <a:ea typeface="Times New Roman" panose="02020603050405020304" pitchFamily="18" charset="0"/>
              </a:rPr>
              <a:t> </a:t>
            </a:r>
          </a:p>
          <a:p>
            <a:pPr marL="285750" lvl="0" indent="-285750" algn="l" rtl="0">
              <a:spcBef>
                <a:spcPts val="0"/>
              </a:spcBef>
              <a:spcAft>
                <a:spcPts val="0"/>
              </a:spcAft>
              <a:buClr>
                <a:schemeClr val="dk1"/>
              </a:buClr>
              <a:buSzPts val="1100"/>
              <a:buFont typeface="Arial" panose="020B0604020202020204" pitchFamily="34" charset="0"/>
              <a:buChar char="•"/>
            </a:pPr>
            <a:r>
              <a:rPr lang="en-US" sz="1600" dirty="0">
                <a:effectLst/>
                <a:ea typeface="Times New Roman" panose="02020603050405020304" pitchFamily="18" charset="0"/>
              </a:rPr>
              <a:t>Everyone</a:t>
            </a:r>
            <a:r>
              <a:rPr lang="en-US" sz="1600" spc="5" dirty="0">
                <a:effectLst/>
                <a:ea typeface="Times New Roman" panose="02020603050405020304" pitchFamily="18" charset="0"/>
              </a:rPr>
              <a:t> </a:t>
            </a:r>
            <a:r>
              <a:rPr lang="en-US" sz="1600" dirty="0">
                <a:effectLst/>
                <a:ea typeface="Times New Roman" panose="02020603050405020304" pitchFamily="18" charset="0"/>
              </a:rPr>
              <a:t>can</a:t>
            </a:r>
            <a:r>
              <a:rPr lang="en-US" sz="1600" spc="5" dirty="0">
                <a:effectLst/>
                <a:ea typeface="Times New Roman" panose="02020603050405020304" pitchFamily="18" charset="0"/>
              </a:rPr>
              <a:t> </a:t>
            </a:r>
            <a:r>
              <a:rPr lang="en-US" sz="1600" dirty="0">
                <a:effectLst/>
                <a:ea typeface="Times New Roman" panose="02020603050405020304" pitchFamily="18" charset="0"/>
              </a:rPr>
              <a:t>use</a:t>
            </a:r>
            <a:r>
              <a:rPr lang="en-US" sz="1600" spc="5" dirty="0">
                <a:effectLst/>
                <a:ea typeface="Times New Roman" panose="02020603050405020304" pitchFamily="18" charset="0"/>
              </a:rPr>
              <a:t> </a:t>
            </a:r>
            <a:r>
              <a:rPr lang="en-US" sz="1600" dirty="0">
                <a:effectLst/>
                <a:ea typeface="Times New Roman" panose="02020603050405020304" pitchFamily="18" charset="0"/>
              </a:rPr>
              <a:t>this</a:t>
            </a:r>
            <a:r>
              <a:rPr lang="en-US" sz="1600" spc="5" dirty="0">
                <a:effectLst/>
                <a:ea typeface="Times New Roman" panose="02020603050405020304" pitchFamily="18" charset="0"/>
              </a:rPr>
              <a:t> </a:t>
            </a:r>
            <a:r>
              <a:rPr lang="en-US" sz="1600" dirty="0">
                <a:effectLst/>
                <a:ea typeface="Times New Roman" panose="02020603050405020304" pitchFamily="18" charset="0"/>
              </a:rPr>
              <a:t>and</a:t>
            </a:r>
            <a:r>
              <a:rPr lang="en-US" sz="1600" spc="5" dirty="0">
                <a:effectLst/>
                <a:ea typeface="Times New Roman" panose="02020603050405020304" pitchFamily="18" charset="0"/>
              </a:rPr>
              <a:t> </a:t>
            </a:r>
            <a:r>
              <a:rPr lang="en-US" sz="1600" dirty="0">
                <a:effectLst/>
                <a:ea typeface="Times New Roman" panose="02020603050405020304" pitchFamily="18" charset="0"/>
              </a:rPr>
              <a:t>communicate with everyone without any hesitation. </a:t>
            </a:r>
          </a:p>
          <a:p>
            <a:pPr marL="285750" lvl="0" indent="-285750" algn="l" rtl="0">
              <a:spcBef>
                <a:spcPts val="0"/>
              </a:spcBef>
              <a:spcAft>
                <a:spcPts val="0"/>
              </a:spcAft>
              <a:buClr>
                <a:schemeClr val="dk1"/>
              </a:buClr>
              <a:buSzPts val="1100"/>
              <a:buFont typeface="Arial" panose="020B0604020202020204" pitchFamily="34" charset="0"/>
              <a:buChar char="•"/>
            </a:pPr>
            <a:r>
              <a:rPr lang="en-US" sz="1600" dirty="0">
                <a:effectLst/>
                <a:ea typeface="Times New Roman" panose="02020603050405020304" pitchFamily="18" charset="0"/>
              </a:rPr>
              <a:t>Hand gestures are a</a:t>
            </a:r>
            <a:r>
              <a:rPr lang="en-US" sz="1600" spc="5" dirty="0">
                <a:effectLst/>
                <a:ea typeface="Times New Roman" panose="02020603050405020304" pitchFamily="18" charset="0"/>
              </a:rPr>
              <a:t> </a:t>
            </a:r>
            <a:r>
              <a:rPr lang="en-US" sz="1600" dirty="0">
                <a:effectLst/>
                <a:ea typeface="Times New Roman" panose="02020603050405020304" pitchFamily="18" charset="0"/>
              </a:rPr>
              <a:t>powerful</a:t>
            </a:r>
            <a:r>
              <a:rPr lang="en-US" sz="1600" spc="5" dirty="0">
                <a:effectLst/>
                <a:ea typeface="Times New Roman" panose="02020603050405020304" pitchFamily="18" charset="0"/>
              </a:rPr>
              <a:t> </a:t>
            </a:r>
            <a:r>
              <a:rPr lang="en-US" sz="1600" dirty="0">
                <a:effectLst/>
                <a:ea typeface="Times New Roman" panose="02020603050405020304" pitchFamily="18" charset="0"/>
              </a:rPr>
              <a:t>way</a:t>
            </a:r>
            <a:r>
              <a:rPr lang="en-US" sz="1600" spc="5" dirty="0">
                <a:effectLst/>
                <a:ea typeface="Times New Roman" panose="02020603050405020304" pitchFamily="18" charset="0"/>
              </a:rPr>
              <a:t> </a:t>
            </a:r>
            <a:r>
              <a:rPr lang="en-US" sz="1600" dirty="0">
                <a:effectLst/>
                <a:ea typeface="Times New Roman" panose="02020603050405020304" pitchFamily="18" charset="0"/>
              </a:rPr>
              <a:t>for</a:t>
            </a:r>
            <a:r>
              <a:rPr lang="en-US" sz="1600" spc="5" dirty="0">
                <a:effectLst/>
                <a:ea typeface="Times New Roman" panose="02020603050405020304" pitchFamily="18" charset="0"/>
              </a:rPr>
              <a:t> </a:t>
            </a:r>
            <a:r>
              <a:rPr lang="en-US" sz="1600" dirty="0">
                <a:effectLst/>
                <a:ea typeface="Times New Roman" panose="02020603050405020304" pitchFamily="18" charset="0"/>
              </a:rPr>
              <a:t>human</a:t>
            </a:r>
            <a:r>
              <a:rPr lang="en-US" sz="1600" spc="5" dirty="0">
                <a:effectLst/>
                <a:ea typeface="Times New Roman" panose="02020603050405020304" pitchFamily="18" charset="0"/>
              </a:rPr>
              <a:t> </a:t>
            </a:r>
            <a:r>
              <a:rPr lang="en-US" sz="1600" dirty="0">
                <a:effectLst/>
                <a:ea typeface="Times New Roman" panose="02020603050405020304" pitchFamily="18" charset="0"/>
              </a:rPr>
              <a:t>communication,</a:t>
            </a:r>
            <a:r>
              <a:rPr lang="en-US" sz="1600" spc="5" dirty="0">
                <a:effectLst/>
                <a:ea typeface="Times New Roman" panose="02020603050405020304" pitchFamily="18" charset="0"/>
              </a:rPr>
              <a:t> </a:t>
            </a:r>
            <a:r>
              <a:rPr lang="en-US" sz="1600" dirty="0">
                <a:effectLst/>
                <a:ea typeface="Times New Roman" panose="02020603050405020304" pitchFamily="18" charset="0"/>
              </a:rPr>
              <a:t>with</a:t>
            </a:r>
            <a:r>
              <a:rPr lang="en-US" sz="1600" spc="5" dirty="0">
                <a:effectLst/>
                <a:ea typeface="Times New Roman" panose="02020603050405020304" pitchFamily="18" charset="0"/>
              </a:rPr>
              <a:t> </a:t>
            </a:r>
            <a:r>
              <a:rPr lang="en-US" sz="1600" dirty="0">
                <a:effectLst/>
                <a:ea typeface="Times New Roman" panose="02020603050405020304" pitchFamily="18" charset="0"/>
              </a:rPr>
              <a:t>lots</a:t>
            </a:r>
            <a:r>
              <a:rPr lang="en-US" sz="1600" spc="5" dirty="0">
                <a:effectLst/>
                <a:ea typeface="Times New Roman" panose="02020603050405020304" pitchFamily="18" charset="0"/>
              </a:rPr>
              <a:t> </a:t>
            </a:r>
            <a:r>
              <a:rPr lang="en-US" sz="1600" dirty="0">
                <a:effectLst/>
                <a:ea typeface="Times New Roman" panose="02020603050405020304" pitchFamily="18" charset="0"/>
              </a:rPr>
              <a:t>of</a:t>
            </a:r>
            <a:r>
              <a:rPr lang="en-US" sz="1600" spc="355" dirty="0">
                <a:effectLst/>
                <a:ea typeface="Times New Roman" panose="02020603050405020304" pitchFamily="18" charset="0"/>
              </a:rPr>
              <a:t> </a:t>
            </a:r>
            <a:r>
              <a:rPr lang="en-US" sz="1600" dirty="0">
                <a:effectLst/>
                <a:ea typeface="Times New Roman" panose="02020603050405020304" pitchFamily="18" charset="0"/>
              </a:rPr>
              <a:t>potential</a:t>
            </a:r>
            <a:r>
              <a:rPr lang="en-US" sz="1600" spc="5" dirty="0">
                <a:effectLst/>
                <a:ea typeface="Times New Roman" panose="02020603050405020304" pitchFamily="18" charset="0"/>
              </a:rPr>
              <a:t> </a:t>
            </a:r>
            <a:r>
              <a:rPr lang="en-US" sz="1600" dirty="0">
                <a:effectLst/>
                <a:ea typeface="Times New Roman" panose="02020603050405020304" pitchFamily="18" charset="0"/>
              </a:rPr>
              <a:t>applications in the area of human computer</a:t>
            </a:r>
            <a:r>
              <a:rPr lang="en-US" sz="1600" spc="5" dirty="0">
                <a:effectLst/>
                <a:ea typeface="Times New Roman" panose="02020603050405020304" pitchFamily="18" charset="0"/>
              </a:rPr>
              <a:t> </a:t>
            </a:r>
            <a:r>
              <a:rPr lang="en-US" sz="1600" dirty="0">
                <a:effectLst/>
                <a:ea typeface="Times New Roman" panose="02020603050405020304" pitchFamily="18" charset="0"/>
              </a:rPr>
              <a:t>interaction. </a:t>
            </a:r>
          </a:p>
          <a:p>
            <a:pPr marL="285750" lvl="0" indent="-285750" algn="l" rtl="0">
              <a:spcBef>
                <a:spcPts val="0"/>
              </a:spcBef>
              <a:spcAft>
                <a:spcPts val="0"/>
              </a:spcAft>
              <a:buClr>
                <a:schemeClr val="dk1"/>
              </a:buClr>
              <a:buSzPts val="1100"/>
              <a:buFont typeface="Arial" panose="020B0604020202020204" pitchFamily="34" charset="0"/>
              <a:buChar char="•"/>
            </a:pPr>
            <a:r>
              <a:rPr lang="en-US" sz="1600" dirty="0">
                <a:effectLst/>
                <a:ea typeface="Times New Roman" panose="02020603050405020304" pitchFamily="18" charset="0"/>
              </a:rPr>
              <a:t>Vision based hand</a:t>
            </a:r>
            <a:r>
              <a:rPr lang="en-US" sz="1600" spc="5" dirty="0">
                <a:effectLst/>
                <a:ea typeface="Times New Roman" panose="02020603050405020304" pitchFamily="18" charset="0"/>
              </a:rPr>
              <a:t> </a:t>
            </a:r>
            <a:r>
              <a:rPr lang="en-US" sz="1600" dirty="0">
                <a:effectLst/>
                <a:ea typeface="Times New Roman" panose="02020603050405020304" pitchFamily="18" charset="0"/>
              </a:rPr>
              <a:t>gesture recognition techniques have many proven advantages compared</a:t>
            </a:r>
            <a:r>
              <a:rPr lang="en-US" sz="1600" spc="5" dirty="0">
                <a:effectLst/>
                <a:ea typeface="Times New Roman" panose="02020603050405020304" pitchFamily="18" charset="0"/>
              </a:rPr>
              <a:t> </a:t>
            </a:r>
            <a:r>
              <a:rPr lang="en-US" sz="1600" dirty="0">
                <a:effectLst/>
                <a:ea typeface="Times New Roman" panose="02020603050405020304" pitchFamily="18" charset="0"/>
              </a:rPr>
              <a:t>with traditional devices. </a:t>
            </a:r>
          </a:p>
          <a:p>
            <a:pPr marL="285750" lvl="0" indent="-285750" algn="l" rtl="0">
              <a:spcBef>
                <a:spcPts val="0"/>
              </a:spcBef>
              <a:spcAft>
                <a:spcPts val="0"/>
              </a:spcAft>
              <a:buClr>
                <a:schemeClr val="dk1"/>
              </a:buClr>
              <a:buSzPts val="1100"/>
              <a:buFont typeface="Arial" panose="020B0604020202020204" pitchFamily="34" charset="0"/>
              <a:buChar char="•"/>
            </a:pPr>
            <a:r>
              <a:rPr lang="en-US" sz="1600" dirty="0">
                <a:effectLst/>
                <a:ea typeface="Times New Roman" panose="02020603050405020304" pitchFamily="18" charset="0"/>
              </a:rPr>
              <a:t>However, hand gesture recognition is a difficult</a:t>
            </a:r>
            <a:r>
              <a:rPr lang="en-US" sz="1600" spc="5" dirty="0">
                <a:effectLst/>
                <a:ea typeface="Times New Roman" panose="02020603050405020304" pitchFamily="18" charset="0"/>
              </a:rPr>
              <a:t> </a:t>
            </a:r>
            <a:r>
              <a:rPr lang="en-US" sz="1600" dirty="0">
                <a:effectLst/>
                <a:ea typeface="Times New Roman" panose="02020603050405020304" pitchFamily="18" charset="0"/>
              </a:rPr>
              <a:t>problem</a:t>
            </a:r>
            <a:r>
              <a:rPr lang="en-US" sz="1600" spc="5" dirty="0">
                <a:effectLst/>
                <a:ea typeface="Times New Roman" panose="02020603050405020304" pitchFamily="18" charset="0"/>
              </a:rPr>
              <a:t> </a:t>
            </a:r>
            <a:r>
              <a:rPr lang="en-US" sz="1600" dirty="0">
                <a:effectLst/>
                <a:ea typeface="Times New Roman" panose="02020603050405020304" pitchFamily="18" charset="0"/>
              </a:rPr>
              <a:t>and</a:t>
            </a:r>
            <a:r>
              <a:rPr lang="en-US" sz="1600" spc="5" dirty="0">
                <a:effectLst/>
                <a:ea typeface="Times New Roman" panose="02020603050405020304" pitchFamily="18" charset="0"/>
              </a:rPr>
              <a:t> </a:t>
            </a:r>
            <a:r>
              <a:rPr lang="en-US" sz="1600" dirty="0">
                <a:effectLst/>
                <a:ea typeface="Times New Roman" panose="02020603050405020304" pitchFamily="18" charset="0"/>
              </a:rPr>
              <a:t>the</a:t>
            </a:r>
            <a:r>
              <a:rPr lang="en-US" sz="1600" spc="5" dirty="0">
                <a:effectLst/>
                <a:ea typeface="Times New Roman" panose="02020603050405020304" pitchFamily="18" charset="0"/>
              </a:rPr>
              <a:t> </a:t>
            </a:r>
            <a:r>
              <a:rPr lang="en-US" sz="1600" dirty="0">
                <a:effectLst/>
                <a:ea typeface="Times New Roman" panose="02020603050405020304" pitchFamily="18" charset="0"/>
              </a:rPr>
              <a:t>current</a:t>
            </a:r>
            <a:r>
              <a:rPr lang="en-US" sz="1600" spc="5" dirty="0">
                <a:effectLst/>
                <a:ea typeface="Times New Roman" panose="02020603050405020304" pitchFamily="18" charset="0"/>
              </a:rPr>
              <a:t> </a:t>
            </a:r>
            <a:r>
              <a:rPr lang="en-US" sz="1600" dirty="0">
                <a:effectLst/>
                <a:ea typeface="Times New Roman" panose="02020603050405020304" pitchFamily="18" charset="0"/>
              </a:rPr>
              <a:t>work</a:t>
            </a:r>
            <a:r>
              <a:rPr lang="en-US" sz="1600" spc="5" dirty="0">
                <a:effectLst/>
                <a:ea typeface="Times New Roman" panose="02020603050405020304" pitchFamily="18" charset="0"/>
              </a:rPr>
              <a:t> </a:t>
            </a:r>
            <a:r>
              <a:rPr lang="en-US" sz="1600" dirty="0">
                <a:effectLst/>
                <a:ea typeface="Times New Roman" panose="02020603050405020304" pitchFamily="18" charset="0"/>
              </a:rPr>
              <a:t>is</a:t>
            </a:r>
            <a:r>
              <a:rPr lang="en-US" sz="1600" spc="5" dirty="0">
                <a:effectLst/>
                <a:ea typeface="Times New Roman" panose="02020603050405020304" pitchFamily="18" charset="0"/>
              </a:rPr>
              <a:t> </a:t>
            </a:r>
            <a:r>
              <a:rPr lang="en-US" sz="1600" dirty="0">
                <a:effectLst/>
                <a:ea typeface="Times New Roman" panose="02020603050405020304" pitchFamily="18" charset="0"/>
              </a:rPr>
              <a:t>only</a:t>
            </a:r>
            <a:r>
              <a:rPr lang="en-US" sz="1600" spc="5" dirty="0">
                <a:effectLst/>
                <a:ea typeface="Times New Roman" panose="02020603050405020304" pitchFamily="18" charset="0"/>
              </a:rPr>
              <a:t> </a:t>
            </a:r>
            <a:r>
              <a:rPr lang="en-US" sz="1600" dirty="0">
                <a:effectLst/>
                <a:ea typeface="Times New Roman" panose="02020603050405020304" pitchFamily="18" charset="0"/>
              </a:rPr>
              <a:t>a</a:t>
            </a:r>
            <a:r>
              <a:rPr lang="en-US" sz="1600" spc="5" dirty="0">
                <a:effectLst/>
                <a:ea typeface="Times New Roman" panose="02020603050405020304" pitchFamily="18" charset="0"/>
              </a:rPr>
              <a:t> </a:t>
            </a:r>
            <a:r>
              <a:rPr lang="en-US" sz="1600" dirty="0">
                <a:effectLst/>
                <a:ea typeface="Times New Roman" panose="02020603050405020304" pitchFamily="18" charset="0"/>
              </a:rPr>
              <a:t>small</a:t>
            </a:r>
            <a:r>
              <a:rPr lang="en-US" sz="1600" spc="5" dirty="0">
                <a:effectLst/>
                <a:ea typeface="Times New Roman" panose="02020603050405020304" pitchFamily="18" charset="0"/>
              </a:rPr>
              <a:t> </a:t>
            </a:r>
            <a:r>
              <a:rPr lang="en-US" sz="1600" dirty="0">
                <a:effectLst/>
                <a:ea typeface="Times New Roman" panose="02020603050405020304" pitchFamily="18" charset="0"/>
              </a:rPr>
              <a:t>contribution</a:t>
            </a:r>
            <a:r>
              <a:rPr lang="en-US" sz="1600" spc="5" dirty="0">
                <a:effectLst/>
                <a:ea typeface="Times New Roman" panose="02020603050405020304" pitchFamily="18" charset="0"/>
              </a:rPr>
              <a:t> </a:t>
            </a:r>
            <a:r>
              <a:rPr lang="en-US" sz="1600" dirty="0">
                <a:effectLst/>
                <a:ea typeface="Times New Roman" panose="02020603050405020304" pitchFamily="18" charset="0"/>
              </a:rPr>
              <a:t>towards</a:t>
            </a:r>
            <a:r>
              <a:rPr lang="en-US" sz="1600" spc="5" dirty="0">
                <a:effectLst/>
                <a:ea typeface="Times New Roman" panose="02020603050405020304" pitchFamily="18" charset="0"/>
              </a:rPr>
              <a:t> </a:t>
            </a:r>
            <a:r>
              <a:rPr lang="en-US" sz="1600" dirty="0">
                <a:effectLst/>
                <a:ea typeface="Times New Roman" panose="02020603050405020304" pitchFamily="18" charset="0"/>
              </a:rPr>
              <a:t>achieving</a:t>
            </a:r>
            <a:r>
              <a:rPr lang="en-US" sz="1600" spc="5" dirty="0">
                <a:effectLst/>
                <a:ea typeface="Times New Roman" panose="02020603050405020304" pitchFamily="18" charset="0"/>
              </a:rPr>
              <a:t> </a:t>
            </a:r>
            <a:r>
              <a:rPr lang="en-US" sz="1600" dirty="0">
                <a:effectLst/>
                <a:ea typeface="Times New Roman" panose="02020603050405020304" pitchFamily="18" charset="0"/>
              </a:rPr>
              <a:t>the</a:t>
            </a:r>
            <a:r>
              <a:rPr lang="en-US" sz="1600" spc="5" dirty="0">
                <a:effectLst/>
                <a:ea typeface="Times New Roman" panose="02020603050405020304" pitchFamily="18" charset="0"/>
              </a:rPr>
              <a:t> </a:t>
            </a:r>
            <a:r>
              <a:rPr lang="en-US" sz="1600" dirty="0">
                <a:effectLst/>
                <a:ea typeface="Times New Roman" panose="02020603050405020304" pitchFamily="18" charset="0"/>
              </a:rPr>
              <a:t>results</a:t>
            </a:r>
            <a:r>
              <a:rPr lang="en-US" sz="1600" spc="5" dirty="0">
                <a:effectLst/>
                <a:ea typeface="Times New Roman" panose="02020603050405020304" pitchFamily="18" charset="0"/>
              </a:rPr>
              <a:t> </a:t>
            </a:r>
            <a:r>
              <a:rPr lang="en-US" sz="1600" dirty="0">
                <a:effectLst/>
                <a:ea typeface="Times New Roman" panose="02020603050405020304" pitchFamily="18" charset="0"/>
              </a:rPr>
              <a:t>needed</a:t>
            </a:r>
            <a:r>
              <a:rPr lang="en-US" sz="1600" spc="5" dirty="0">
                <a:effectLst/>
                <a:ea typeface="Times New Roman" panose="02020603050405020304" pitchFamily="18" charset="0"/>
              </a:rPr>
              <a:t> </a:t>
            </a:r>
            <a:r>
              <a:rPr lang="en-US" sz="1600" dirty="0">
                <a:effectLst/>
                <a:ea typeface="Times New Roman" panose="02020603050405020304" pitchFamily="18" charset="0"/>
              </a:rPr>
              <a:t>in</a:t>
            </a:r>
            <a:r>
              <a:rPr lang="en-US" sz="1600" spc="5" dirty="0">
                <a:effectLst/>
                <a:ea typeface="Times New Roman" panose="02020603050405020304" pitchFamily="18" charset="0"/>
              </a:rPr>
              <a:t> </a:t>
            </a:r>
            <a:r>
              <a:rPr lang="en-US" sz="1600" dirty="0">
                <a:effectLst/>
                <a:ea typeface="Times New Roman" panose="02020603050405020304" pitchFamily="18" charset="0"/>
              </a:rPr>
              <a:t>the</a:t>
            </a:r>
            <a:r>
              <a:rPr lang="en-US" sz="1600" spc="5" dirty="0">
                <a:effectLst/>
                <a:ea typeface="Times New Roman" panose="02020603050405020304" pitchFamily="18" charset="0"/>
              </a:rPr>
              <a:t> </a:t>
            </a:r>
            <a:r>
              <a:rPr lang="en-US" sz="1600" dirty="0">
                <a:effectLst/>
                <a:ea typeface="Times New Roman" panose="02020603050405020304" pitchFamily="18" charset="0"/>
              </a:rPr>
              <a:t>field</a:t>
            </a:r>
            <a:r>
              <a:rPr lang="en-US" sz="1600" spc="5" dirty="0">
                <a:effectLst/>
                <a:ea typeface="Times New Roman" panose="02020603050405020304" pitchFamily="18" charset="0"/>
              </a:rPr>
              <a:t> </a:t>
            </a:r>
            <a:r>
              <a:rPr lang="en-US" sz="1600" dirty="0">
                <a:effectLst/>
                <a:ea typeface="Times New Roman" panose="02020603050405020304" pitchFamily="18" charset="0"/>
              </a:rPr>
              <a:t>of</a:t>
            </a:r>
            <a:r>
              <a:rPr lang="en-US" sz="1600" spc="5" dirty="0">
                <a:effectLst/>
                <a:ea typeface="Times New Roman" panose="02020603050405020304" pitchFamily="18" charset="0"/>
              </a:rPr>
              <a:t> </a:t>
            </a:r>
            <a:r>
              <a:rPr lang="en-US" sz="1600" dirty="0">
                <a:effectLst/>
                <a:ea typeface="Times New Roman" panose="02020603050405020304" pitchFamily="18" charset="0"/>
              </a:rPr>
              <a:t>sign</a:t>
            </a:r>
            <a:r>
              <a:rPr lang="en-US" sz="1600" spc="5" dirty="0">
                <a:effectLst/>
                <a:ea typeface="Times New Roman" panose="02020603050405020304" pitchFamily="18" charset="0"/>
              </a:rPr>
              <a:t> </a:t>
            </a:r>
            <a:r>
              <a:rPr lang="en-US" sz="1600" dirty="0">
                <a:effectLst/>
                <a:ea typeface="Times New Roman" panose="02020603050405020304" pitchFamily="18" charset="0"/>
              </a:rPr>
              <a:t>language</a:t>
            </a:r>
            <a:r>
              <a:rPr lang="en-US" sz="1600" spc="5" dirty="0">
                <a:effectLst/>
                <a:ea typeface="Times New Roman" panose="02020603050405020304" pitchFamily="18" charset="0"/>
              </a:rPr>
              <a:t> </a:t>
            </a:r>
            <a:r>
              <a:rPr lang="en-US" sz="1600" dirty="0">
                <a:effectLst/>
                <a:ea typeface="Times New Roman" panose="02020603050405020304" pitchFamily="18" charset="0"/>
              </a:rPr>
              <a:t>gesture</a:t>
            </a:r>
            <a:r>
              <a:rPr lang="en-US" sz="1600" spc="5" dirty="0">
                <a:effectLst/>
                <a:ea typeface="Times New Roman" panose="02020603050405020304" pitchFamily="18" charset="0"/>
              </a:rPr>
              <a:t> </a:t>
            </a:r>
            <a:r>
              <a:rPr lang="en-US" sz="1600" dirty="0">
                <a:effectLst/>
                <a:ea typeface="Times New Roman" panose="02020603050405020304" pitchFamily="18" charset="0"/>
              </a:rPr>
              <a:t>recognition.</a:t>
            </a:r>
          </a:p>
          <a:p>
            <a:pPr marL="285750" lvl="0" indent="-285750" algn="l" rtl="0">
              <a:spcBef>
                <a:spcPts val="0"/>
              </a:spcBef>
              <a:spcAft>
                <a:spcPts val="0"/>
              </a:spcAft>
              <a:buClr>
                <a:schemeClr val="dk1"/>
              </a:buClr>
              <a:buSzPts val="1100"/>
              <a:buFont typeface="Arial" panose="020B0604020202020204" pitchFamily="34" charset="0"/>
              <a:buChar char="•"/>
            </a:pPr>
            <a:r>
              <a:rPr lang="en-US" sz="1600" dirty="0">
                <a:effectLst/>
                <a:ea typeface="Times New Roman" panose="02020603050405020304" pitchFamily="18" charset="0"/>
              </a:rPr>
              <a:t> This report presented a vision-based system able to interpret</a:t>
            </a:r>
            <a:r>
              <a:rPr lang="en-US" sz="1600" spc="5" dirty="0">
                <a:effectLst/>
                <a:ea typeface="Times New Roman" panose="02020603050405020304" pitchFamily="18" charset="0"/>
              </a:rPr>
              <a:t> </a:t>
            </a:r>
            <a:r>
              <a:rPr lang="en-US" sz="1600" dirty="0">
                <a:effectLst/>
                <a:ea typeface="Times New Roman" panose="02020603050405020304" pitchFamily="18" charset="0"/>
              </a:rPr>
              <a:t>isolated hand gestures from the Argentinian Sign Language (LSA). </a:t>
            </a:r>
            <a:endParaRPr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875"/>
        <p:cNvGrpSpPr/>
        <p:nvPr/>
      </p:nvGrpSpPr>
      <p:grpSpPr>
        <a:xfrm>
          <a:off x="0" y="0"/>
          <a:ext cx="0" cy="0"/>
          <a:chOff x="0" y="0"/>
          <a:chExt cx="0" cy="0"/>
        </a:xfrm>
      </p:grpSpPr>
      <p:sp>
        <p:nvSpPr>
          <p:cNvPr id="90876" name="Google Shape;90876;p61"/>
          <p:cNvSpPr txBox="1">
            <a:spLocks noGrp="1"/>
          </p:cNvSpPr>
          <p:nvPr>
            <p:ph type="title"/>
          </p:nvPr>
        </p:nvSpPr>
        <p:spPr>
          <a:xfrm>
            <a:off x="2052043" y="539700"/>
            <a:ext cx="6435600" cy="38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ABSTRACT</a:t>
            </a:r>
            <a:endParaRPr dirty="0"/>
          </a:p>
        </p:txBody>
      </p:sp>
      <p:sp>
        <p:nvSpPr>
          <p:cNvPr id="90877" name="Google Shape;90877;p61"/>
          <p:cNvSpPr txBox="1">
            <a:spLocks noGrp="1"/>
          </p:cNvSpPr>
          <p:nvPr>
            <p:ph type="body" idx="1"/>
          </p:nvPr>
        </p:nvSpPr>
        <p:spPr>
          <a:xfrm>
            <a:off x="2394856" y="1175656"/>
            <a:ext cx="6036043" cy="3472943"/>
          </a:xfrm>
          <a:prstGeom prst="rect">
            <a:avLst/>
          </a:prstGeom>
        </p:spPr>
        <p:txBody>
          <a:bodyPr spcFirstLastPara="1" wrap="square" lIns="91425" tIns="91425" rIns="91425" bIns="91425" anchor="t" anchorCtr="0">
            <a:noAutofit/>
          </a:bodyPr>
          <a:lstStyle/>
          <a:p>
            <a:pPr marL="152400" indent="0" algn="just" rtl="0" fontAlgn="base">
              <a:spcBef>
                <a:spcPts val="0"/>
              </a:spcBef>
              <a:spcAft>
                <a:spcPts val="0"/>
              </a:spcAft>
              <a:buNone/>
            </a:pPr>
            <a:r>
              <a:rPr lang="en-US" sz="1800" b="0" i="0" u="none" strike="noStrike" dirty="0">
                <a:effectLst/>
                <a:latin typeface="Corbel" panose="020B0503020204020204" pitchFamily="34" charset="0"/>
              </a:rPr>
              <a:t>This system allows you to predict what the user is trying to say via signs</a:t>
            </a:r>
            <a:endParaRPr lang="en-US" sz="1800" b="0" i="0" u="none" strike="noStrike" dirty="0">
              <a:effectLst/>
              <a:latin typeface="Arial" panose="020B0604020202020204" pitchFamily="34" charset="0"/>
            </a:endParaRPr>
          </a:p>
          <a:p>
            <a:pPr marL="152400" indent="0" algn="just" rtl="0" fontAlgn="base">
              <a:spcBef>
                <a:spcPts val="1080"/>
              </a:spcBef>
              <a:spcAft>
                <a:spcPts val="0"/>
              </a:spcAft>
              <a:buNone/>
            </a:pPr>
            <a:r>
              <a:rPr lang="en-US" sz="1800" b="0" i="0" u="none" strike="noStrike" dirty="0">
                <a:effectLst/>
                <a:latin typeface="Corbel" panose="020B0503020204020204" pitchFamily="34" charset="0"/>
              </a:rPr>
              <a:t>This system is to aid in communicating with those having vocal and hearing disabilities.</a:t>
            </a:r>
            <a:endParaRPr lang="en-US" sz="1800" b="0" i="0" u="none" strike="noStrike" dirty="0">
              <a:effectLst/>
              <a:latin typeface="Arial" panose="020B0604020202020204" pitchFamily="34" charset="0"/>
            </a:endParaRPr>
          </a:p>
          <a:p>
            <a:pPr marL="152400" indent="0" algn="just" rtl="0" fontAlgn="base">
              <a:spcBef>
                <a:spcPts val="1080"/>
              </a:spcBef>
              <a:spcAft>
                <a:spcPts val="0"/>
              </a:spcAft>
              <a:buNone/>
            </a:pPr>
            <a:r>
              <a:rPr lang="en-US" sz="1800" b="0" i="0" u="none" strike="noStrike" dirty="0">
                <a:effectLst/>
                <a:latin typeface="Corbel" panose="020B0503020204020204" pitchFamily="34" charset="0"/>
              </a:rPr>
              <a:t>To approach this problem, considering that Long Short-Term memory (LSTM) can model the contextual information of temporal sequence well, we propose an end-to-end method for SLR based on LSTM.</a:t>
            </a:r>
            <a:endParaRPr lang="en-US" sz="1800" b="0" i="0" u="none" strike="noStrike" dirty="0">
              <a:effectLst/>
              <a:latin typeface="Arial" panose="020B0604020202020204" pitchFamily="34" charset="0"/>
            </a:endParaRPr>
          </a:p>
          <a:p>
            <a:pPr marL="152400" indent="0" algn="just" rtl="0" fontAlgn="base">
              <a:spcBef>
                <a:spcPts val="1080"/>
              </a:spcBef>
              <a:spcAft>
                <a:spcPts val="0"/>
              </a:spcAft>
              <a:buNone/>
            </a:pPr>
            <a:r>
              <a:rPr lang="en-US" sz="1800" b="0" i="0" u="none" strike="noStrike" dirty="0">
                <a:effectLst/>
                <a:latin typeface="Corbel" panose="020B0503020204020204" pitchFamily="34" charset="0"/>
              </a:rPr>
              <a:t>Coding language used in this project is python and it is executed in </a:t>
            </a:r>
            <a:r>
              <a:rPr lang="en-US" sz="1800" b="0" i="0" u="none" strike="noStrike" dirty="0" err="1">
                <a:effectLst/>
                <a:latin typeface="Corbel" panose="020B0503020204020204" pitchFamily="34" charset="0"/>
              </a:rPr>
              <a:t>jupyter</a:t>
            </a:r>
            <a:r>
              <a:rPr lang="en-US" sz="1800" b="0" i="0" u="none" strike="noStrike" dirty="0">
                <a:effectLst/>
                <a:latin typeface="Corbel" panose="020B0503020204020204" pitchFamily="34" charset="0"/>
              </a:rPr>
              <a:t> notebook</a:t>
            </a:r>
            <a:endParaRPr lang="en-US" sz="1800" b="0" i="0" u="none" strike="noStrike" dirty="0">
              <a:effectLst/>
              <a:latin typeface="Arial" panose="020B0604020202020204" pitchFamily="34" charset="0"/>
            </a:endParaRPr>
          </a:p>
          <a:p>
            <a:pPr marL="0" lvl="0" indent="0" algn="l" rtl="0">
              <a:spcBef>
                <a:spcPts val="1600"/>
              </a:spcBef>
              <a:spcAft>
                <a:spcPts val="0"/>
              </a:spcAft>
              <a:buNone/>
            </a:pPr>
            <a:endParaRPr lang="en-US" sz="1400" dirty="0">
              <a:solidFill>
                <a:schemeClr val="accent2"/>
              </a:solidFill>
              <a:latin typeface="Ubuntu"/>
              <a:ea typeface="Ubuntu"/>
              <a:cs typeface="Ubuntu"/>
              <a:sym typeface="Ubuntu"/>
            </a:endParaRPr>
          </a:p>
        </p:txBody>
      </p:sp>
      <p:sp>
        <p:nvSpPr>
          <p:cNvPr id="2" name="Flowchart: Connector 1">
            <a:extLst>
              <a:ext uri="{FF2B5EF4-FFF2-40B4-BE49-F238E27FC236}">
                <a16:creationId xmlns:a16="http://schemas.microsoft.com/office/drawing/2014/main" id="{1527BA8D-8199-4DE0-82BC-784DAE0E8417}"/>
              </a:ext>
            </a:extLst>
          </p:cNvPr>
          <p:cNvSpPr/>
          <p:nvPr/>
        </p:nvSpPr>
        <p:spPr>
          <a:xfrm>
            <a:off x="2275114" y="1404258"/>
            <a:ext cx="65314" cy="76200"/>
          </a:xfrm>
          <a:prstGeom prst="flowChartConnector">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 name="Flowchart: Connector 4">
            <a:extLst>
              <a:ext uri="{FF2B5EF4-FFF2-40B4-BE49-F238E27FC236}">
                <a16:creationId xmlns:a16="http://schemas.microsoft.com/office/drawing/2014/main" id="{AF41AB77-8C08-41BA-AC7B-D7DD1BF79C82}"/>
              </a:ext>
            </a:extLst>
          </p:cNvPr>
          <p:cNvSpPr/>
          <p:nvPr/>
        </p:nvSpPr>
        <p:spPr>
          <a:xfrm>
            <a:off x="2264229" y="2046515"/>
            <a:ext cx="65314" cy="76200"/>
          </a:xfrm>
          <a:prstGeom prst="flowChartConnector">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6" name="Flowchart: Connector 5">
            <a:extLst>
              <a:ext uri="{FF2B5EF4-FFF2-40B4-BE49-F238E27FC236}">
                <a16:creationId xmlns:a16="http://schemas.microsoft.com/office/drawing/2014/main" id="{946C714F-2926-4F53-ACA5-149B60368A47}"/>
              </a:ext>
            </a:extLst>
          </p:cNvPr>
          <p:cNvSpPr/>
          <p:nvPr/>
        </p:nvSpPr>
        <p:spPr>
          <a:xfrm>
            <a:off x="2253343" y="2732314"/>
            <a:ext cx="65314" cy="76200"/>
          </a:xfrm>
          <a:prstGeom prst="flowChartConnector">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Flowchart: Connector 6">
            <a:extLst>
              <a:ext uri="{FF2B5EF4-FFF2-40B4-BE49-F238E27FC236}">
                <a16:creationId xmlns:a16="http://schemas.microsoft.com/office/drawing/2014/main" id="{AECB6BD9-29E9-4016-AFCD-56E56F344672}"/>
              </a:ext>
            </a:extLst>
          </p:cNvPr>
          <p:cNvSpPr/>
          <p:nvPr/>
        </p:nvSpPr>
        <p:spPr>
          <a:xfrm>
            <a:off x="2253343" y="3995056"/>
            <a:ext cx="65314" cy="76200"/>
          </a:xfrm>
          <a:prstGeom prst="flowChartConnector">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nvGrpSpPr>
          <p:cNvPr id="9" name="Google Shape;91067;p67">
            <a:extLst>
              <a:ext uri="{FF2B5EF4-FFF2-40B4-BE49-F238E27FC236}">
                <a16:creationId xmlns:a16="http://schemas.microsoft.com/office/drawing/2014/main" id="{6A7B61E9-7EEA-4B6E-B01D-93069230E7CE}"/>
              </a:ext>
            </a:extLst>
          </p:cNvPr>
          <p:cNvGrpSpPr/>
          <p:nvPr/>
        </p:nvGrpSpPr>
        <p:grpSpPr>
          <a:xfrm>
            <a:off x="119743" y="1262742"/>
            <a:ext cx="3712028" cy="3721860"/>
            <a:chOff x="565691" y="848227"/>
            <a:chExt cx="3683464" cy="3755374"/>
          </a:xfrm>
        </p:grpSpPr>
        <p:sp>
          <p:nvSpPr>
            <p:cNvPr id="10" name="Google Shape;91068;p67">
              <a:extLst>
                <a:ext uri="{FF2B5EF4-FFF2-40B4-BE49-F238E27FC236}">
                  <a16:creationId xmlns:a16="http://schemas.microsoft.com/office/drawing/2014/main" id="{4A50B7B9-9E9D-4691-8392-BAE6A709FD03}"/>
                </a:ext>
              </a:extLst>
            </p:cNvPr>
            <p:cNvSpPr/>
            <p:nvPr/>
          </p:nvSpPr>
          <p:spPr>
            <a:xfrm>
              <a:off x="1107057" y="3750255"/>
              <a:ext cx="750072" cy="669219"/>
            </a:xfrm>
            <a:custGeom>
              <a:avLst/>
              <a:gdLst/>
              <a:ahLst/>
              <a:cxnLst/>
              <a:rect l="l" t="t" r="r" b="b"/>
              <a:pathLst>
                <a:path w="24992" h="22298" extrusionOk="0">
                  <a:moveTo>
                    <a:pt x="96" y="1"/>
                  </a:moveTo>
                  <a:cubicBezTo>
                    <a:pt x="96" y="1"/>
                    <a:pt x="0" y="5823"/>
                    <a:pt x="36" y="11419"/>
                  </a:cubicBezTo>
                  <a:lnTo>
                    <a:pt x="36" y="11752"/>
                  </a:lnTo>
                  <a:cubicBezTo>
                    <a:pt x="36" y="12586"/>
                    <a:pt x="48" y="13407"/>
                    <a:pt x="60" y="14217"/>
                  </a:cubicBezTo>
                  <a:lnTo>
                    <a:pt x="60" y="14336"/>
                  </a:lnTo>
                  <a:cubicBezTo>
                    <a:pt x="131" y="18217"/>
                    <a:pt x="262" y="21420"/>
                    <a:pt x="596" y="21622"/>
                  </a:cubicBezTo>
                  <a:cubicBezTo>
                    <a:pt x="1212" y="22034"/>
                    <a:pt x="13782" y="22297"/>
                    <a:pt x="20337" y="22297"/>
                  </a:cubicBezTo>
                  <a:cubicBezTo>
                    <a:pt x="22512" y="22297"/>
                    <a:pt x="24025" y="22268"/>
                    <a:pt x="24218" y="22206"/>
                  </a:cubicBezTo>
                  <a:cubicBezTo>
                    <a:pt x="24992" y="21956"/>
                    <a:pt x="24349" y="19753"/>
                    <a:pt x="23503" y="19063"/>
                  </a:cubicBezTo>
                  <a:cubicBezTo>
                    <a:pt x="22658" y="18372"/>
                    <a:pt x="14276" y="14491"/>
                    <a:pt x="14276" y="14491"/>
                  </a:cubicBezTo>
                  <a:lnTo>
                    <a:pt x="14276" y="14252"/>
                  </a:lnTo>
                  <a:lnTo>
                    <a:pt x="14359" y="11907"/>
                  </a:lnTo>
                  <a:lnTo>
                    <a:pt x="14383" y="11454"/>
                  </a:lnTo>
                  <a:lnTo>
                    <a:pt x="14824" y="144"/>
                  </a:lnTo>
                  <a:lnTo>
                    <a:pt x="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1069;p67">
              <a:extLst>
                <a:ext uri="{FF2B5EF4-FFF2-40B4-BE49-F238E27FC236}">
                  <a16:creationId xmlns:a16="http://schemas.microsoft.com/office/drawing/2014/main" id="{6ECEB8DE-D3A7-4A40-81C0-EF04BBAD381F}"/>
                </a:ext>
              </a:extLst>
            </p:cNvPr>
            <p:cNvSpPr/>
            <p:nvPr/>
          </p:nvSpPr>
          <p:spPr>
            <a:xfrm>
              <a:off x="1632336" y="4228384"/>
              <a:ext cx="2881" cy="1441"/>
            </a:xfrm>
            <a:custGeom>
              <a:avLst/>
              <a:gdLst/>
              <a:ahLst/>
              <a:cxnLst/>
              <a:rect l="l" t="t" r="r" b="b"/>
              <a:pathLst>
                <a:path w="96" h="48" extrusionOk="0">
                  <a:moveTo>
                    <a:pt x="1" y="0"/>
                  </a:moveTo>
                  <a:cubicBezTo>
                    <a:pt x="12" y="12"/>
                    <a:pt x="36" y="36"/>
                    <a:pt x="96" y="48"/>
                  </a:cubicBezTo>
                  <a:lnTo>
                    <a:pt x="1" y="0"/>
                  </a:lnTo>
                  <a:close/>
                </a:path>
              </a:pathLst>
            </a:custGeom>
            <a:solidFill>
              <a:srgbClr val="FFC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1070;p67">
              <a:extLst>
                <a:ext uri="{FF2B5EF4-FFF2-40B4-BE49-F238E27FC236}">
                  <a16:creationId xmlns:a16="http://schemas.microsoft.com/office/drawing/2014/main" id="{8D0A7694-924E-4E38-B23E-3CEFAAC21935}"/>
                </a:ext>
              </a:extLst>
            </p:cNvPr>
            <p:cNvSpPr/>
            <p:nvPr/>
          </p:nvSpPr>
          <p:spPr>
            <a:xfrm>
              <a:off x="1109548" y="4218360"/>
              <a:ext cx="747581" cy="201114"/>
            </a:xfrm>
            <a:custGeom>
              <a:avLst/>
              <a:gdLst/>
              <a:ahLst/>
              <a:cxnLst/>
              <a:rect l="l" t="t" r="r" b="b"/>
              <a:pathLst>
                <a:path w="24909" h="6701" extrusionOk="0">
                  <a:moveTo>
                    <a:pt x="1" y="1"/>
                  </a:moveTo>
                  <a:lnTo>
                    <a:pt x="1" y="1"/>
                  </a:lnTo>
                  <a:cubicBezTo>
                    <a:pt x="72" y="3299"/>
                    <a:pt x="227" y="5847"/>
                    <a:pt x="513" y="6025"/>
                  </a:cubicBezTo>
                  <a:cubicBezTo>
                    <a:pt x="1129" y="6437"/>
                    <a:pt x="13699" y="6700"/>
                    <a:pt x="20249" y="6700"/>
                  </a:cubicBezTo>
                  <a:cubicBezTo>
                    <a:pt x="22422" y="6700"/>
                    <a:pt x="23933" y="6671"/>
                    <a:pt x="24123" y="6609"/>
                  </a:cubicBezTo>
                  <a:cubicBezTo>
                    <a:pt x="24909" y="6359"/>
                    <a:pt x="24242" y="4144"/>
                    <a:pt x="23385" y="3442"/>
                  </a:cubicBezTo>
                  <a:cubicBezTo>
                    <a:pt x="22956" y="3073"/>
                    <a:pt x="20408" y="1811"/>
                    <a:pt x="18086" y="703"/>
                  </a:cubicBezTo>
                  <a:lnTo>
                    <a:pt x="18086" y="703"/>
                  </a:lnTo>
                  <a:cubicBezTo>
                    <a:pt x="18932" y="1227"/>
                    <a:pt x="20265" y="2132"/>
                    <a:pt x="20098" y="2656"/>
                  </a:cubicBezTo>
                  <a:cubicBezTo>
                    <a:pt x="20025" y="2887"/>
                    <a:pt x="19502" y="2985"/>
                    <a:pt x="18667" y="2985"/>
                  </a:cubicBezTo>
                  <a:cubicBezTo>
                    <a:pt x="14641" y="2985"/>
                    <a:pt x="3344" y="70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1071;p67">
              <a:extLst>
                <a:ext uri="{FF2B5EF4-FFF2-40B4-BE49-F238E27FC236}">
                  <a16:creationId xmlns:a16="http://schemas.microsoft.com/office/drawing/2014/main" id="{B951BAC4-74B3-4A4E-8756-4985A757312B}"/>
                </a:ext>
              </a:extLst>
            </p:cNvPr>
            <p:cNvSpPr/>
            <p:nvPr/>
          </p:nvSpPr>
          <p:spPr>
            <a:xfrm>
              <a:off x="1109908" y="4218360"/>
              <a:ext cx="309129" cy="197302"/>
            </a:xfrm>
            <a:custGeom>
              <a:avLst/>
              <a:gdLst/>
              <a:ahLst/>
              <a:cxnLst/>
              <a:rect l="l" t="t" r="r" b="b"/>
              <a:pathLst>
                <a:path w="10300" h="6574" extrusionOk="0">
                  <a:moveTo>
                    <a:pt x="1" y="1"/>
                  </a:moveTo>
                  <a:lnTo>
                    <a:pt x="1" y="1"/>
                  </a:lnTo>
                  <a:cubicBezTo>
                    <a:pt x="72" y="3299"/>
                    <a:pt x="227" y="5847"/>
                    <a:pt x="513" y="6025"/>
                  </a:cubicBezTo>
                  <a:cubicBezTo>
                    <a:pt x="882" y="6275"/>
                    <a:pt x="5347" y="6454"/>
                    <a:pt x="10300" y="6573"/>
                  </a:cubicBezTo>
                  <a:lnTo>
                    <a:pt x="2346" y="477"/>
                  </a:lnTo>
                  <a:cubicBezTo>
                    <a:pt x="1382" y="287"/>
                    <a:pt x="572" y="120"/>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1072;p67">
              <a:extLst>
                <a:ext uri="{FF2B5EF4-FFF2-40B4-BE49-F238E27FC236}">
                  <a16:creationId xmlns:a16="http://schemas.microsoft.com/office/drawing/2014/main" id="{69D2C400-C416-4EB2-B9ED-52A0552E369F}"/>
                </a:ext>
              </a:extLst>
            </p:cNvPr>
            <p:cNvSpPr/>
            <p:nvPr/>
          </p:nvSpPr>
          <p:spPr>
            <a:xfrm>
              <a:off x="974132" y="1846382"/>
              <a:ext cx="590346" cy="2291965"/>
            </a:xfrm>
            <a:custGeom>
              <a:avLst/>
              <a:gdLst/>
              <a:ahLst/>
              <a:cxnLst/>
              <a:rect l="l" t="t" r="r" b="b"/>
              <a:pathLst>
                <a:path w="19670" h="76367" extrusionOk="0">
                  <a:moveTo>
                    <a:pt x="0" y="0"/>
                  </a:moveTo>
                  <a:cubicBezTo>
                    <a:pt x="0" y="0"/>
                    <a:pt x="3322" y="37207"/>
                    <a:pt x="3846" y="40041"/>
                  </a:cubicBezTo>
                  <a:cubicBezTo>
                    <a:pt x="3965" y="40684"/>
                    <a:pt x="4048" y="44208"/>
                    <a:pt x="4096" y="48721"/>
                  </a:cubicBezTo>
                  <a:cubicBezTo>
                    <a:pt x="4215" y="58591"/>
                    <a:pt x="4144" y="76367"/>
                    <a:pt x="4144" y="76367"/>
                  </a:cubicBezTo>
                  <a:lnTo>
                    <a:pt x="19669" y="76367"/>
                  </a:lnTo>
                  <a:cubicBezTo>
                    <a:pt x="19669" y="76367"/>
                    <a:pt x="19205" y="45553"/>
                    <a:pt x="18514" y="39886"/>
                  </a:cubicBezTo>
                  <a:cubicBezTo>
                    <a:pt x="17824" y="34219"/>
                    <a:pt x="13442" y="0"/>
                    <a:pt x="13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1073;p67">
              <a:extLst>
                <a:ext uri="{FF2B5EF4-FFF2-40B4-BE49-F238E27FC236}">
                  <a16:creationId xmlns:a16="http://schemas.microsoft.com/office/drawing/2014/main" id="{3D09FC7E-CEFA-498B-864D-2F417CFFF260}"/>
                </a:ext>
              </a:extLst>
            </p:cNvPr>
            <p:cNvSpPr/>
            <p:nvPr/>
          </p:nvSpPr>
          <p:spPr>
            <a:xfrm>
              <a:off x="1115280" y="4053922"/>
              <a:ext cx="428819" cy="9004"/>
            </a:xfrm>
            <a:custGeom>
              <a:avLst/>
              <a:gdLst/>
              <a:ahLst/>
              <a:cxnLst/>
              <a:rect l="l" t="t" r="r" b="b"/>
              <a:pathLst>
                <a:path w="14288" h="300" extrusionOk="0">
                  <a:moveTo>
                    <a:pt x="5778" y="1"/>
                  </a:moveTo>
                  <a:cubicBezTo>
                    <a:pt x="3316" y="1"/>
                    <a:pt x="639" y="23"/>
                    <a:pt x="24" y="122"/>
                  </a:cubicBezTo>
                  <a:cubicBezTo>
                    <a:pt x="0" y="122"/>
                    <a:pt x="0" y="170"/>
                    <a:pt x="24" y="170"/>
                  </a:cubicBezTo>
                  <a:cubicBezTo>
                    <a:pt x="631" y="274"/>
                    <a:pt x="3245" y="300"/>
                    <a:pt x="5679" y="300"/>
                  </a:cubicBezTo>
                  <a:cubicBezTo>
                    <a:pt x="7688" y="300"/>
                    <a:pt x="9576" y="282"/>
                    <a:pt x="10109" y="277"/>
                  </a:cubicBezTo>
                  <a:cubicBezTo>
                    <a:pt x="12538" y="253"/>
                    <a:pt x="11835" y="229"/>
                    <a:pt x="14264" y="182"/>
                  </a:cubicBezTo>
                  <a:cubicBezTo>
                    <a:pt x="14276" y="182"/>
                    <a:pt x="14288" y="158"/>
                    <a:pt x="14288" y="134"/>
                  </a:cubicBezTo>
                  <a:cubicBezTo>
                    <a:pt x="14276" y="122"/>
                    <a:pt x="14264" y="122"/>
                    <a:pt x="14264" y="110"/>
                  </a:cubicBezTo>
                  <a:cubicBezTo>
                    <a:pt x="11835" y="62"/>
                    <a:pt x="12538" y="39"/>
                    <a:pt x="10109" y="15"/>
                  </a:cubicBezTo>
                  <a:cubicBezTo>
                    <a:pt x="9579" y="15"/>
                    <a:pt x="7747" y="1"/>
                    <a:pt x="57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1074;p67">
              <a:extLst>
                <a:ext uri="{FF2B5EF4-FFF2-40B4-BE49-F238E27FC236}">
                  <a16:creationId xmlns:a16="http://schemas.microsoft.com/office/drawing/2014/main" id="{1E8BD9D0-42D2-45BE-A5E8-5D04FAD7BC40}"/>
                </a:ext>
              </a:extLst>
            </p:cNvPr>
            <p:cNvSpPr/>
            <p:nvPr/>
          </p:nvSpPr>
          <p:spPr>
            <a:xfrm>
              <a:off x="1032716" y="1898454"/>
              <a:ext cx="157266" cy="2114201"/>
            </a:xfrm>
            <a:custGeom>
              <a:avLst/>
              <a:gdLst/>
              <a:ahLst/>
              <a:cxnLst/>
              <a:rect l="l" t="t" r="r" b="b"/>
              <a:pathLst>
                <a:path w="5240" h="70444" extrusionOk="0">
                  <a:moveTo>
                    <a:pt x="25" y="1"/>
                  </a:moveTo>
                  <a:cubicBezTo>
                    <a:pt x="13" y="1"/>
                    <a:pt x="1" y="10"/>
                    <a:pt x="1" y="27"/>
                  </a:cubicBezTo>
                  <a:cubicBezTo>
                    <a:pt x="739" y="8802"/>
                    <a:pt x="1549" y="17601"/>
                    <a:pt x="2763" y="26328"/>
                  </a:cubicBezTo>
                  <a:cubicBezTo>
                    <a:pt x="3073" y="28507"/>
                    <a:pt x="3394" y="30674"/>
                    <a:pt x="3763" y="32841"/>
                  </a:cubicBezTo>
                  <a:cubicBezTo>
                    <a:pt x="4120" y="35020"/>
                    <a:pt x="4478" y="37222"/>
                    <a:pt x="4656" y="39437"/>
                  </a:cubicBezTo>
                  <a:cubicBezTo>
                    <a:pt x="4823" y="41652"/>
                    <a:pt x="4847" y="43771"/>
                    <a:pt x="4871" y="45950"/>
                  </a:cubicBezTo>
                  <a:lnTo>
                    <a:pt x="4942" y="52701"/>
                  </a:lnTo>
                  <a:cubicBezTo>
                    <a:pt x="4990" y="57701"/>
                    <a:pt x="5037" y="65393"/>
                    <a:pt x="5085" y="70381"/>
                  </a:cubicBezTo>
                  <a:cubicBezTo>
                    <a:pt x="5097" y="70423"/>
                    <a:pt x="5130" y="70444"/>
                    <a:pt x="5162" y="70444"/>
                  </a:cubicBezTo>
                  <a:cubicBezTo>
                    <a:pt x="5195" y="70444"/>
                    <a:pt x="5228" y="70423"/>
                    <a:pt x="5240" y="70381"/>
                  </a:cubicBezTo>
                  <a:cubicBezTo>
                    <a:pt x="5204" y="65916"/>
                    <a:pt x="5180" y="58773"/>
                    <a:pt x="5144" y="54308"/>
                  </a:cubicBezTo>
                  <a:lnTo>
                    <a:pt x="5097" y="47557"/>
                  </a:lnTo>
                  <a:cubicBezTo>
                    <a:pt x="5073" y="45378"/>
                    <a:pt x="5097" y="43199"/>
                    <a:pt x="4978" y="41021"/>
                  </a:cubicBezTo>
                  <a:cubicBezTo>
                    <a:pt x="4763" y="36603"/>
                    <a:pt x="3870" y="32269"/>
                    <a:pt x="3239" y="27912"/>
                  </a:cubicBezTo>
                  <a:cubicBezTo>
                    <a:pt x="2596" y="23554"/>
                    <a:pt x="2061" y="19173"/>
                    <a:pt x="1573" y="14791"/>
                  </a:cubicBezTo>
                  <a:cubicBezTo>
                    <a:pt x="1037" y="9874"/>
                    <a:pt x="560" y="4945"/>
                    <a:pt x="49" y="27"/>
                  </a:cubicBezTo>
                  <a:cubicBezTo>
                    <a:pt x="49" y="10"/>
                    <a:pt x="37" y="1"/>
                    <a:pt x="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1075;p67">
              <a:extLst>
                <a:ext uri="{FF2B5EF4-FFF2-40B4-BE49-F238E27FC236}">
                  <a16:creationId xmlns:a16="http://schemas.microsoft.com/office/drawing/2014/main" id="{28A4C2A1-073C-4751-ACD9-431BB467BA8E}"/>
                </a:ext>
              </a:extLst>
            </p:cNvPr>
            <p:cNvSpPr/>
            <p:nvPr/>
          </p:nvSpPr>
          <p:spPr>
            <a:xfrm>
              <a:off x="875871" y="1846382"/>
              <a:ext cx="443825" cy="1462239"/>
            </a:xfrm>
            <a:custGeom>
              <a:avLst/>
              <a:gdLst/>
              <a:ahLst/>
              <a:cxnLst/>
              <a:rect l="l" t="t" r="r" b="b"/>
              <a:pathLst>
                <a:path w="14788" h="48721" extrusionOk="0">
                  <a:moveTo>
                    <a:pt x="0" y="0"/>
                  </a:moveTo>
                  <a:cubicBezTo>
                    <a:pt x="0" y="0"/>
                    <a:pt x="6572" y="37207"/>
                    <a:pt x="7120" y="40041"/>
                  </a:cubicBezTo>
                  <a:cubicBezTo>
                    <a:pt x="7239" y="40684"/>
                    <a:pt x="7322" y="44208"/>
                    <a:pt x="7370" y="48721"/>
                  </a:cubicBezTo>
                  <a:lnTo>
                    <a:pt x="147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1076;p67">
              <a:extLst>
                <a:ext uri="{FF2B5EF4-FFF2-40B4-BE49-F238E27FC236}">
                  <a16:creationId xmlns:a16="http://schemas.microsoft.com/office/drawing/2014/main" id="{DE85C703-37D4-4955-A702-E67F8A5C6E0D}"/>
                </a:ext>
              </a:extLst>
            </p:cNvPr>
            <p:cNvSpPr/>
            <p:nvPr/>
          </p:nvSpPr>
          <p:spPr>
            <a:xfrm>
              <a:off x="578207" y="3740261"/>
              <a:ext cx="738277" cy="716518"/>
            </a:xfrm>
            <a:custGeom>
              <a:avLst/>
              <a:gdLst/>
              <a:ahLst/>
              <a:cxnLst/>
              <a:rect l="l" t="t" r="r" b="b"/>
              <a:pathLst>
                <a:path w="24599" h="23874" extrusionOk="0">
                  <a:moveTo>
                    <a:pt x="1334" y="0"/>
                  </a:moveTo>
                  <a:cubicBezTo>
                    <a:pt x="1334" y="0"/>
                    <a:pt x="834" y="5799"/>
                    <a:pt x="464" y="11395"/>
                  </a:cubicBezTo>
                  <a:cubicBezTo>
                    <a:pt x="453" y="11502"/>
                    <a:pt x="441" y="11609"/>
                    <a:pt x="441" y="11728"/>
                  </a:cubicBezTo>
                  <a:cubicBezTo>
                    <a:pt x="381" y="12561"/>
                    <a:pt x="345" y="13383"/>
                    <a:pt x="298" y="14181"/>
                  </a:cubicBezTo>
                  <a:lnTo>
                    <a:pt x="298" y="14312"/>
                  </a:lnTo>
                  <a:cubicBezTo>
                    <a:pt x="72" y="18169"/>
                    <a:pt x="0" y="21384"/>
                    <a:pt x="298" y="21598"/>
                  </a:cubicBezTo>
                  <a:cubicBezTo>
                    <a:pt x="1046" y="22165"/>
                    <a:pt x="20952" y="23874"/>
                    <a:pt x="23555" y="23874"/>
                  </a:cubicBezTo>
                  <a:cubicBezTo>
                    <a:pt x="23687" y="23874"/>
                    <a:pt x="23775" y="23870"/>
                    <a:pt x="23813" y="23860"/>
                  </a:cubicBezTo>
                  <a:cubicBezTo>
                    <a:pt x="24598" y="23658"/>
                    <a:pt x="24110" y="21384"/>
                    <a:pt x="23313" y="20646"/>
                  </a:cubicBezTo>
                  <a:cubicBezTo>
                    <a:pt x="22503" y="19896"/>
                    <a:pt x="14431" y="15431"/>
                    <a:pt x="14431" y="15431"/>
                  </a:cubicBezTo>
                  <a:lnTo>
                    <a:pt x="14454" y="15193"/>
                  </a:lnTo>
                  <a:lnTo>
                    <a:pt x="14716" y="12871"/>
                  </a:lnTo>
                  <a:lnTo>
                    <a:pt x="14752" y="12418"/>
                  </a:lnTo>
                  <a:lnTo>
                    <a:pt x="16014" y="1167"/>
                  </a:lnTo>
                  <a:lnTo>
                    <a:pt x="133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1077;p67">
              <a:extLst>
                <a:ext uri="{FF2B5EF4-FFF2-40B4-BE49-F238E27FC236}">
                  <a16:creationId xmlns:a16="http://schemas.microsoft.com/office/drawing/2014/main" id="{F6B02F79-9658-47D1-8673-299A1B71A384}"/>
                </a:ext>
              </a:extLst>
            </p:cNvPr>
            <p:cNvSpPr/>
            <p:nvPr/>
          </p:nvSpPr>
          <p:spPr>
            <a:xfrm>
              <a:off x="579257" y="4218720"/>
              <a:ext cx="737227" cy="238059"/>
            </a:xfrm>
            <a:custGeom>
              <a:avLst/>
              <a:gdLst/>
              <a:ahLst/>
              <a:cxnLst/>
              <a:rect l="l" t="t" r="r" b="b"/>
              <a:pathLst>
                <a:path w="24564" h="7932" extrusionOk="0">
                  <a:moveTo>
                    <a:pt x="168" y="1"/>
                  </a:moveTo>
                  <a:cubicBezTo>
                    <a:pt x="25" y="3096"/>
                    <a:pt x="1" y="5478"/>
                    <a:pt x="263" y="5656"/>
                  </a:cubicBezTo>
                  <a:cubicBezTo>
                    <a:pt x="1011" y="6223"/>
                    <a:pt x="20917" y="7932"/>
                    <a:pt x="23520" y="7932"/>
                  </a:cubicBezTo>
                  <a:cubicBezTo>
                    <a:pt x="23652" y="7932"/>
                    <a:pt x="23740" y="7928"/>
                    <a:pt x="23778" y="7918"/>
                  </a:cubicBezTo>
                  <a:cubicBezTo>
                    <a:pt x="24563" y="7716"/>
                    <a:pt x="24075" y="5466"/>
                    <a:pt x="23289" y="4727"/>
                  </a:cubicBezTo>
                  <a:cubicBezTo>
                    <a:pt x="22956" y="4418"/>
                    <a:pt x="21432" y="3513"/>
                    <a:pt x="19730" y="2513"/>
                  </a:cubicBezTo>
                  <a:lnTo>
                    <a:pt x="19730" y="2513"/>
                  </a:lnTo>
                  <a:cubicBezTo>
                    <a:pt x="20206" y="2930"/>
                    <a:pt x="20551" y="3358"/>
                    <a:pt x="20444" y="3644"/>
                  </a:cubicBezTo>
                  <a:cubicBezTo>
                    <a:pt x="20375" y="3825"/>
                    <a:pt x="20009" y="3904"/>
                    <a:pt x="19419" y="3904"/>
                  </a:cubicBezTo>
                  <a:cubicBezTo>
                    <a:pt x="15700" y="3904"/>
                    <a:pt x="3096" y="751"/>
                    <a:pt x="1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1078;p67">
              <a:extLst>
                <a:ext uri="{FF2B5EF4-FFF2-40B4-BE49-F238E27FC236}">
                  <a16:creationId xmlns:a16="http://schemas.microsoft.com/office/drawing/2014/main" id="{F9B02372-100F-40C8-88C4-9093922CDA38}"/>
                </a:ext>
              </a:extLst>
            </p:cNvPr>
            <p:cNvSpPr/>
            <p:nvPr/>
          </p:nvSpPr>
          <p:spPr>
            <a:xfrm>
              <a:off x="565691" y="1845302"/>
              <a:ext cx="812258" cy="2318436"/>
            </a:xfrm>
            <a:custGeom>
              <a:avLst/>
              <a:gdLst/>
              <a:ahLst/>
              <a:cxnLst/>
              <a:rect l="l" t="t" r="r" b="b"/>
              <a:pathLst>
                <a:path w="27064" h="77249" extrusionOk="0">
                  <a:moveTo>
                    <a:pt x="9240" y="1"/>
                  </a:moveTo>
                  <a:cubicBezTo>
                    <a:pt x="4787" y="8490"/>
                    <a:pt x="7168" y="14133"/>
                    <a:pt x="7168" y="14133"/>
                  </a:cubicBezTo>
                  <a:cubicBezTo>
                    <a:pt x="5918" y="24515"/>
                    <a:pt x="4430" y="37350"/>
                    <a:pt x="4310" y="40458"/>
                  </a:cubicBezTo>
                  <a:cubicBezTo>
                    <a:pt x="4227" y="42553"/>
                    <a:pt x="0" y="76581"/>
                    <a:pt x="0" y="76581"/>
                  </a:cubicBezTo>
                  <a:lnTo>
                    <a:pt x="15502" y="77248"/>
                  </a:lnTo>
                  <a:cubicBezTo>
                    <a:pt x="15502" y="77248"/>
                    <a:pt x="17896" y="46816"/>
                    <a:pt x="18015" y="41089"/>
                  </a:cubicBezTo>
                  <a:cubicBezTo>
                    <a:pt x="18074" y="38196"/>
                    <a:pt x="19860" y="15026"/>
                    <a:pt x="19860" y="15026"/>
                  </a:cubicBezTo>
                  <a:cubicBezTo>
                    <a:pt x="21122" y="14300"/>
                    <a:pt x="22444" y="13705"/>
                    <a:pt x="23813" y="13216"/>
                  </a:cubicBezTo>
                  <a:cubicBezTo>
                    <a:pt x="25873" y="8097"/>
                    <a:pt x="27063" y="1"/>
                    <a:pt x="270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1079;p67">
              <a:extLst>
                <a:ext uri="{FF2B5EF4-FFF2-40B4-BE49-F238E27FC236}">
                  <a16:creationId xmlns:a16="http://schemas.microsoft.com/office/drawing/2014/main" id="{3FF0EB38-4755-4B52-B6C0-42D2CFFB312D}"/>
                </a:ext>
              </a:extLst>
            </p:cNvPr>
            <p:cNvSpPr/>
            <p:nvPr/>
          </p:nvSpPr>
          <p:spPr>
            <a:xfrm>
              <a:off x="591052" y="4059624"/>
              <a:ext cx="429089" cy="20529"/>
            </a:xfrm>
            <a:custGeom>
              <a:avLst/>
              <a:gdLst/>
              <a:ahLst/>
              <a:cxnLst/>
              <a:rect l="l" t="t" r="r" b="b"/>
              <a:pathLst>
                <a:path w="14297" h="684" extrusionOk="0">
                  <a:moveTo>
                    <a:pt x="872" y="1"/>
                  </a:moveTo>
                  <a:cubicBezTo>
                    <a:pt x="486" y="1"/>
                    <a:pt x="195" y="9"/>
                    <a:pt x="36" y="27"/>
                  </a:cubicBezTo>
                  <a:cubicBezTo>
                    <a:pt x="13" y="27"/>
                    <a:pt x="1" y="63"/>
                    <a:pt x="36" y="63"/>
                  </a:cubicBezTo>
                  <a:cubicBezTo>
                    <a:pt x="1132" y="301"/>
                    <a:pt x="8919" y="563"/>
                    <a:pt x="10097" y="599"/>
                  </a:cubicBezTo>
                  <a:cubicBezTo>
                    <a:pt x="12514" y="682"/>
                    <a:pt x="11824" y="634"/>
                    <a:pt x="14253" y="682"/>
                  </a:cubicBezTo>
                  <a:cubicBezTo>
                    <a:pt x="14255" y="683"/>
                    <a:pt x="14258" y="683"/>
                    <a:pt x="14260" y="683"/>
                  </a:cubicBezTo>
                  <a:cubicBezTo>
                    <a:pt x="14290" y="683"/>
                    <a:pt x="14297" y="623"/>
                    <a:pt x="14253" y="623"/>
                  </a:cubicBezTo>
                  <a:cubicBezTo>
                    <a:pt x="11836" y="480"/>
                    <a:pt x="12526" y="480"/>
                    <a:pt x="10109" y="349"/>
                  </a:cubicBezTo>
                  <a:cubicBezTo>
                    <a:pt x="9087" y="298"/>
                    <a:pt x="3219" y="1"/>
                    <a:pt x="8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1080;p67">
              <a:extLst>
                <a:ext uri="{FF2B5EF4-FFF2-40B4-BE49-F238E27FC236}">
                  <a16:creationId xmlns:a16="http://schemas.microsoft.com/office/drawing/2014/main" id="{F0DBE08E-E75F-408C-BB73-DF7B34E21CDE}"/>
                </a:ext>
              </a:extLst>
            </p:cNvPr>
            <p:cNvSpPr/>
            <p:nvPr/>
          </p:nvSpPr>
          <p:spPr>
            <a:xfrm>
              <a:off x="644294" y="1867181"/>
              <a:ext cx="240040" cy="2140672"/>
            </a:xfrm>
            <a:custGeom>
              <a:avLst/>
              <a:gdLst/>
              <a:ahLst/>
              <a:cxnLst/>
              <a:rect l="l" t="t" r="r" b="b"/>
              <a:pathLst>
                <a:path w="7998" h="71326" extrusionOk="0">
                  <a:moveTo>
                    <a:pt x="7876" y="0"/>
                  </a:moveTo>
                  <a:cubicBezTo>
                    <a:pt x="7845" y="0"/>
                    <a:pt x="7816" y="13"/>
                    <a:pt x="7799" y="45"/>
                  </a:cubicBezTo>
                  <a:cubicBezTo>
                    <a:pt x="6883" y="2034"/>
                    <a:pt x="6025" y="4129"/>
                    <a:pt x="5704" y="6320"/>
                  </a:cubicBezTo>
                  <a:cubicBezTo>
                    <a:pt x="5466" y="8654"/>
                    <a:pt x="5728" y="11023"/>
                    <a:pt x="6466" y="13249"/>
                  </a:cubicBezTo>
                  <a:cubicBezTo>
                    <a:pt x="6466" y="13249"/>
                    <a:pt x="6335" y="15083"/>
                    <a:pt x="6192" y="16262"/>
                  </a:cubicBezTo>
                  <a:cubicBezTo>
                    <a:pt x="6061" y="17429"/>
                    <a:pt x="5918" y="18619"/>
                    <a:pt x="5787" y="19786"/>
                  </a:cubicBezTo>
                  <a:cubicBezTo>
                    <a:pt x="5513" y="22167"/>
                    <a:pt x="5240" y="24548"/>
                    <a:pt x="4966" y="26930"/>
                  </a:cubicBezTo>
                  <a:cubicBezTo>
                    <a:pt x="4418" y="31656"/>
                    <a:pt x="3882" y="36395"/>
                    <a:pt x="3346" y="41134"/>
                  </a:cubicBezTo>
                  <a:cubicBezTo>
                    <a:pt x="2799" y="45873"/>
                    <a:pt x="2263" y="50611"/>
                    <a:pt x="1727" y="55350"/>
                  </a:cubicBezTo>
                  <a:cubicBezTo>
                    <a:pt x="1203" y="60065"/>
                    <a:pt x="644" y="64792"/>
                    <a:pt x="167" y="69518"/>
                  </a:cubicBezTo>
                  <a:cubicBezTo>
                    <a:pt x="108" y="70114"/>
                    <a:pt x="60" y="70697"/>
                    <a:pt x="1" y="71280"/>
                  </a:cubicBezTo>
                  <a:cubicBezTo>
                    <a:pt x="7" y="71310"/>
                    <a:pt x="31" y="71325"/>
                    <a:pt x="54" y="71325"/>
                  </a:cubicBezTo>
                  <a:cubicBezTo>
                    <a:pt x="78" y="71325"/>
                    <a:pt x="102" y="71310"/>
                    <a:pt x="108" y="71280"/>
                  </a:cubicBezTo>
                  <a:cubicBezTo>
                    <a:pt x="739" y="66566"/>
                    <a:pt x="1275" y="61839"/>
                    <a:pt x="1834" y="57112"/>
                  </a:cubicBezTo>
                  <a:cubicBezTo>
                    <a:pt x="2394" y="52373"/>
                    <a:pt x="2942" y="47694"/>
                    <a:pt x="3489" y="42979"/>
                  </a:cubicBezTo>
                  <a:cubicBezTo>
                    <a:pt x="4049" y="38276"/>
                    <a:pt x="4597" y="33514"/>
                    <a:pt x="5132" y="28775"/>
                  </a:cubicBezTo>
                  <a:cubicBezTo>
                    <a:pt x="5668" y="24108"/>
                    <a:pt x="6275" y="19441"/>
                    <a:pt x="6728" y="14773"/>
                  </a:cubicBezTo>
                  <a:cubicBezTo>
                    <a:pt x="6787" y="14226"/>
                    <a:pt x="6799" y="13678"/>
                    <a:pt x="6775" y="13142"/>
                  </a:cubicBezTo>
                  <a:cubicBezTo>
                    <a:pt x="6775" y="13142"/>
                    <a:pt x="5775" y="9820"/>
                    <a:pt x="5894" y="7677"/>
                  </a:cubicBezTo>
                  <a:cubicBezTo>
                    <a:pt x="6025" y="5427"/>
                    <a:pt x="6561" y="3724"/>
                    <a:pt x="7359" y="1653"/>
                  </a:cubicBezTo>
                  <a:cubicBezTo>
                    <a:pt x="7561" y="1141"/>
                    <a:pt x="7776" y="629"/>
                    <a:pt x="7966" y="105"/>
                  </a:cubicBezTo>
                  <a:cubicBezTo>
                    <a:pt x="7998" y="50"/>
                    <a:pt x="7935" y="0"/>
                    <a:pt x="78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1081;p67">
              <a:extLst>
                <a:ext uri="{FF2B5EF4-FFF2-40B4-BE49-F238E27FC236}">
                  <a16:creationId xmlns:a16="http://schemas.microsoft.com/office/drawing/2014/main" id="{42F9EA37-B9AB-4DAB-905D-A75CB23D1691}"/>
                </a:ext>
              </a:extLst>
            </p:cNvPr>
            <p:cNvSpPr/>
            <p:nvPr/>
          </p:nvSpPr>
          <p:spPr>
            <a:xfrm>
              <a:off x="1160659" y="2232193"/>
              <a:ext cx="144390" cy="68038"/>
            </a:xfrm>
            <a:custGeom>
              <a:avLst/>
              <a:gdLst/>
              <a:ahLst/>
              <a:cxnLst/>
              <a:rect l="l" t="t" r="r" b="b"/>
              <a:pathLst>
                <a:path w="4811" h="2267" extrusionOk="0">
                  <a:moveTo>
                    <a:pt x="4692" y="1"/>
                  </a:moveTo>
                  <a:cubicBezTo>
                    <a:pt x="4684" y="1"/>
                    <a:pt x="4676" y="2"/>
                    <a:pt x="4668" y="4"/>
                  </a:cubicBezTo>
                  <a:cubicBezTo>
                    <a:pt x="3060" y="587"/>
                    <a:pt x="1512" y="1314"/>
                    <a:pt x="24" y="2171"/>
                  </a:cubicBezTo>
                  <a:cubicBezTo>
                    <a:pt x="0" y="2183"/>
                    <a:pt x="0" y="2219"/>
                    <a:pt x="12" y="2242"/>
                  </a:cubicBezTo>
                  <a:cubicBezTo>
                    <a:pt x="24" y="2254"/>
                    <a:pt x="48" y="2266"/>
                    <a:pt x="72" y="2266"/>
                  </a:cubicBezTo>
                  <a:cubicBezTo>
                    <a:pt x="1631" y="1599"/>
                    <a:pt x="3227" y="933"/>
                    <a:pt x="4751" y="194"/>
                  </a:cubicBezTo>
                  <a:cubicBezTo>
                    <a:pt x="4799" y="159"/>
                    <a:pt x="4810" y="99"/>
                    <a:pt x="4775" y="52"/>
                  </a:cubicBezTo>
                  <a:cubicBezTo>
                    <a:pt x="4755" y="22"/>
                    <a:pt x="4727" y="1"/>
                    <a:pt x="469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1082;p67">
              <a:extLst>
                <a:ext uri="{FF2B5EF4-FFF2-40B4-BE49-F238E27FC236}">
                  <a16:creationId xmlns:a16="http://schemas.microsoft.com/office/drawing/2014/main" id="{016FF1DC-CE70-4963-8C22-259E7C5812DE}"/>
                </a:ext>
              </a:extLst>
            </p:cNvPr>
            <p:cNvSpPr/>
            <p:nvPr/>
          </p:nvSpPr>
          <p:spPr>
            <a:xfrm>
              <a:off x="1206398" y="1908628"/>
              <a:ext cx="115788" cy="314291"/>
            </a:xfrm>
            <a:custGeom>
              <a:avLst/>
              <a:gdLst/>
              <a:ahLst/>
              <a:cxnLst/>
              <a:rect l="l" t="t" r="r" b="b"/>
              <a:pathLst>
                <a:path w="3858" h="10472" extrusionOk="0">
                  <a:moveTo>
                    <a:pt x="3590" y="1"/>
                  </a:moveTo>
                  <a:cubicBezTo>
                    <a:pt x="3563" y="1"/>
                    <a:pt x="3536" y="16"/>
                    <a:pt x="3536" y="46"/>
                  </a:cubicBezTo>
                  <a:cubicBezTo>
                    <a:pt x="3536" y="1796"/>
                    <a:pt x="3453" y="3534"/>
                    <a:pt x="3275" y="5272"/>
                  </a:cubicBezTo>
                  <a:cubicBezTo>
                    <a:pt x="3206" y="6042"/>
                    <a:pt x="2604" y="10218"/>
                    <a:pt x="1310" y="10218"/>
                  </a:cubicBezTo>
                  <a:cubicBezTo>
                    <a:pt x="1263" y="10218"/>
                    <a:pt x="1216" y="10213"/>
                    <a:pt x="1167" y="10202"/>
                  </a:cubicBezTo>
                  <a:cubicBezTo>
                    <a:pt x="929" y="10142"/>
                    <a:pt x="810" y="9916"/>
                    <a:pt x="774" y="9559"/>
                  </a:cubicBezTo>
                  <a:cubicBezTo>
                    <a:pt x="786" y="9094"/>
                    <a:pt x="846" y="8642"/>
                    <a:pt x="965" y="8201"/>
                  </a:cubicBezTo>
                  <a:lnTo>
                    <a:pt x="965" y="8189"/>
                  </a:lnTo>
                  <a:cubicBezTo>
                    <a:pt x="1120" y="7261"/>
                    <a:pt x="1250" y="6320"/>
                    <a:pt x="1322" y="5380"/>
                  </a:cubicBezTo>
                  <a:cubicBezTo>
                    <a:pt x="1489" y="3629"/>
                    <a:pt x="1465" y="1867"/>
                    <a:pt x="1262" y="117"/>
                  </a:cubicBezTo>
                  <a:cubicBezTo>
                    <a:pt x="1262" y="100"/>
                    <a:pt x="1250" y="89"/>
                    <a:pt x="1233" y="89"/>
                  </a:cubicBezTo>
                  <a:cubicBezTo>
                    <a:pt x="1228" y="89"/>
                    <a:pt x="1221" y="90"/>
                    <a:pt x="1215" y="93"/>
                  </a:cubicBezTo>
                  <a:cubicBezTo>
                    <a:pt x="1191" y="93"/>
                    <a:pt x="1179" y="105"/>
                    <a:pt x="1179" y="117"/>
                  </a:cubicBezTo>
                  <a:cubicBezTo>
                    <a:pt x="1215" y="2546"/>
                    <a:pt x="1072" y="4975"/>
                    <a:pt x="750" y="7392"/>
                  </a:cubicBezTo>
                  <a:cubicBezTo>
                    <a:pt x="584" y="8547"/>
                    <a:pt x="0" y="10285"/>
                    <a:pt x="1203" y="10464"/>
                  </a:cubicBezTo>
                  <a:cubicBezTo>
                    <a:pt x="1238" y="10469"/>
                    <a:pt x="1274" y="10471"/>
                    <a:pt x="1309" y="10471"/>
                  </a:cubicBezTo>
                  <a:cubicBezTo>
                    <a:pt x="2453" y="10471"/>
                    <a:pt x="3231" y="7701"/>
                    <a:pt x="3382" y="6927"/>
                  </a:cubicBezTo>
                  <a:cubicBezTo>
                    <a:pt x="3763" y="4653"/>
                    <a:pt x="3858" y="2343"/>
                    <a:pt x="3644" y="46"/>
                  </a:cubicBezTo>
                  <a:cubicBezTo>
                    <a:pt x="3644" y="16"/>
                    <a:pt x="3617" y="1"/>
                    <a:pt x="35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1083;p67">
              <a:extLst>
                <a:ext uri="{FF2B5EF4-FFF2-40B4-BE49-F238E27FC236}">
                  <a16:creationId xmlns:a16="http://schemas.microsoft.com/office/drawing/2014/main" id="{BA3340A0-CCD0-4078-A871-1C4C52F0DC9C}"/>
                </a:ext>
              </a:extLst>
            </p:cNvPr>
            <p:cNvSpPr/>
            <p:nvPr/>
          </p:nvSpPr>
          <p:spPr>
            <a:xfrm>
              <a:off x="1228547" y="2215326"/>
              <a:ext cx="23920" cy="54443"/>
            </a:xfrm>
            <a:custGeom>
              <a:avLst/>
              <a:gdLst/>
              <a:ahLst/>
              <a:cxnLst/>
              <a:rect l="l" t="t" r="r" b="b"/>
              <a:pathLst>
                <a:path w="797" h="1814" extrusionOk="0">
                  <a:moveTo>
                    <a:pt x="616" y="0"/>
                  </a:moveTo>
                  <a:cubicBezTo>
                    <a:pt x="562" y="0"/>
                    <a:pt x="508" y="28"/>
                    <a:pt x="477" y="90"/>
                  </a:cubicBezTo>
                  <a:lnTo>
                    <a:pt x="465" y="90"/>
                  </a:lnTo>
                  <a:cubicBezTo>
                    <a:pt x="334" y="387"/>
                    <a:pt x="227" y="697"/>
                    <a:pt x="143" y="1018"/>
                  </a:cubicBezTo>
                  <a:cubicBezTo>
                    <a:pt x="48" y="1257"/>
                    <a:pt x="1" y="1507"/>
                    <a:pt x="12" y="1769"/>
                  </a:cubicBezTo>
                  <a:cubicBezTo>
                    <a:pt x="12" y="1797"/>
                    <a:pt x="39" y="1813"/>
                    <a:pt x="65" y="1813"/>
                  </a:cubicBezTo>
                  <a:cubicBezTo>
                    <a:pt x="81" y="1813"/>
                    <a:pt x="98" y="1806"/>
                    <a:pt x="108" y="1792"/>
                  </a:cubicBezTo>
                  <a:cubicBezTo>
                    <a:pt x="251" y="1566"/>
                    <a:pt x="370" y="1316"/>
                    <a:pt x="441" y="1054"/>
                  </a:cubicBezTo>
                  <a:cubicBezTo>
                    <a:pt x="548" y="768"/>
                    <a:pt x="655" y="483"/>
                    <a:pt x="774" y="197"/>
                  </a:cubicBezTo>
                  <a:cubicBezTo>
                    <a:pt x="797" y="77"/>
                    <a:pt x="707" y="0"/>
                    <a:pt x="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1084;p67">
              <a:extLst>
                <a:ext uri="{FF2B5EF4-FFF2-40B4-BE49-F238E27FC236}">
                  <a16:creationId xmlns:a16="http://schemas.microsoft.com/office/drawing/2014/main" id="{C65A3298-6C74-46F2-B9DC-E29D35E55ADB}"/>
                </a:ext>
              </a:extLst>
            </p:cNvPr>
            <p:cNvSpPr/>
            <p:nvPr/>
          </p:nvSpPr>
          <p:spPr>
            <a:xfrm>
              <a:off x="790815" y="849157"/>
              <a:ext cx="681104" cy="852715"/>
            </a:xfrm>
            <a:custGeom>
              <a:avLst/>
              <a:gdLst/>
              <a:ahLst/>
              <a:cxnLst/>
              <a:rect l="l" t="t" r="r" b="b"/>
              <a:pathLst>
                <a:path w="22694" h="28412" extrusionOk="0">
                  <a:moveTo>
                    <a:pt x="12785" y="1"/>
                  </a:moveTo>
                  <a:cubicBezTo>
                    <a:pt x="11639" y="1"/>
                    <a:pt x="10638" y="338"/>
                    <a:pt x="9990" y="890"/>
                  </a:cubicBezTo>
                  <a:cubicBezTo>
                    <a:pt x="7108" y="3366"/>
                    <a:pt x="7906" y="6974"/>
                    <a:pt x="6704" y="8927"/>
                  </a:cubicBezTo>
                  <a:cubicBezTo>
                    <a:pt x="5965" y="10129"/>
                    <a:pt x="3560" y="11391"/>
                    <a:pt x="3084" y="12772"/>
                  </a:cubicBezTo>
                  <a:cubicBezTo>
                    <a:pt x="2298" y="15035"/>
                    <a:pt x="4215" y="15856"/>
                    <a:pt x="3787" y="17082"/>
                  </a:cubicBezTo>
                  <a:cubicBezTo>
                    <a:pt x="3179" y="18833"/>
                    <a:pt x="846" y="18702"/>
                    <a:pt x="429" y="21547"/>
                  </a:cubicBezTo>
                  <a:cubicBezTo>
                    <a:pt x="0" y="24405"/>
                    <a:pt x="3144" y="27453"/>
                    <a:pt x="10597" y="28262"/>
                  </a:cubicBezTo>
                  <a:cubicBezTo>
                    <a:pt x="11524" y="28364"/>
                    <a:pt x="12399" y="28412"/>
                    <a:pt x="13221" y="28412"/>
                  </a:cubicBezTo>
                  <a:cubicBezTo>
                    <a:pt x="19020" y="28412"/>
                    <a:pt x="22190" y="26057"/>
                    <a:pt x="22420" y="23940"/>
                  </a:cubicBezTo>
                  <a:cubicBezTo>
                    <a:pt x="22694" y="21512"/>
                    <a:pt x="20217" y="20702"/>
                    <a:pt x="20039" y="18892"/>
                  </a:cubicBezTo>
                  <a:cubicBezTo>
                    <a:pt x="19943" y="17737"/>
                    <a:pt x="21467" y="16940"/>
                    <a:pt x="21551" y="14808"/>
                  </a:cubicBezTo>
                  <a:cubicBezTo>
                    <a:pt x="21622" y="12677"/>
                    <a:pt x="19562" y="11987"/>
                    <a:pt x="19253" y="10177"/>
                  </a:cubicBezTo>
                  <a:cubicBezTo>
                    <a:pt x="18943" y="8379"/>
                    <a:pt x="19908" y="3986"/>
                    <a:pt x="17264" y="1735"/>
                  </a:cubicBezTo>
                  <a:cubicBezTo>
                    <a:pt x="15804" y="504"/>
                    <a:pt x="14186" y="1"/>
                    <a:pt x="127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1085;p67">
              <a:extLst>
                <a:ext uri="{FF2B5EF4-FFF2-40B4-BE49-F238E27FC236}">
                  <a16:creationId xmlns:a16="http://schemas.microsoft.com/office/drawing/2014/main" id="{A82A978B-F5CC-45B4-9D39-748BB8FD7455}"/>
                </a:ext>
              </a:extLst>
            </p:cNvPr>
            <p:cNvSpPr/>
            <p:nvPr/>
          </p:nvSpPr>
          <p:spPr>
            <a:xfrm>
              <a:off x="781151" y="877909"/>
              <a:ext cx="320924" cy="774262"/>
            </a:xfrm>
            <a:custGeom>
              <a:avLst/>
              <a:gdLst/>
              <a:ahLst/>
              <a:cxnLst/>
              <a:rect l="l" t="t" r="r" b="b"/>
              <a:pathLst>
                <a:path w="10693" h="25798" extrusionOk="0">
                  <a:moveTo>
                    <a:pt x="10658" y="0"/>
                  </a:moveTo>
                  <a:cubicBezTo>
                    <a:pt x="10654" y="0"/>
                    <a:pt x="10649" y="1"/>
                    <a:pt x="10645" y="3"/>
                  </a:cubicBezTo>
                  <a:cubicBezTo>
                    <a:pt x="9835" y="575"/>
                    <a:pt x="9181" y="1325"/>
                    <a:pt x="8728" y="2206"/>
                  </a:cubicBezTo>
                  <a:cubicBezTo>
                    <a:pt x="8264" y="3147"/>
                    <a:pt x="7907" y="4123"/>
                    <a:pt x="7657" y="5147"/>
                  </a:cubicBezTo>
                  <a:cubicBezTo>
                    <a:pt x="7538" y="5742"/>
                    <a:pt x="7335" y="6338"/>
                    <a:pt x="7085" y="6897"/>
                  </a:cubicBezTo>
                  <a:cubicBezTo>
                    <a:pt x="6823" y="7361"/>
                    <a:pt x="6490" y="7778"/>
                    <a:pt x="6085" y="8135"/>
                  </a:cubicBezTo>
                  <a:cubicBezTo>
                    <a:pt x="5275" y="8862"/>
                    <a:pt x="4323" y="9409"/>
                    <a:pt x="3597" y="10231"/>
                  </a:cubicBezTo>
                  <a:cubicBezTo>
                    <a:pt x="2870" y="11064"/>
                    <a:pt x="2370" y="12052"/>
                    <a:pt x="2656" y="13112"/>
                  </a:cubicBezTo>
                  <a:cubicBezTo>
                    <a:pt x="2799" y="13696"/>
                    <a:pt x="3180" y="14160"/>
                    <a:pt x="3418" y="14696"/>
                  </a:cubicBezTo>
                  <a:cubicBezTo>
                    <a:pt x="3656" y="15231"/>
                    <a:pt x="3728" y="15839"/>
                    <a:pt x="3287" y="16255"/>
                  </a:cubicBezTo>
                  <a:cubicBezTo>
                    <a:pt x="2918" y="16624"/>
                    <a:pt x="2382" y="16791"/>
                    <a:pt x="1965" y="17089"/>
                  </a:cubicBezTo>
                  <a:cubicBezTo>
                    <a:pt x="1549" y="17375"/>
                    <a:pt x="1180" y="17732"/>
                    <a:pt x="870" y="18137"/>
                  </a:cubicBezTo>
                  <a:cubicBezTo>
                    <a:pt x="251" y="18946"/>
                    <a:pt x="1" y="19994"/>
                    <a:pt x="191" y="21006"/>
                  </a:cubicBezTo>
                  <a:cubicBezTo>
                    <a:pt x="632" y="23328"/>
                    <a:pt x="2799" y="24649"/>
                    <a:pt x="4835" y="25471"/>
                  </a:cubicBezTo>
                  <a:lnTo>
                    <a:pt x="5668" y="25792"/>
                  </a:lnTo>
                  <a:cubicBezTo>
                    <a:pt x="5676" y="25796"/>
                    <a:pt x="5683" y="25798"/>
                    <a:pt x="5690" y="25798"/>
                  </a:cubicBezTo>
                  <a:cubicBezTo>
                    <a:pt x="5725" y="25798"/>
                    <a:pt x="5744" y="25753"/>
                    <a:pt x="5704" y="25733"/>
                  </a:cubicBezTo>
                  <a:cubicBezTo>
                    <a:pt x="3692" y="24828"/>
                    <a:pt x="1346" y="23768"/>
                    <a:pt x="572" y="21518"/>
                  </a:cubicBezTo>
                  <a:cubicBezTo>
                    <a:pt x="215" y="20518"/>
                    <a:pt x="346" y="19422"/>
                    <a:pt x="906" y="18529"/>
                  </a:cubicBezTo>
                  <a:cubicBezTo>
                    <a:pt x="1192" y="18089"/>
                    <a:pt x="1561" y="17720"/>
                    <a:pt x="1977" y="17410"/>
                  </a:cubicBezTo>
                  <a:cubicBezTo>
                    <a:pt x="2382" y="17113"/>
                    <a:pt x="2846" y="16922"/>
                    <a:pt x="3263" y="16636"/>
                  </a:cubicBezTo>
                  <a:cubicBezTo>
                    <a:pt x="3680" y="16374"/>
                    <a:pt x="3918" y="15910"/>
                    <a:pt x="3894" y="15410"/>
                  </a:cubicBezTo>
                  <a:cubicBezTo>
                    <a:pt x="3835" y="14886"/>
                    <a:pt x="3644" y="14386"/>
                    <a:pt x="3347" y="13946"/>
                  </a:cubicBezTo>
                  <a:cubicBezTo>
                    <a:pt x="3037" y="13481"/>
                    <a:pt x="2870" y="12945"/>
                    <a:pt x="2870" y="12386"/>
                  </a:cubicBezTo>
                  <a:cubicBezTo>
                    <a:pt x="2930" y="11838"/>
                    <a:pt x="3132" y="11326"/>
                    <a:pt x="3466" y="10898"/>
                  </a:cubicBezTo>
                  <a:cubicBezTo>
                    <a:pt x="4097" y="10005"/>
                    <a:pt x="5025" y="9421"/>
                    <a:pt x="5847" y="8754"/>
                  </a:cubicBezTo>
                  <a:cubicBezTo>
                    <a:pt x="6704" y="8123"/>
                    <a:pt x="7335" y="7242"/>
                    <a:pt x="7669" y="6242"/>
                  </a:cubicBezTo>
                  <a:cubicBezTo>
                    <a:pt x="7811" y="5706"/>
                    <a:pt x="7919" y="5159"/>
                    <a:pt x="8050" y="4623"/>
                  </a:cubicBezTo>
                  <a:cubicBezTo>
                    <a:pt x="8169" y="4123"/>
                    <a:pt x="8323" y="3635"/>
                    <a:pt x="8490" y="3147"/>
                  </a:cubicBezTo>
                  <a:cubicBezTo>
                    <a:pt x="8823" y="2182"/>
                    <a:pt x="9359" y="1289"/>
                    <a:pt x="10074" y="551"/>
                  </a:cubicBezTo>
                  <a:cubicBezTo>
                    <a:pt x="10264" y="361"/>
                    <a:pt x="10466" y="194"/>
                    <a:pt x="10693" y="51"/>
                  </a:cubicBezTo>
                  <a:cubicBezTo>
                    <a:pt x="10693" y="22"/>
                    <a:pt x="10677" y="0"/>
                    <a:pt x="106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91086;p67">
              <a:extLst>
                <a:ext uri="{FF2B5EF4-FFF2-40B4-BE49-F238E27FC236}">
                  <a16:creationId xmlns:a16="http://schemas.microsoft.com/office/drawing/2014/main" id="{946336ED-B53C-4097-933C-67478C2E454D}"/>
                </a:ext>
              </a:extLst>
            </p:cNvPr>
            <p:cNvSpPr/>
            <p:nvPr/>
          </p:nvSpPr>
          <p:spPr>
            <a:xfrm>
              <a:off x="1328339" y="934513"/>
              <a:ext cx="151443" cy="723571"/>
            </a:xfrm>
            <a:custGeom>
              <a:avLst/>
              <a:gdLst/>
              <a:ahLst/>
              <a:cxnLst/>
              <a:rect l="l" t="t" r="r" b="b"/>
              <a:pathLst>
                <a:path w="5046" h="24109" extrusionOk="0">
                  <a:moveTo>
                    <a:pt x="35" y="1"/>
                  </a:moveTo>
                  <a:cubicBezTo>
                    <a:pt x="22" y="1"/>
                    <a:pt x="1" y="17"/>
                    <a:pt x="9" y="34"/>
                  </a:cubicBezTo>
                  <a:cubicBezTo>
                    <a:pt x="462" y="1011"/>
                    <a:pt x="819" y="2035"/>
                    <a:pt x="1069" y="3082"/>
                  </a:cubicBezTo>
                  <a:cubicBezTo>
                    <a:pt x="1307" y="4082"/>
                    <a:pt x="1402" y="5106"/>
                    <a:pt x="1569" y="6106"/>
                  </a:cubicBezTo>
                  <a:cubicBezTo>
                    <a:pt x="1652" y="6607"/>
                    <a:pt x="1771" y="7095"/>
                    <a:pt x="1950" y="7559"/>
                  </a:cubicBezTo>
                  <a:cubicBezTo>
                    <a:pt x="2129" y="8000"/>
                    <a:pt x="2355" y="8416"/>
                    <a:pt x="2617" y="8809"/>
                  </a:cubicBezTo>
                  <a:cubicBezTo>
                    <a:pt x="3117" y="9631"/>
                    <a:pt x="3641" y="10452"/>
                    <a:pt x="3784" y="11417"/>
                  </a:cubicBezTo>
                  <a:cubicBezTo>
                    <a:pt x="3915" y="12381"/>
                    <a:pt x="3748" y="13357"/>
                    <a:pt x="3295" y="14215"/>
                  </a:cubicBezTo>
                  <a:cubicBezTo>
                    <a:pt x="2902" y="14953"/>
                    <a:pt x="2355" y="15762"/>
                    <a:pt x="2700" y="16632"/>
                  </a:cubicBezTo>
                  <a:cubicBezTo>
                    <a:pt x="2998" y="17382"/>
                    <a:pt x="3700" y="17810"/>
                    <a:pt x="4153" y="18418"/>
                  </a:cubicBezTo>
                  <a:cubicBezTo>
                    <a:pt x="4653" y="19096"/>
                    <a:pt x="4843" y="19953"/>
                    <a:pt x="4665" y="20775"/>
                  </a:cubicBezTo>
                  <a:cubicBezTo>
                    <a:pt x="4260" y="22859"/>
                    <a:pt x="2176" y="23906"/>
                    <a:pt x="212" y="24002"/>
                  </a:cubicBezTo>
                  <a:cubicBezTo>
                    <a:pt x="188" y="24013"/>
                    <a:pt x="164" y="24037"/>
                    <a:pt x="176" y="24073"/>
                  </a:cubicBezTo>
                  <a:cubicBezTo>
                    <a:pt x="176" y="24085"/>
                    <a:pt x="188" y="24097"/>
                    <a:pt x="212" y="24109"/>
                  </a:cubicBezTo>
                  <a:cubicBezTo>
                    <a:pt x="1914" y="24085"/>
                    <a:pt x="3772" y="23335"/>
                    <a:pt x="4569" y="21739"/>
                  </a:cubicBezTo>
                  <a:cubicBezTo>
                    <a:pt x="4938" y="20989"/>
                    <a:pt x="5046" y="20132"/>
                    <a:pt x="4855" y="19322"/>
                  </a:cubicBezTo>
                  <a:cubicBezTo>
                    <a:pt x="4772" y="18929"/>
                    <a:pt x="4593" y="18560"/>
                    <a:pt x="4355" y="18239"/>
                  </a:cubicBezTo>
                  <a:cubicBezTo>
                    <a:pt x="4093" y="17906"/>
                    <a:pt x="3784" y="17632"/>
                    <a:pt x="3486" y="17322"/>
                  </a:cubicBezTo>
                  <a:cubicBezTo>
                    <a:pt x="3200" y="17060"/>
                    <a:pt x="2986" y="16715"/>
                    <a:pt x="2879" y="16334"/>
                  </a:cubicBezTo>
                  <a:cubicBezTo>
                    <a:pt x="2831" y="15870"/>
                    <a:pt x="2950" y="15393"/>
                    <a:pt x="3212" y="15000"/>
                  </a:cubicBezTo>
                  <a:cubicBezTo>
                    <a:pt x="3462" y="14584"/>
                    <a:pt x="3688" y="14155"/>
                    <a:pt x="3879" y="13703"/>
                  </a:cubicBezTo>
                  <a:cubicBezTo>
                    <a:pt x="4034" y="13262"/>
                    <a:pt x="4129" y="12786"/>
                    <a:pt x="4153" y="12310"/>
                  </a:cubicBezTo>
                  <a:cubicBezTo>
                    <a:pt x="4200" y="11333"/>
                    <a:pt x="3938" y="10369"/>
                    <a:pt x="3414" y="9535"/>
                  </a:cubicBezTo>
                  <a:cubicBezTo>
                    <a:pt x="3153" y="9119"/>
                    <a:pt x="2879" y="8726"/>
                    <a:pt x="2617" y="8309"/>
                  </a:cubicBezTo>
                  <a:cubicBezTo>
                    <a:pt x="2331" y="7869"/>
                    <a:pt x="2105" y="7380"/>
                    <a:pt x="1950" y="6868"/>
                  </a:cubicBezTo>
                  <a:cubicBezTo>
                    <a:pt x="1629" y="5737"/>
                    <a:pt x="1545" y="4547"/>
                    <a:pt x="1271" y="3416"/>
                  </a:cubicBezTo>
                  <a:cubicBezTo>
                    <a:pt x="986" y="2249"/>
                    <a:pt x="569" y="1106"/>
                    <a:pt x="45" y="10"/>
                  </a:cubicBezTo>
                  <a:cubicBezTo>
                    <a:pt x="45" y="4"/>
                    <a:pt x="41" y="1"/>
                    <a:pt x="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1087;p67">
              <a:extLst>
                <a:ext uri="{FF2B5EF4-FFF2-40B4-BE49-F238E27FC236}">
                  <a16:creationId xmlns:a16="http://schemas.microsoft.com/office/drawing/2014/main" id="{ED8B4411-70AE-40D6-A3DA-AB9FE8571234}"/>
                </a:ext>
              </a:extLst>
            </p:cNvPr>
            <p:cNvSpPr/>
            <p:nvPr/>
          </p:nvSpPr>
          <p:spPr>
            <a:xfrm>
              <a:off x="1192592" y="1304897"/>
              <a:ext cx="901455" cy="526449"/>
            </a:xfrm>
            <a:custGeom>
              <a:avLst/>
              <a:gdLst/>
              <a:ahLst/>
              <a:cxnLst/>
              <a:rect l="l" t="t" r="r" b="b"/>
              <a:pathLst>
                <a:path w="30036" h="17541" extrusionOk="0">
                  <a:moveTo>
                    <a:pt x="1169" y="1"/>
                  </a:moveTo>
                  <a:cubicBezTo>
                    <a:pt x="214" y="1"/>
                    <a:pt x="1" y="1175"/>
                    <a:pt x="913" y="3576"/>
                  </a:cubicBezTo>
                  <a:cubicBezTo>
                    <a:pt x="1972" y="6374"/>
                    <a:pt x="6949" y="16590"/>
                    <a:pt x="10688" y="17387"/>
                  </a:cubicBezTo>
                  <a:cubicBezTo>
                    <a:pt x="11178" y="17492"/>
                    <a:pt x="11721" y="17540"/>
                    <a:pt x="12308" y="17540"/>
                  </a:cubicBezTo>
                  <a:cubicBezTo>
                    <a:pt x="16725" y="17540"/>
                    <a:pt x="23573" y="14803"/>
                    <a:pt x="28166" y="12827"/>
                  </a:cubicBezTo>
                  <a:cubicBezTo>
                    <a:pt x="30035" y="12018"/>
                    <a:pt x="25475" y="5553"/>
                    <a:pt x="23416" y="4803"/>
                  </a:cubicBezTo>
                  <a:cubicBezTo>
                    <a:pt x="23356" y="4781"/>
                    <a:pt x="23279" y="4770"/>
                    <a:pt x="23187" y="4770"/>
                  </a:cubicBezTo>
                  <a:cubicBezTo>
                    <a:pt x="21372" y="4770"/>
                    <a:pt x="13501" y="8791"/>
                    <a:pt x="11700" y="8791"/>
                  </a:cubicBezTo>
                  <a:cubicBezTo>
                    <a:pt x="10628" y="8791"/>
                    <a:pt x="8211" y="4838"/>
                    <a:pt x="3437" y="1124"/>
                  </a:cubicBezTo>
                  <a:cubicBezTo>
                    <a:pt x="2489" y="378"/>
                    <a:pt x="1710" y="1"/>
                    <a:pt x="11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1088;p67">
              <a:extLst>
                <a:ext uri="{FF2B5EF4-FFF2-40B4-BE49-F238E27FC236}">
                  <a16:creationId xmlns:a16="http://schemas.microsoft.com/office/drawing/2014/main" id="{06A4547A-0A7A-4839-821C-F66CA640CDD0}"/>
                </a:ext>
              </a:extLst>
            </p:cNvPr>
            <p:cNvSpPr/>
            <p:nvPr/>
          </p:nvSpPr>
          <p:spPr>
            <a:xfrm>
              <a:off x="1897136" y="1280016"/>
              <a:ext cx="504570" cy="421315"/>
            </a:xfrm>
            <a:custGeom>
              <a:avLst/>
              <a:gdLst/>
              <a:ahLst/>
              <a:cxnLst/>
              <a:rect l="l" t="t" r="r" b="b"/>
              <a:pathLst>
                <a:path w="16812" h="14038" extrusionOk="0">
                  <a:moveTo>
                    <a:pt x="11158" y="0"/>
                  </a:moveTo>
                  <a:cubicBezTo>
                    <a:pt x="10031" y="0"/>
                    <a:pt x="8372" y="2241"/>
                    <a:pt x="7049" y="2988"/>
                  </a:cubicBezTo>
                  <a:cubicBezTo>
                    <a:pt x="6715" y="3179"/>
                    <a:pt x="0" y="6346"/>
                    <a:pt x="0" y="6346"/>
                  </a:cubicBezTo>
                  <a:lnTo>
                    <a:pt x="3370" y="14037"/>
                  </a:lnTo>
                  <a:cubicBezTo>
                    <a:pt x="4489" y="13704"/>
                    <a:pt x="10799" y="11882"/>
                    <a:pt x="12073" y="11061"/>
                  </a:cubicBezTo>
                  <a:cubicBezTo>
                    <a:pt x="13347" y="10227"/>
                    <a:pt x="16812" y="7489"/>
                    <a:pt x="16264" y="6453"/>
                  </a:cubicBezTo>
                  <a:cubicBezTo>
                    <a:pt x="16027" y="6013"/>
                    <a:pt x="15695" y="5887"/>
                    <a:pt x="15391" y="5887"/>
                  </a:cubicBezTo>
                  <a:cubicBezTo>
                    <a:pt x="14980" y="5887"/>
                    <a:pt x="14621" y="6120"/>
                    <a:pt x="14621" y="6120"/>
                  </a:cubicBezTo>
                  <a:cubicBezTo>
                    <a:pt x="14621" y="6120"/>
                    <a:pt x="15907" y="4727"/>
                    <a:pt x="15252" y="3738"/>
                  </a:cubicBezTo>
                  <a:cubicBezTo>
                    <a:pt x="15052" y="3438"/>
                    <a:pt x="14765" y="3333"/>
                    <a:pt x="14462" y="3333"/>
                  </a:cubicBezTo>
                  <a:cubicBezTo>
                    <a:pt x="13753" y="3333"/>
                    <a:pt x="12954" y="3905"/>
                    <a:pt x="12954" y="3905"/>
                  </a:cubicBezTo>
                  <a:cubicBezTo>
                    <a:pt x="12954" y="3905"/>
                    <a:pt x="14169" y="2393"/>
                    <a:pt x="13442" y="1452"/>
                  </a:cubicBezTo>
                  <a:cubicBezTo>
                    <a:pt x="13266" y="1221"/>
                    <a:pt x="13045" y="1134"/>
                    <a:pt x="12812" y="1134"/>
                  </a:cubicBezTo>
                  <a:cubicBezTo>
                    <a:pt x="12096" y="1134"/>
                    <a:pt x="11263" y="1953"/>
                    <a:pt x="11263" y="1953"/>
                  </a:cubicBezTo>
                  <a:cubicBezTo>
                    <a:pt x="11263" y="1953"/>
                    <a:pt x="12442" y="631"/>
                    <a:pt x="11525" y="95"/>
                  </a:cubicBezTo>
                  <a:cubicBezTo>
                    <a:pt x="11411" y="30"/>
                    <a:pt x="11288" y="0"/>
                    <a:pt x="111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1089;p67">
              <a:extLst>
                <a:ext uri="{FF2B5EF4-FFF2-40B4-BE49-F238E27FC236}">
                  <a16:creationId xmlns:a16="http://schemas.microsoft.com/office/drawing/2014/main" id="{F3E7612F-22B6-47B2-9F54-48D817C53C5F}"/>
                </a:ext>
              </a:extLst>
            </p:cNvPr>
            <p:cNvSpPr/>
            <p:nvPr/>
          </p:nvSpPr>
          <p:spPr>
            <a:xfrm>
              <a:off x="2101641" y="1333499"/>
              <a:ext cx="142079" cy="109516"/>
            </a:xfrm>
            <a:custGeom>
              <a:avLst/>
              <a:gdLst/>
              <a:ahLst/>
              <a:cxnLst/>
              <a:rect l="l" t="t" r="r" b="b"/>
              <a:pathLst>
                <a:path w="4734" h="3649" extrusionOk="0">
                  <a:moveTo>
                    <a:pt x="4671" y="0"/>
                  </a:moveTo>
                  <a:cubicBezTo>
                    <a:pt x="4647" y="0"/>
                    <a:pt x="4619" y="16"/>
                    <a:pt x="4592" y="51"/>
                  </a:cubicBezTo>
                  <a:cubicBezTo>
                    <a:pt x="3199" y="2040"/>
                    <a:pt x="2247" y="2659"/>
                    <a:pt x="44" y="3576"/>
                  </a:cubicBezTo>
                  <a:cubicBezTo>
                    <a:pt x="0" y="3587"/>
                    <a:pt x="17" y="3648"/>
                    <a:pt x="57" y="3648"/>
                  </a:cubicBezTo>
                  <a:cubicBezTo>
                    <a:pt x="61" y="3648"/>
                    <a:pt x="64" y="3648"/>
                    <a:pt x="68" y="3647"/>
                  </a:cubicBezTo>
                  <a:cubicBezTo>
                    <a:pt x="2294" y="2945"/>
                    <a:pt x="3604" y="2337"/>
                    <a:pt x="4711" y="111"/>
                  </a:cubicBezTo>
                  <a:cubicBezTo>
                    <a:pt x="4734" y="44"/>
                    <a:pt x="4709" y="0"/>
                    <a:pt x="46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1090;p67">
              <a:extLst>
                <a:ext uri="{FF2B5EF4-FFF2-40B4-BE49-F238E27FC236}">
                  <a16:creationId xmlns:a16="http://schemas.microsoft.com/office/drawing/2014/main" id="{042CD063-C1C0-4E2B-8F33-F3373E48E435}"/>
                </a:ext>
              </a:extLst>
            </p:cNvPr>
            <p:cNvSpPr/>
            <p:nvPr/>
          </p:nvSpPr>
          <p:spPr>
            <a:xfrm>
              <a:off x="2141708" y="1391543"/>
              <a:ext cx="151563" cy="115188"/>
            </a:xfrm>
            <a:custGeom>
              <a:avLst/>
              <a:gdLst/>
              <a:ahLst/>
              <a:cxnLst/>
              <a:rect l="l" t="t" r="r" b="b"/>
              <a:pathLst>
                <a:path w="5050" h="3838" extrusionOk="0">
                  <a:moveTo>
                    <a:pt x="4983" y="0"/>
                  </a:moveTo>
                  <a:cubicBezTo>
                    <a:pt x="4965" y="0"/>
                    <a:pt x="4945" y="10"/>
                    <a:pt x="4924" y="34"/>
                  </a:cubicBezTo>
                  <a:cubicBezTo>
                    <a:pt x="3293" y="1975"/>
                    <a:pt x="2269" y="2654"/>
                    <a:pt x="31" y="3773"/>
                  </a:cubicBezTo>
                  <a:cubicBezTo>
                    <a:pt x="1" y="3793"/>
                    <a:pt x="21" y="3838"/>
                    <a:pt x="42" y="3838"/>
                  </a:cubicBezTo>
                  <a:cubicBezTo>
                    <a:pt x="47" y="3838"/>
                    <a:pt x="51" y="3836"/>
                    <a:pt x="55" y="3832"/>
                  </a:cubicBezTo>
                  <a:cubicBezTo>
                    <a:pt x="2341" y="2916"/>
                    <a:pt x="3638" y="2273"/>
                    <a:pt x="5008" y="130"/>
                  </a:cubicBezTo>
                  <a:cubicBezTo>
                    <a:pt x="5050" y="62"/>
                    <a:pt x="5026" y="0"/>
                    <a:pt x="49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1091;p67">
              <a:extLst>
                <a:ext uri="{FF2B5EF4-FFF2-40B4-BE49-F238E27FC236}">
                  <a16:creationId xmlns:a16="http://schemas.microsoft.com/office/drawing/2014/main" id="{EAB2E3E3-3562-45FF-AB60-CCC2ABAFCDE3}"/>
                </a:ext>
              </a:extLst>
            </p:cNvPr>
            <p:cNvSpPr/>
            <p:nvPr/>
          </p:nvSpPr>
          <p:spPr>
            <a:xfrm>
              <a:off x="2177993" y="1463063"/>
              <a:ext cx="158196" cy="105824"/>
            </a:xfrm>
            <a:custGeom>
              <a:avLst/>
              <a:gdLst/>
              <a:ahLst/>
              <a:cxnLst/>
              <a:rect l="l" t="t" r="r" b="b"/>
              <a:pathLst>
                <a:path w="5271" h="3526" extrusionOk="0">
                  <a:moveTo>
                    <a:pt x="5246" y="0"/>
                  </a:moveTo>
                  <a:cubicBezTo>
                    <a:pt x="5230" y="0"/>
                    <a:pt x="5198" y="21"/>
                    <a:pt x="5156" y="68"/>
                  </a:cubicBezTo>
                  <a:cubicBezTo>
                    <a:pt x="3441" y="1819"/>
                    <a:pt x="2346" y="2616"/>
                    <a:pt x="36" y="3438"/>
                  </a:cubicBezTo>
                  <a:cubicBezTo>
                    <a:pt x="12" y="3438"/>
                    <a:pt x="0" y="3474"/>
                    <a:pt x="0" y="3497"/>
                  </a:cubicBezTo>
                  <a:cubicBezTo>
                    <a:pt x="9" y="3515"/>
                    <a:pt x="24" y="3526"/>
                    <a:pt x="41" y="3526"/>
                  </a:cubicBezTo>
                  <a:cubicBezTo>
                    <a:pt x="47" y="3526"/>
                    <a:pt x="54" y="3524"/>
                    <a:pt x="60" y="3521"/>
                  </a:cubicBezTo>
                  <a:cubicBezTo>
                    <a:pt x="2501" y="2926"/>
                    <a:pt x="3870" y="1938"/>
                    <a:pt x="5203" y="128"/>
                  </a:cubicBezTo>
                  <a:cubicBezTo>
                    <a:pt x="5261" y="49"/>
                    <a:pt x="5271" y="0"/>
                    <a:pt x="52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1092;p67">
              <a:extLst>
                <a:ext uri="{FF2B5EF4-FFF2-40B4-BE49-F238E27FC236}">
                  <a16:creationId xmlns:a16="http://schemas.microsoft.com/office/drawing/2014/main" id="{696318AC-3C76-41BF-9C9B-4246D64C1075}"/>
                </a:ext>
              </a:extLst>
            </p:cNvPr>
            <p:cNvSpPr/>
            <p:nvPr/>
          </p:nvSpPr>
          <p:spPr>
            <a:xfrm>
              <a:off x="1838882" y="1301745"/>
              <a:ext cx="303036" cy="272333"/>
            </a:xfrm>
            <a:custGeom>
              <a:avLst/>
              <a:gdLst/>
              <a:ahLst/>
              <a:cxnLst/>
              <a:rect l="l" t="t" r="r" b="b"/>
              <a:pathLst>
                <a:path w="10097" h="9074" extrusionOk="0">
                  <a:moveTo>
                    <a:pt x="8613" y="1"/>
                  </a:moveTo>
                  <a:cubicBezTo>
                    <a:pt x="6982" y="1"/>
                    <a:pt x="3723" y="1184"/>
                    <a:pt x="2894" y="1848"/>
                  </a:cubicBezTo>
                  <a:cubicBezTo>
                    <a:pt x="1834" y="2717"/>
                    <a:pt x="0" y="5467"/>
                    <a:pt x="0" y="5467"/>
                  </a:cubicBezTo>
                  <a:cubicBezTo>
                    <a:pt x="0" y="5467"/>
                    <a:pt x="2750" y="9074"/>
                    <a:pt x="4630" y="9074"/>
                  </a:cubicBezTo>
                  <a:cubicBezTo>
                    <a:pt x="4932" y="9074"/>
                    <a:pt x="5211" y="8981"/>
                    <a:pt x="5453" y="8765"/>
                  </a:cubicBezTo>
                  <a:cubicBezTo>
                    <a:pt x="7204" y="7194"/>
                    <a:pt x="5882" y="3943"/>
                    <a:pt x="5882" y="3943"/>
                  </a:cubicBezTo>
                  <a:cubicBezTo>
                    <a:pt x="7323" y="3336"/>
                    <a:pt x="10097" y="1752"/>
                    <a:pt x="9525" y="347"/>
                  </a:cubicBezTo>
                  <a:cubicBezTo>
                    <a:pt x="9428" y="102"/>
                    <a:pt x="9090" y="1"/>
                    <a:pt x="8613" y="1"/>
                  </a:cubicBez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1093;p67">
              <a:extLst>
                <a:ext uri="{FF2B5EF4-FFF2-40B4-BE49-F238E27FC236}">
                  <a16:creationId xmlns:a16="http://schemas.microsoft.com/office/drawing/2014/main" id="{39D87C2F-14C3-4A24-AD98-3926FA6143F2}"/>
                </a:ext>
              </a:extLst>
            </p:cNvPr>
            <p:cNvSpPr/>
            <p:nvPr/>
          </p:nvSpPr>
          <p:spPr>
            <a:xfrm>
              <a:off x="2005031" y="1325035"/>
              <a:ext cx="121521" cy="241120"/>
            </a:xfrm>
            <a:custGeom>
              <a:avLst/>
              <a:gdLst/>
              <a:ahLst/>
              <a:cxnLst/>
              <a:rect l="l" t="t" r="r" b="b"/>
              <a:pathLst>
                <a:path w="4049" h="8034" extrusionOk="0">
                  <a:moveTo>
                    <a:pt x="4025" y="0"/>
                  </a:moveTo>
                  <a:cubicBezTo>
                    <a:pt x="3620" y="1655"/>
                    <a:pt x="1656" y="2322"/>
                    <a:pt x="287" y="3000"/>
                  </a:cubicBezTo>
                  <a:cubicBezTo>
                    <a:pt x="215" y="3036"/>
                    <a:pt x="179" y="3120"/>
                    <a:pt x="215" y="3191"/>
                  </a:cubicBezTo>
                  <a:cubicBezTo>
                    <a:pt x="227" y="3203"/>
                    <a:pt x="227" y="3215"/>
                    <a:pt x="239" y="3227"/>
                  </a:cubicBezTo>
                  <a:cubicBezTo>
                    <a:pt x="703" y="4632"/>
                    <a:pt x="941" y="6739"/>
                    <a:pt x="13" y="7977"/>
                  </a:cubicBezTo>
                  <a:cubicBezTo>
                    <a:pt x="1" y="8001"/>
                    <a:pt x="13" y="8025"/>
                    <a:pt x="25" y="8025"/>
                  </a:cubicBezTo>
                  <a:cubicBezTo>
                    <a:pt x="31" y="8031"/>
                    <a:pt x="37" y="8034"/>
                    <a:pt x="42" y="8034"/>
                  </a:cubicBezTo>
                  <a:cubicBezTo>
                    <a:pt x="48" y="8034"/>
                    <a:pt x="54" y="8031"/>
                    <a:pt x="60" y="8025"/>
                  </a:cubicBezTo>
                  <a:cubicBezTo>
                    <a:pt x="1251" y="6834"/>
                    <a:pt x="1180" y="4751"/>
                    <a:pt x="572" y="3239"/>
                  </a:cubicBezTo>
                  <a:cubicBezTo>
                    <a:pt x="1989" y="2560"/>
                    <a:pt x="3930" y="1810"/>
                    <a:pt x="4049" y="12"/>
                  </a:cubicBezTo>
                  <a:lnTo>
                    <a:pt x="402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1094;p67">
              <a:extLst>
                <a:ext uri="{FF2B5EF4-FFF2-40B4-BE49-F238E27FC236}">
                  <a16:creationId xmlns:a16="http://schemas.microsoft.com/office/drawing/2014/main" id="{8ECD846C-4EA5-49B2-9F0E-75E116DB98D9}"/>
                </a:ext>
              </a:extLst>
            </p:cNvPr>
            <p:cNvSpPr/>
            <p:nvPr/>
          </p:nvSpPr>
          <p:spPr>
            <a:xfrm>
              <a:off x="1167532" y="1269122"/>
              <a:ext cx="351927" cy="580502"/>
            </a:xfrm>
            <a:custGeom>
              <a:avLst/>
              <a:gdLst/>
              <a:ahLst/>
              <a:cxnLst/>
              <a:rect l="l" t="t" r="r" b="b"/>
              <a:pathLst>
                <a:path w="11726" h="19342" extrusionOk="0">
                  <a:moveTo>
                    <a:pt x="1115" y="0"/>
                  </a:moveTo>
                  <a:cubicBezTo>
                    <a:pt x="78" y="0"/>
                    <a:pt x="1" y="1481"/>
                    <a:pt x="1295" y="4816"/>
                  </a:cubicBezTo>
                  <a:cubicBezTo>
                    <a:pt x="3498" y="10459"/>
                    <a:pt x="6725" y="16996"/>
                    <a:pt x="9475" y="19341"/>
                  </a:cubicBezTo>
                  <a:lnTo>
                    <a:pt x="11725" y="9162"/>
                  </a:lnTo>
                  <a:cubicBezTo>
                    <a:pt x="9451" y="6637"/>
                    <a:pt x="7046" y="4256"/>
                    <a:pt x="4510" y="2006"/>
                  </a:cubicBezTo>
                  <a:cubicBezTo>
                    <a:pt x="3010" y="710"/>
                    <a:pt x="1832" y="0"/>
                    <a:pt x="1115" y="0"/>
                  </a:cubicBezTo>
                  <a:close/>
                </a:path>
              </a:pathLst>
            </a:custGeom>
            <a:solidFill>
              <a:srgbClr val="FFC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1095;p67">
              <a:extLst>
                <a:ext uri="{FF2B5EF4-FFF2-40B4-BE49-F238E27FC236}">
                  <a16:creationId xmlns:a16="http://schemas.microsoft.com/office/drawing/2014/main" id="{58E0A4E5-976A-4142-8963-D52564F760C6}"/>
                </a:ext>
              </a:extLst>
            </p:cNvPr>
            <p:cNvSpPr/>
            <p:nvPr/>
          </p:nvSpPr>
          <p:spPr>
            <a:xfrm>
              <a:off x="1167532" y="1269122"/>
              <a:ext cx="351927" cy="580502"/>
            </a:xfrm>
            <a:custGeom>
              <a:avLst/>
              <a:gdLst/>
              <a:ahLst/>
              <a:cxnLst/>
              <a:rect l="l" t="t" r="r" b="b"/>
              <a:pathLst>
                <a:path w="11726" h="19342" extrusionOk="0">
                  <a:moveTo>
                    <a:pt x="1115" y="0"/>
                  </a:moveTo>
                  <a:cubicBezTo>
                    <a:pt x="78" y="0"/>
                    <a:pt x="1" y="1481"/>
                    <a:pt x="1295" y="4816"/>
                  </a:cubicBezTo>
                  <a:cubicBezTo>
                    <a:pt x="3498" y="10459"/>
                    <a:pt x="6725" y="16996"/>
                    <a:pt x="9475" y="19341"/>
                  </a:cubicBezTo>
                  <a:lnTo>
                    <a:pt x="11725" y="9162"/>
                  </a:lnTo>
                  <a:cubicBezTo>
                    <a:pt x="9451" y="6637"/>
                    <a:pt x="7046" y="4256"/>
                    <a:pt x="4510" y="2006"/>
                  </a:cubicBezTo>
                  <a:cubicBezTo>
                    <a:pt x="3010" y="710"/>
                    <a:pt x="1832" y="0"/>
                    <a:pt x="11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91096;p67">
              <a:extLst>
                <a:ext uri="{FF2B5EF4-FFF2-40B4-BE49-F238E27FC236}">
                  <a16:creationId xmlns:a16="http://schemas.microsoft.com/office/drawing/2014/main" id="{962B8B9F-66BE-43BE-9DA8-9E3C8C146AF7}"/>
                </a:ext>
              </a:extLst>
            </p:cNvPr>
            <p:cNvSpPr/>
            <p:nvPr/>
          </p:nvSpPr>
          <p:spPr>
            <a:xfrm>
              <a:off x="1428671" y="1536893"/>
              <a:ext cx="54053" cy="257567"/>
            </a:xfrm>
            <a:custGeom>
              <a:avLst/>
              <a:gdLst/>
              <a:ahLst/>
              <a:cxnLst/>
              <a:rect l="l" t="t" r="r" b="b"/>
              <a:pathLst>
                <a:path w="1801" h="8582" extrusionOk="0">
                  <a:moveTo>
                    <a:pt x="1774" y="0"/>
                  </a:moveTo>
                  <a:cubicBezTo>
                    <a:pt x="1765" y="0"/>
                    <a:pt x="1755" y="4"/>
                    <a:pt x="1750" y="13"/>
                  </a:cubicBezTo>
                  <a:cubicBezTo>
                    <a:pt x="1357" y="1406"/>
                    <a:pt x="1024" y="2799"/>
                    <a:pt x="738" y="4216"/>
                  </a:cubicBezTo>
                  <a:cubicBezTo>
                    <a:pt x="583" y="4931"/>
                    <a:pt x="452" y="5645"/>
                    <a:pt x="321" y="6359"/>
                  </a:cubicBezTo>
                  <a:cubicBezTo>
                    <a:pt x="202" y="7086"/>
                    <a:pt x="119" y="7824"/>
                    <a:pt x="0" y="8550"/>
                  </a:cubicBezTo>
                  <a:cubicBezTo>
                    <a:pt x="0" y="8569"/>
                    <a:pt x="10" y="8582"/>
                    <a:pt x="22" y="8582"/>
                  </a:cubicBezTo>
                  <a:cubicBezTo>
                    <a:pt x="31" y="8582"/>
                    <a:pt x="42" y="8572"/>
                    <a:pt x="48" y="8550"/>
                  </a:cubicBezTo>
                  <a:cubicBezTo>
                    <a:pt x="310" y="7133"/>
                    <a:pt x="631" y="5705"/>
                    <a:pt x="917" y="4276"/>
                  </a:cubicBezTo>
                  <a:lnTo>
                    <a:pt x="1786" y="25"/>
                  </a:lnTo>
                  <a:cubicBezTo>
                    <a:pt x="1801" y="11"/>
                    <a:pt x="1788" y="0"/>
                    <a:pt x="1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91097;p67">
              <a:extLst>
                <a:ext uri="{FF2B5EF4-FFF2-40B4-BE49-F238E27FC236}">
                  <a16:creationId xmlns:a16="http://schemas.microsoft.com/office/drawing/2014/main" id="{4A86CA02-6F7E-4AF0-BB67-AD1EE519C415}"/>
                </a:ext>
              </a:extLst>
            </p:cNvPr>
            <p:cNvSpPr/>
            <p:nvPr/>
          </p:nvSpPr>
          <p:spPr>
            <a:xfrm>
              <a:off x="1183889" y="1300995"/>
              <a:ext cx="285179" cy="433921"/>
            </a:xfrm>
            <a:custGeom>
              <a:avLst/>
              <a:gdLst/>
              <a:ahLst/>
              <a:cxnLst/>
              <a:rect l="l" t="t" r="r" b="b"/>
              <a:pathLst>
                <a:path w="9502" h="14458" extrusionOk="0">
                  <a:moveTo>
                    <a:pt x="1078" y="0"/>
                  </a:moveTo>
                  <a:cubicBezTo>
                    <a:pt x="956" y="0"/>
                    <a:pt x="834" y="9"/>
                    <a:pt x="715" y="27"/>
                  </a:cubicBezTo>
                  <a:cubicBezTo>
                    <a:pt x="465" y="51"/>
                    <a:pt x="226" y="122"/>
                    <a:pt x="0" y="218"/>
                  </a:cubicBezTo>
                  <a:lnTo>
                    <a:pt x="12" y="218"/>
                  </a:lnTo>
                  <a:cubicBezTo>
                    <a:pt x="131" y="236"/>
                    <a:pt x="253" y="244"/>
                    <a:pt x="375" y="244"/>
                  </a:cubicBezTo>
                  <a:cubicBezTo>
                    <a:pt x="497" y="244"/>
                    <a:pt x="619" y="236"/>
                    <a:pt x="738" y="218"/>
                  </a:cubicBezTo>
                  <a:cubicBezTo>
                    <a:pt x="977" y="182"/>
                    <a:pt x="1215" y="122"/>
                    <a:pt x="1441" y="27"/>
                  </a:cubicBezTo>
                  <a:cubicBezTo>
                    <a:pt x="1322" y="9"/>
                    <a:pt x="1200" y="0"/>
                    <a:pt x="1078" y="0"/>
                  </a:cubicBezTo>
                  <a:close/>
                  <a:moveTo>
                    <a:pt x="4358" y="2563"/>
                  </a:moveTo>
                  <a:lnTo>
                    <a:pt x="4358" y="2563"/>
                  </a:lnTo>
                  <a:cubicBezTo>
                    <a:pt x="4156" y="2718"/>
                    <a:pt x="3989" y="2885"/>
                    <a:pt x="3846" y="3087"/>
                  </a:cubicBezTo>
                  <a:cubicBezTo>
                    <a:pt x="3691" y="3278"/>
                    <a:pt x="3572" y="3480"/>
                    <a:pt x="3489" y="3718"/>
                  </a:cubicBezTo>
                  <a:cubicBezTo>
                    <a:pt x="3870" y="3409"/>
                    <a:pt x="4167" y="3016"/>
                    <a:pt x="4358" y="2563"/>
                  </a:cubicBezTo>
                  <a:close/>
                  <a:moveTo>
                    <a:pt x="7585" y="4730"/>
                  </a:moveTo>
                  <a:cubicBezTo>
                    <a:pt x="7588" y="4737"/>
                    <a:pt x="7591" y="4744"/>
                    <a:pt x="7594" y="4751"/>
                  </a:cubicBezTo>
                  <a:lnTo>
                    <a:pt x="7594" y="4751"/>
                  </a:lnTo>
                  <a:cubicBezTo>
                    <a:pt x="7595" y="4744"/>
                    <a:pt x="7596" y="4737"/>
                    <a:pt x="7596" y="4730"/>
                  </a:cubicBezTo>
                  <a:close/>
                  <a:moveTo>
                    <a:pt x="7594" y="4751"/>
                  </a:moveTo>
                  <a:cubicBezTo>
                    <a:pt x="7551" y="5232"/>
                    <a:pt x="7611" y="5713"/>
                    <a:pt x="7799" y="6147"/>
                  </a:cubicBezTo>
                  <a:cubicBezTo>
                    <a:pt x="7835" y="5909"/>
                    <a:pt x="7835" y="5671"/>
                    <a:pt x="7799" y="5433"/>
                  </a:cubicBezTo>
                  <a:cubicBezTo>
                    <a:pt x="7764" y="5190"/>
                    <a:pt x="7696" y="4970"/>
                    <a:pt x="7594" y="4751"/>
                  </a:cubicBezTo>
                  <a:close/>
                  <a:moveTo>
                    <a:pt x="1536" y="5349"/>
                  </a:moveTo>
                  <a:cubicBezTo>
                    <a:pt x="1512" y="5445"/>
                    <a:pt x="1512" y="5540"/>
                    <a:pt x="1512" y="5635"/>
                  </a:cubicBezTo>
                  <a:cubicBezTo>
                    <a:pt x="1584" y="5814"/>
                    <a:pt x="1655" y="5992"/>
                    <a:pt x="1739" y="6183"/>
                  </a:cubicBezTo>
                  <a:lnTo>
                    <a:pt x="1739" y="6064"/>
                  </a:lnTo>
                  <a:cubicBezTo>
                    <a:pt x="1703" y="5814"/>
                    <a:pt x="1631" y="5575"/>
                    <a:pt x="1536" y="5349"/>
                  </a:cubicBezTo>
                  <a:close/>
                  <a:moveTo>
                    <a:pt x="4584" y="7088"/>
                  </a:moveTo>
                  <a:lnTo>
                    <a:pt x="4584" y="7088"/>
                  </a:lnTo>
                  <a:cubicBezTo>
                    <a:pt x="4882" y="7457"/>
                    <a:pt x="5275" y="7754"/>
                    <a:pt x="5727" y="7945"/>
                  </a:cubicBezTo>
                  <a:cubicBezTo>
                    <a:pt x="5584" y="7754"/>
                    <a:pt x="5406" y="7588"/>
                    <a:pt x="5215" y="7433"/>
                  </a:cubicBezTo>
                  <a:cubicBezTo>
                    <a:pt x="5025" y="7290"/>
                    <a:pt x="4810" y="7171"/>
                    <a:pt x="4584" y="7088"/>
                  </a:cubicBezTo>
                  <a:close/>
                  <a:moveTo>
                    <a:pt x="3346" y="9647"/>
                  </a:moveTo>
                  <a:lnTo>
                    <a:pt x="3346" y="9647"/>
                  </a:lnTo>
                  <a:cubicBezTo>
                    <a:pt x="3334" y="9659"/>
                    <a:pt x="3322" y="9671"/>
                    <a:pt x="3322" y="9683"/>
                  </a:cubicBezTo>
                  <a:lnTo>
                    <a:pt x="3334" y="9683"/>
                  </a:lnTo>
                  <a:cubicBezTo>
                    <a:pt x="3334" y="9683"/>
                    <a:pt x="3334" y="9695"/>
                    <a:pt x="3334" y="9695"/>
                  </a:cubicBezTo>
                  <a:cubicBezTo>
                    <a:pt x="3334" y="9683"/>
                    <a:pt x="3346" y="9671"/>
                    <a:pt x="3346" y="9647"/>
                  </a:cubicBezTo>
                  <a:close/>
                  <a:moveTo>
                    <a:pt x="8527" y="9525"/>
                  </a:moveTo>
                  <a:cubicBezTo>
                    <a:pt x="8406" y="9525"/>
                    <a:pt x="8287" y="9534"/>
                    <a:pt x="8168" y="9552"/>
                  </a:cubicBezTo>
                  <a:cubicBezTo>
                    <a:pt x="7918" y="9588"/>
                    <a:pt x="7680" y="9647"/>
                    <a:pt x="7454" y="9755"/>
                  </a:cubicBezTo>
                  <a:lnTo>
                    <a:pt x="7465" y="9755"/>
                  </a:lnTo>
                  <a:cubicBezTo>
                    <a:pt x="7578" y="9768"/>
                    <a:pt x="7690" y="9775"/>
                    <a:pt x="7801" y="9775"/>
                  </a:cubicBezTo>
                  <a:cubicBezTo>
                    <a:pt x="8176" y="9775"/>
                    <a:pt x="8546" y="9699"/>
                    <a:pt x="8894" y="9552"/>
                  </a:cubicBezTo>
                  <a:cubicBezTo>
                    <a:pt x="8769" y="9534"/>
                    <a:pt x="8647" y="9525"/>
                    <a:pt x="8527" y="9525"/>
                  </a:cubicBezTo>
                  <a:close/>
                  <a:moveTo>
                    <a:pt x="5549" y="12017"/>
                  </a:moveTo>
                  <a:lnTo>
                    <a:pt x="5537" y="12029"/>
                  </a:lnTo>
                  <a:cubicBezTo>
                    <a:pt x="5539" y="12034"/>
                    <a:pt x="5542" y="12040"/>
                    <a:pt x="5545" y="12046"/>
                  </a:cubicBezTo>
                  <a:lnTo>
                    <a:pt x="5545" y="12046"/>
                  </a:lnTo>
                  <a:cubicBezTo>
                    <a:pt x="5546" y="12036"/>
                    <a:pt x="5547" y="12026"/>
                    <a:pt x="5549" y="12017"/>
                  </a:cubicBezTo>
                  <a:close/>
                  <a:moveTo>
                    <a:pt x="5545" y="12046"/>
                  </a:moveTo>
                  <a:cubicBezTo>
                    <a:pt x="5513" y="12285"/>
                    <a:pt x="5514" y="12514"/>
                    <a:pt x="5549" y="12743"/>
                  </a:cubicBezTo>
                  <a:cubicBezTo>
                    <a:pt x="5584" y="12993"/>
                    <a:pt x="5656" y="13231"/>
                    <a:pt x="5751" y="13457"/>
                  </a:cubicBezTo>
                  <a:cubicBezTo>
                    <a:pt x="5787" y="13207"/>
                    <a:pt x="5787" y="12969"/>
                    <a:pt x="5751" y="12731"/>
                  </a:cubicBezTo>
                  <a:cubicBezTo>
                    <a:pt x="5716" y="12487"/>
                    <a:pt x="5647" y="12266"/>
                    <a:pt x="5545" y="12046"/>
                  </a:cubicBezTo>
                  <a:close/>
                  <a:moveTo>
                    <a:pt x="9501" y="13303"/>
                  </a:moveTo>
                  <a:lnTo>
                    <a:pt x="9501" y="13303"/>
                  </a:lnTo>
                  <a:cubicBezTo>
                    <a:pt x="9299" y="13457"/>
                    <a:pt x="9132" y="13624"/>
                    <a:pt x="8989" y="13826"/>
                  </a:cubicBezTo>
                  <a:cubicBezTo>
                    <a:pt x="8847" y="14017"/>
                    <a:pt x="8728" y="14231"/>
                    <a:pt x="8632" y="14458"/>
                  </a:cubicBezTo>
                  <a:cubicBezTo>
                    <a:pt x="8823" y="14303"/>
                    <a:pt x="9001" y="14136"/>
                    <a:pt x="9144" y="13934"/>
                  </a:cubicBezTo>
                  <a:cubicBezTo>
                    <a:pt x="9287" y="13743"/>
                    <a:pt x="9406" y="13529"/>
                    <a:pt x="9501" y="1330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91098;p67">
              <a:extLst>
                <a:ext uri="{FF2B5EF4-FFF2-40B4-BE49-F238E27FC236}">
                  <a16:creationId xmlns:a16="http://schemas.microsoft.com/office/drawing/2014/main" id="{16BD4D9F-6F12-42C1-8BC6-79C3A5F64279}"/>
                </a:ext>
              </a:extLst>
            </p:cNvPr>
            <p:cNvSpPr/>
            <p:nvPr/>
          </p:nvSpPr>
          <p:spPr>
            <a:xfrm>
              <a:off x="1171374" y="1278576"/>
              <a:ext cx="308408" cy="571048"/>
            </a:xfrm>
            <a:custGeom>
              <a:avLst/>
              <a:gdLst/>
              <a:ahLst/>
              <a:cxnLst/>
              <a:rect l="l" t="t" r="r" b="b"/>
              <a:pathLst>
                <a:path w="10276" h="19027" extrusionOk="0">
                  <a:moveTo>
                    <a:pt x="370" y="0"/>
                  </a:moveTo>
                  <a:cubicBezTo>
                    <a:pt x="1" y="607"/>
                    <a:pt x="203" y="2036"/>
                    <a:pt x="1155" y="4501"/>
                  </a:cubicBezTo>
                  <a:cubicBezTo>
                    <a:pt x="3358" y="10144"/>
                    <a:pt x="6585" y="16681"/>
                    <a:pt x="9347" y="19026"/>
                  </a:cubicBezTo>
                  <a:lnTo>
                    <a:pt x="10276" y="14835"/>
                  </a:lnTo>
                  <a:lnTo>
                    <a:pt x="3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1099;p67">
              <a:extLst>
                <a:ext uri="{FF2B5EF4-FFF2-40B4-BE49-F238E27FC236}">
                  <a16:creationId xmlns:a16="http://schemas.microsoft.com/office/drawing/2014/main" id="{A9B7AD05-D91A-4E74-ADF1-F8D62314585C}"/>
                </a:ext>
              </a:extLst>
            </p:cNvPr>
            <p:cNvSpPr/>
            <p:nvPr/>
          </p:nvSpPr>
          <p:spPr>
            <a:xfrm>
              <a:off x="784723" y="1261109"/>
              <a:ext cx="626091" cy="690648"/>
            </a:xfrm>
            <a:custGeom>
              <a:avLst/>
              <a:gdLst/>
              <a:ahLst/>
              <a:cxnLst/>
              <a:rect l="l" t="t" r="r" b="b"/>
              <a:pathLst>
                <a:path w="20861" h="23012" extrusionOk="0">
                  <a:moveTo>
                    <a:pt x="12272" y="0"/>
                  </a:moveTo>
                  <a:cubicBezTo>
                    <a:pt x="11354" y="0"/>
                    <a:pt x="10393" y="429"/>
                    <a:pt x="9419" y="1463"/>
                  </a:cubicBezTo>
                  <a:cubicBezTo>
                    <a:pt x="5216" y="5952"/>
                    <a:pt x="1" y="22609"/>
                    <a:pt x="1" y="22609"/>
                  </a:cubicBezTo>
                  <a:cubicBezTo>
                    <a:pt x="3427" y="22902"/>
                    <a:pt x="6438" y="23011"/>
                    <a:pt x="9021" y="23011"/>
                  </a:cubicBezTo>
                  <a:cubicBezTo>
                    <a:pt x="16502" y="23011"/>
                    <a:pt x="20396" y="22097"/>
                    <a:pt x="20396" y="22097"/>
                  </a:cubicBezTo>
                  <a:lnTo>
                    <a:pt x="19301" y="13810"/>
                  </a:lnTo>
                  <a:cubicBezTo>
                    <a:pt x="19301" y="13810"/>
                    <a:pt x="20861" y="11679"/>
                    <a:pt x="20492" y="9762"/>
                  </a:cubicBezTo>
                  <a:cubicBezTo>
                    <a:pt x="20099" y="7595"/>
                    <a:pt x="15181" y="1380"/>
                    <a:pt x="14789" y="1047"/>
                  </a:cubicBezTo>
                  <a:cubicBezTo>
                    <a:pt x="14009" y="402"/>
                    <a:pt x="13161" y="0"/>
                    <a:pt x="12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1100;p67">
              <a:extLst>
                <a:ext uri="{FF2B5EF4-FFF2-40B4-BE49-F238E27FC236}">
                  <a16:creationId xmlns:a16="http://schemas.microsoft.com/office/drawing/2014/main" id="{D98249B5-1148-4D8A-84F6-4DAE56033326}"/>
                </a:ext>
              </a:extLst>
            </p:cNvPr>
            <p:cNvSpPr/>
            <p:nvPr/>
          </p:nvSpPr>
          <p:spPr>
            <a:xfrm>
              <a:off x="808673" y="1301715"/>
              <a:ext cx="557122" cy="632243"/>
            </a:xfrm>
            <a:custGeom>
              <a:avLst/>
              <a:gdLst/>
              <a:ahLst/>
              <a:cxnLst/>
              <a:rect l="l" t="t" r="r" b="b"/>
              <a:pathLst>
                <a:path w="18563" h="21066" extrusionOk="0">
                  <a:moveTo>
                    <a:pt x="13568" y="0"/>
                  </a:moveTo>
                  <a:cubicBezTo>
                    <a:pt x="13446" y="0"/>
                    <a:pt x="13324" y="9"/>
                    <a:pt x="13205" y="27"/>
                  </a:cubicBezTo>
                  <a:cubicBezTo>
                    <a:pt x="12967" y="51"/>
                    <a:pt x="12728" y="110"/>
                    <a:pt x="12502" y="194"/>
                  </a:cubicBezTo>
                  <a:lnTo>
                    <a:pt x="12502" y="217"/>
                  </a:lnTo>
                  <a:cubicBezTo>
                    <a:pt x="12621" y="235"/>
                    <a:pt x="12743" y="244"/>
                    <a:pt x="12865" y="244"/>
                  </a:cubicBezTo>
                  <a:cubicBezTo>
                    <a:pt x="12987" y="244"/>
                    <a:pt x="13109" y="235"/>
                    <a:pt x="13229" y="217"/>
                  </a:cubicBezTo>
                  <a:cubicBezTo>
                    <a:pt x="13467" y="182"/>
                    <a:pt x="13705" y="122"/>
                    <a:pt x="13931" y="27"/>
                  </a:cubicBezTo>
                  <a:cubicBezTo>
                    <a:pt x="13812" y="9"/>
                    <a:pt x="13690" y="0"/>
                    <a:pt x="13568" y="0"/>
                  </a:cubicBezTo>
                  <a:close/>
                  <a:moveTo>
                    <a:pt x="10157" y="1491"/>
                  </a:moveTo>
                  <a:cubicBezTo>
                    <a:pt x="9966" y="1634"/>
                    <a:pt x="9788" y="1813"/>
                    <a:pt x="9645" y="2003"/>
                  </a:cubicBezTo>
                  <a:cubicBezTo>
                    <a:pt x="9502" y="2194"/>
                    <a:pt x="9383" y="2408"/>
                    <a:pt x="9288" y="2646"/>
                  </a:cubicBezTo>
                  <a:cubicBezTo>
                    <a:pt x="9490" y="2492"/>
                    <a:pt x="9657" y="2313"/>
                    <a:pt x="9800" y="2122"/>
                  </a:cubicBezTo>
                  <a:cubicBezTo>
                    <a:pt x="9942" y="1932"/>
                    <a:pt x="10061" y="1718"/>
                    <a:pt x="10157" y="1491"/>
                  </a:cubicBezTo>
                  <a:close/>
                  <a:moveTo>
                    <a:pt x="16479" y="2884"/>
                  </a:moveTo>
                  <a:lnTo>
                    <a:pt x="16336" y="3063"/>
                  </a:lnTo>
                  <a:cubicBezTo>
                    <a:pt x="16181" y="3265"/>
                    <a:pt x="16062" y="3468"/>
                    <a:pt x="15979" y="3694"/>
                  </a:cubicBezTo>
                  <a:cubicBezTo>
                    <a:pt x="16169" y="3551"/>
                    <a:pt x="16336" y="3373"/>
                    <a:pt x="16479" y="3182"/>
                  </a:cubicBezTo>
                  <a:cubicBezTo>
                    <a:pt x="16515" y="3135"/>
                    <a:pt x="16550" y="3087"/>
                    <a:pt x="16586" y="3039"/>
                  </a:cubicBezTo>
                  <a:lnTo>
                    <a:pt x="16479" y="2884"/>
                  </a:lnTo>
                  <a:close/>
                  <a:moveTo>
                    <a:pt x="6644" y="5278"/>
                  </a:moveTo>
                  <a:cubicBezTo>
                    <a:pt x="6799" y="5468"/>
                    <a:pt x="6966" y="5635"/>
                    <a:pt x="7168" y="5778"/>
                  </a:cubicBezTo>
                  <a:cubicBezTo>
                    <a:pt x="7359" y="5921"/>
                    <a:pt x="7573" y="6052"/>
                    <a:pt x="7799" y="6135"/>
                  </a:cubicBezTo>
                  <a:cubicBezTo>
                    <a:pt x="7644" y="5944"/>
                    <a:pt x="7478" y="5778"/>
                    <a:pt x="7275" y="5623"/>
                  </a:cubicBezTo>
                  <a:cubicBezTo>
                    <a:pt x="7085" y="5480"/>
                    <a:pt x="6871" y="5361"/>
                    <a:pt x="6644" y="5278"/>
                  </a:cubicBezTo>
                  <a:close/>
                  <a:moveTo>
                    <a:pt x="14026" y="5337"/>
                  </a:moveTo>
                  <a:cubicBezTo>
                    <a:pt x="13991" y="5575"/>
                    <a:pt x="13991" y="5825"/>
                    <a:pt x="14026" y="6063"/>
                  </a:cubicBezTo>
                  <a:cubicBezTo>
                    <a:pt x="14050" y="6302"/>
                    <a:pt x="14121" y="6540"/>
                    <a:pt x="14217" y="6754"/>
                  </a:cubicBezTo>
                  <a:cubicBezTo>
                    <a:pt x="14252" y="6516"/>
                    <a:pt x="14252" y="6278"/>
                    <a:pt x="14217" y="6040"/>
                  </a:cubicBezTo>
                  <a:cubicBezTo>
                    <a:pt x="14181" y="5790"/>
                    <a:pt x="14121" y="5551"/>
                    <a:pt x="14026" y="5337"/>
                  </a:cubicBezTo>
                  <a:close/>
                  <a:moveTo>
                    <a:pt x="10853" y="7382"/>
                  </a:moveTo>
                  <a:cubicBezTo>
                    <a:pt x="10731" y="7382"/>
                    <a:pt x="10609" y="7391"/>
                    <a:pt x="10490" y="7409"/>
                  </a:cubicBezTo>
                  <a:cubicBezTo>
                    <a:pt x="10247" y="7444"/>
                    <a:pt x="10027" y="7501"/>
                    <a:pt x="9807" y="7602"/>
                  </a:cubicBezTo>
                  <a:lnTo>
                    <a:pt x="9807" y="7602"/>
                  </a:lnTo>
                  <a:cubicBezTo>
                    <a:pt x="9801" y="7601"/>
                    <a:pt x="9794" y="7600"/>
                    <a:pt x="9788" y="7599"/>
                  </a:cubicBezTo>
                  <a:lnTo>
                    <a:pt x="9788" y="7611"/>
                  </a:lnTo>
                  <a:cubicBezTo>
                    <a:pt x="9794" y="7608"/>
                    <a:pt x="9801" y="7605"/>
                    <a:pt x="9807" y="7602"/>
                  </a:cubicBezTo>
                  <a:lnTo>
                    <a:pt x="9807" y="7602"/>
                  </a:lnTo>
                  <a:cubicBezTo>
                    <a:pt x="9920" y="7618"/>
                    <a:pt x="10035" y="7626"/>
                    <a:pt x="10151" y="7626"/>
                  </a:cubicBezTo>
                  <a:cubicBezTo>
                    <a:pt x="10273" y="7626"/>
                    <a:pt x="10395" y="7617"/>
                    <a:pt x="10514" y="7599"/>
                  </a:cubicBezTo>
                  <a:cubicBezTo>
                    <a:pt x="10752" y="7576"/>
                    <a:pt x="10990" y="7516"/>
                    <a:pt x="11216" y="7409"/>
                  </a:cubicBezTo>
                  <a:cubicBezTo>
                    <a:pt x="11097" y="7391"/>
                    <a:pt x="10975" y="7382"/>
                    <a:pt x="10853" y="7382"/>
                  </a:cubicBezTo>
                  <a:close/>
                  <a:moveTo>
                    <a:pt x="17074" y="7064"/>
                  </a:moveTo>
                  <a:lnTo>
                    <a:pt x="17074" y="7064"/>
                  </a:lnTo>
                  <a:cubicBezTo>
                    <a:pt x="17372" y="7445"/>
                    <a:pt x="17765" y="7742"/>
                    <a:pt x="18217" y="7933"/>
                  </a:cubicBezTo>
                  <a:cubicBezTo>
                    <a:pt x="18074" y="7742"/>
                    <a:pt x="17896" y="7564"/>
                    <a:pt x="17705" y="7421"/>
                  </a:cubicBezTo>
                  <a:cubicBezTo>
                    <a:pt x="17515" y="7278"/>
                    <a:pt x="17300" y="7159"/>
                    <a:pt x="17074" y="7064"/>
                  </a:cubicBezTo>
                  <a:close/>
                  <a:moveTo>
                    <a:pt x="3846" y="10493"/>
                  </a:moveTo>
                  <a:cubicBezTo>
                    <a:pt x="3845" y="10497"/>
                    <a:pt x="3843" y="10500"/>
                    <a:pt x="3842" y="10504"/>
                  </a:cubicBezTo>
                  <a:lnTo>
                    <a:pt x="3842" y="10504"/>
                  </a:lnTo>
                  <a:cubicBezTo>
                    <a:pt x="3847" y="10500"/>
                    <a:pt x="3853" y="10496"/>
                    <a:pt x="3858" y="10493"/>
                  </a:cubicBezTo>
                  <a:close/>
                  <a:moveTo>
                    <a:pt x="15836" y="9647"/>
                  </a:moveTo>
                  <a:cubicBezTo>
                    <a:pt x="15645" y="9790"/>
                    <a:pt x="15479" y="9969"/>
                    <a:pt x="15336" y="10171"/>
                  </a:cubicBezTo>
                  <a:cubicBezTo>
                    <a:pt x="15181" y="10362"/>
                    <a:pt x="15062" y="10576"/>
                    <a:pt x="14979" y="10802"/>
                  </a:cubicBezTo>
                  <a:cubicBezTo>
                    <a:pt x="15360" y="10493"/>
                    <a:pt x="15657" y="10100"/>
                    <a:pt x="15836" y="9647"/>
                  </a:cubicBezTo>
                  <a:close/>
                  <a:moveTo>
                    <a:pt x="6597" y="9576"/>
                  </a:moveTo>
                  <a:cubicBezTo>
                    <a:pt x="6561" y="9814"/>
                    <a:pt x="6561" y="10064"/>
                    <a:pt x="6597" y="10302"/>
                  </a:cubicBezTo>
                  <a:cubicBezTo>
                    <a:pt x="6632" y="10540"/>
                    <a:pt x="6692" y="10778"/>
                    <a:pt x="6799" y="10993"/>
                  </a:cubicBezTo>
                  <a:cubicBezTo>
                    <a:pt x="6835" y="10755"/>
                    <a:pt x="6835" y="10516"/>
                    <a:pt x="6799" y="10266"/>
                  </a:cubicBezTo>
                  <a:cubicBezTo>
                    <a:pt x="6763" y="10028"/>
                    <a:pt x="6692" y="9790"/>
                    <a:pt x="6597" y="9576"/>
                  </a:cubicBezTo>
                  <a:close/>
                  <a:moveTo>
                    <a:pt x="3842" y="10504"/>
                  </a:moveTo>
                  <a:lnTo>
                    <a:pt x="3842" y="10504"/>
                  </a:lnTo>
                  <a:cubicBezTo>
                    <a:pt x="3647" y="10645"/>
                    <a:pt x="3485" y="10819"/>
                    <a:pt x="3346" y="11005"/>
                  </a:cubicBezTo>
                  <a:cubicBezTo>
                    <a:pt x="3192" y="11195"/>
                    <a:pt x="3072" y="11409"/>
                    <a:pt x="2989" y="11647"/>
                  </a:cubicBezTo>
                  <a:cubicBezTo>
                    <a:pt x="3367" y="11341"/>
                    <a:pt x="3663" y="10952"/>
                    <a:pt x="3842" y="10504"/>
                  </a:cubicBezTo>
                  <a:close/>
                  <a:moveTo>
                    <a:pt x="9752" y="11016"/>
                  </a:moveTo>
                  <a:lnTo>
                    <a:pt x="9752" y="11016"/>
                  </a:lnTo>
                  <a:cubicBezTo>
                    <a:pt x="10057" y="11393"/>
                    <a:pt x="10444" y="11687"/>
                    <a:pt x="10889" y="11878"/>
                  </a:cubicBezTo>
                  <a:lnTo>
                    <a:pt x="10889" y="11878"/>
                  </a:lnTo>
                  <a:cubicBezTo>
                    <a:pt x="10748" y="11690"/>
                    <a:pt x="10583" y="11515"/>
                    <a:pt x="10395" y="11374"/>
                  </a:cubicBezTo>
                  <a:cubicBezTo>
                    <a:pt x="10204" y="11231"/>
                    <a:pt x="9990" y="11100"/>
                    <a:pt x="9752" y="11016"/>
                  </a:cubicBezTo>
                  <a:close/>
                  <a:moveTo>
                    <a:pt x="10889" y="11878"/>
                  </a:moveTo>
                  <a:cubicBezTo>
                    <a:pt x="10891" y="11881"/>
                    <a:pt x="10893" y="11883"/>
                    <a:pt x="10895" y="11886"/>
                  </a:cubicBezTo>
                  <a:lnTo>
                    <a:pt x="10907" y="11886"/>
                  </a:lnTo>
                  <a:cubicBezTo>
                    <a:pt x="10901" y="11883"/>
                    <a:pt x="10895" y="11881"/>
                    <a:pt x="10889" y="11878"/>
                  </a:cubicBezTo>
                  <a:close/>
                  <a:moveTo>
                    <a:pt x="18039" y="12005"/>
                  </a:moveTo>
                  <a:cubicBezTo>
                    <a:pt x="18003" y="12243"/>
                    <a:pt x="18003" y="12481"/>
                    <a:pt x="18039" y="12731"/>
                  </a:cubicBezTo>
                  <a:cubicBezTo>
                    <a:pt x="18074" y="12969"/>
                    <a:pt x="18134" y="13207"/>
                    <a:pt x="18241" y="13421"/>
                  </a:cubicBezTo>
                  <a:cubicBezTo>
                    <a:pt x="18277" y="13183"/>
                    <a:pt x="18277" y="12945"/>
                    <a:pt x="18241" y="12695"/>
                  </a:cubicBezTo>
                  <a:cubicBezTo>
                    <a:pt x="18205" y="12457"/>
                    <a:pt x="18134" y="12219"/>
                    <a:pt x="18039" y="12005"/>
                  </a:cubicBezTo>
                  <a:close/>
                  <a:moveTo>
                    <a:pt x="13617" y="13876"/>
                  </a:moveTo>
                  <a:cubicBezTo>
                    <a:pt x="13252" y="13876"/>
                    <a:pt x="12891" y="13945"/>
                    <a:pt x="12550" y="14088"/>
                  </a:cubicBezTo>
                  <a:cubicBezTo>
                    <a:pt x="12669" y="14106"/>
                    <a:pt x="12791" y="14115"/>
                    <a:pt x="12913" y="14115"/>
                  </a:cubicBezTo>
                  <a:cubicBezTo>
                    <a:pt x="13035" y="14115"/>
                    <a:pt x="13157" y="14106"/>
                    <a:pt x="13276" y="14088"/>
                  </a:cubicBezTo>
                  <a:cubicBezTo>
                    <a:pt x="13514" y="14064"/>
                    <a:pt x="13752" y="13993"/>
                    <a:pt x="13979" y="13898"/>
                  </a:cubicBezTo>
                  <a:cubicBezTo>
                    <a:pt x="13858" y="13883"/>
                    <a:pt x="13738" y="13876"/>
                    <a:pt x="13617" y="13876"/>
                  </a:cubicBezTo>
                  <a:close/>
                  <a:moveTo>
                    <a:pt x="6725" y="14425"/>
                  </a:moveTo>
                  <a:cubicBezTo>
                    <a:pt x="6351" y="14425"/>
                    <a:pt x="5981" y="14501"/>
                    <a:pt x="5632" y="14648"/>
                  </a:cubicBezTo>
                  <a:cubicBezTo>
                    <a:pt x="5751" y="14662"/>
                    <a:pt x="5871" y="14670"/>
                    <a:pt x="5989" y="14670"/>
                  </a:cubicBezTo>
                  <a:cubicBezTo>
                    <a:pt x="6357" y="14670"/>
                    <a:pt x="6719" y="14598"/>
                    <a:pt x="7061" y="14445"/>
                  </a:cubicBezTo>
                  <a:cubicBezTo>
                    <a:pt x="6949" y="14432"/>
                    <a:pt x="6837" y="14425"/>
                    <a:pt x="6725" y="14425"/>
                  </a:cubicBezTo>
                  <a:close/>
                  <a:moveTo>
                    <a:pt x="1810" y="15422"/>
                  </a:moveTo>
                  <a:lnTo>
                    <a:pt x="1810" y="15422"/>
                  </a:lnTo>
                  <a:cubicBezTo>
                    <a:pt x="1953" y="15624"/>
                    <a:pt x="2132" y="15791"/>
                    <a:pt x="2322" y="15934"/>
                  </a:cubicBezTo>
                  <a:cubicBezTo>
                    <a:pt x="2515" y="16070"/>
                    <a:pt x="2730" y="16185"/>
                    <a:pt x="2946" y="16267"/>
                  </a:cubicBezTo>
                  <a:lnTo>
                    <a:pt x="2946" y="16267"/>
                  </a:lnTo>
                  <a:cubicBezTo>
                    <a:pt x="2796" y="16087"/>
                    <a:pt x="2624" y="15927"/>
                    <a:pt x="2441" y="15779"/>
                  </a:cubicBezTo>
                  <a:cubicBezTo>
                    <a:pt x="2251" y="15636"/>
                    <a:pt x="2037" y="15517"/>
                    <a:pt x="1810" y="15422"/>
                  </a:cubicBezTo>
                  <a:close/>
                  <a:moveTo>
                    <a:pt x="2946" y="16267"/>
                  </a:moveTo>
                  <a:lnTo>
                    <a:pt x="2946" y="16267"/>
                  </a:lnTo>
                  <a:cubicBezTo>
                    <a:pt x="2952" y="16275"/>
                    <a:pt x="2959" y="16283"/>
                    <a:pt x="2965" y="16291"/>
                  </a:cubicBezTo>
                  <a:lnTo>
                    <a:pt x="2977" y="16279"/>
                  </a:lnTo>
                  <a:cubicBezTo>
                    <a:pt x="2967" y="16275"/>
                    <a:pt x="2956" y="16271"/>
                    <a:pt x="2946" y="16267"/>
                  </a:cubicBezTo>
                  <a:close/>
                  <a:moveTo>
                    <a:pt x="17396" y="15684"/>
                  </a:moveTo>
                  <a:lnTo>
                    <a:pt x="17396" y="15684"/>
                  </a:lnTo>
                  <a:cubicBezTo>
                    <a:pt x="17550" y="15886"/>
                    <a:pt x="17717" y="16053"/>
                    <a:pt x="17920" y="16196"/>
                  </a:cubicBezTo>
                  <a:cubicBezTo>
                    <a:pt x="18102" y="16333"/>
                    <a:pt x="18307" y="16448"/>
                    <a:pt x="18533" y="16530"/>
                  </a:cubicBezTo>
                  <a:lnTo>
                    <a:pt x="18533" y="16530"/>
                  </a:lnTo>
                  <a:cubicBezTo>
                    <a:pt x="18237" y="16160"/>
                    <a:pt x="17839" y="15870"/>
                    <a:pt x="17396" y="15684"/>
                  </a:cubicBezTo>
                  <a:close/>
                  <a:moveTo>
                    <a:pt x="18533" y="16530"/>
                  </a:moveTo>
                  <a:cubicBezTo>
                    <a:pt x="18539" y="16538"/>
                    <a:pt x="18545" y="16545"/>
                    <a:pt x="18551" y="16553"/>
                  </a:cubicBezTo>
                  <a:lnTo>
                    <a:pt x="18563" y="16541"/>
                  </a:lnTo>
                  <a:cubicBezTo>
                    <a:pt x="18553" y="16537"/>
                    <a:pt x="18543" y="16534"/>
                    <a:pt x="18533" y="16530"/>
                  </a:cubicBezTo>
                  <a:close/>
                  <a:moveTo>
                    <a:pt x="9859" y="16339"/>
                  </a:moveTo>
                  <a:lnTo>
                    <a:pt x="9847" y="16350"/>
                  </a:lnTo>
                  <a:cubicBezTo>
                    <a:pt x="9657" y="16505"/>
                    <a:pt x="9490" y="16672"/>
                    <a:pt x="9335" y="16874"/>
                  </a:cubicBezTo>
                  <a:cubicBezTo>
                    <a:pt x="9192" y="17065"/>
                    <a:pt x="9073" y="17279"/>
                    <a:pt x="8990" y="17505"/>
                  </a:cubicBezTo>
                  <a:cubicBezTo>
                    <a:pt x="9180" y="17362"/>
                    <a:pt x="9347" y="17184"/>
                    <a:pt x="9490" y="16981"/>
                  </a:cubicBezTo>
                  <a:cubicBezTo>
                    <a:pt x="9645" y="16791"/>
                    <a:pt x="9776" y="16577"/>
                    <a:pt x="9859" y="16339"/>
                  </a:cubicBezTo>
                  <a:close/>
                  <a:moveTo>
                    <a:pt x="14336" y="17279"/>
                  </a:moveTo>
                  <a:cubicBezTo>
                    <a:pt x="14312" y="17517"/>
                    <a:pt x="14312" y="17767"/>
                    <a:pt x="14336" y="18005"/>
                  </a:cubicBezTo>
                  <a:cubicBezTo>
                    <a:pt x="14372" y="18244"/>
                    <a:pt x="14431" y="18482"/>
                    <a:pt x="14538" y="18708"/>
                  </a:cubicBezTo>
                  <a:cubicBezTo>
                    <a:pt x="14574" y="18470"/>
                    <a:pt x="14574" y="18220"/>
                    <a:pt x="14538" y="17982"/>
                  </a:cubicBezTo>
                  <a:cubicBezTo>
                    <a:pt x="14502" y="17743"/>
                    <a:pt x="14443" y="17505"/>
                    <a:pt x="14336" y="17279"/>
                  </a:cubicBezTo>
                  <a:close/>
                  <a:moveTo>
                    <a:pt x="4739" y="18386"/>
                  </a:moveTo>
                  <a:lnTo>
                    <a:pt x="4739" y="18386"/>
                  </a:lnTo>
                  <a:cubicBezTo>
                    <a:pt x="4894" y="18589"/>
                    <a:pt x="5061" y="18755"/>
                    <a:pt x="5263" y="18898"/>
                  </a:cubicBezTo>
                  <a:cubicBezTo>
                    <a:pt x="5454" y="19041"/>
                    <a:pt x="5668" y="19160"/>
                    <a:pt x="5894" y="19256"/>
                  </a:cubicBezTo>
                  <a:cubicBezTo>
                    <a:pt x="5585" y="18875"/>
                    <a:pt x="5192" y="18577"/>
                    <a:pt x="4739" y="18386"/>
                  </a:cubicBezTo>
                  <a:close/>
                  <a:moveTo>
                    <a:pt x="1094" y="20354"/>
                  </a:moveTo>
                  <a:cubicBezTo>
                    <a:pt x="719" y="20354"/>
                    <a:pt x="349" y="20430"/>
                    <a:pt x="1" y="20577"/>
                  </a:cubicBezTo>
                  <a:cubicBezTo>
                    <a:pt x="120" y="20589"/>
                    <a:pt x="242" y="20595"/>
                    <a:pt x="364" y="20595"/>
                  </a:cubicBezTo>
                  <a:cubicBezTo>
                    <a:pt x="486" y="20595"/>
                    <a:pt x="608" y="20589"/>
                    <a:pt x="727" y="20577"/>
                  </a:cubicBezTo>
                  <a:cubicBezTo>
                    <a:pt x="965" y="20541"/>
                    <a:pt x="1203" y="20482"/>
                    <a:pt x="1429" y="20375"/>
                  </a:cubicBezTo>
                  <a:cubicBezTo>
                    <a:pt x="1317" y="20361"/>
                    <a:pt x="1205" y="20354"/>
                    <a:pt x="1094" y="20354"/>
                  </a:cubicBezTo>
                  <a:close/>
                  <a:moveTo>
                    <a:pt x="17812" y="19446"/>
                  </a:moveTo>
                  <a:cubicBezTo>
                    <a:pt x="17753" y="19922"/>
                    <a:pt x="17812" y="20410"/>
                    <a:pt x="18003" y="20863"/>
                  </a:cubicBezTo>
                  <a:cubicBezTo>
                    <a:pt x="18039" y="20625"/>
                    <a:pt x="18039" y="20375"/>
                    <a:pt x="18003" y="20137"/>
                  </a:cubicBezTo>
                  <a:cubicBezTo>
                    <a:pt x="17979" y="19898"/>
                    <a:pt x="17908" y="19660"/>
                    <a:pt x="17812" y="19446"/>
                  </a:cubicBezTo>
                  <a:close/>
                  <a:moveTo>
                    <a:pt x="11073" y="20196"/>
                  </a:moveTo>
                  <a:lnTo>
                    <a:pt x="11073" y="20196"/>
                  </a:lnTo>
                  <a:cubicBezTo>
                    <a:pt x="11216" y="20387"/>
                    <a:pt x="11395" y="20565"/>
                    <a:pt x="11585" y="20708"/>
                  </a:cubicBezTo>
                  <a:cubicBezTo>
                    <a:pt x="11776" y="20851"/>
                    <a:pt x="11990" y="20970"/>
                    <a:pt x="12228" y="21065"/>
                  </a:cubicBezTo>
                  <a:cubicBezTo>
                    <a:pt x="11919" y="20684"/>
                    <a:pt x="11526" y="20387"/>
                    <a:pt x="11073" y="201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1101;p67">
              <a:extLst>
                <a:ext uri="{FF2B5EF4-FFF2-40B4-BE49-F238E27FC236}">
                  <a16:creationId xmlns:a16="http://schemas.microsoft.com/office/drawing/2014/main" id="{2C6CDB2F-3C75-474C-9779-A10214301C6A}"/>
                </a:ext>
              </a:extLst>
            </p:cNvPr>
            <p:cNvSpPr/>
            <p:nvPr/>
          </p:nvSpPr>
          <p:spPr>
            <a:xfrm>
              <a:off x="1320806" y="1416393"/>
              <a:ext cx="83945" cy="400367"/>
            </a:xfrm>
            <a:custGeom>
              <a:avLst/>
              <a:gdLst/>
              <a:ahLst/>
              <a:cxnLst/>
              <a:rect l="l" t="t" r="r" b="b"/>
              <a:pathLst>
                <a:path w="2797" h="13340" extrusionOk="0">
                  <a:moveTo>
                    <a:pt x="70" y="4"/>
                  </a:moveTo>
                  <a:lnTo>
                    <a:pt x="844" y="742"/>
                  </a:lnTo>
                  <a:cubicBezTo>
                    <a:pt x="963" y="1099"/>
                    <a:pt x="1118" y="1457"/>
                    <a:pt x="1260" y="1802"/>
                  </a:cubicBezTo>
                  <a:cubicBezTo>
                    <a:pt x="903" y="1183"/>
                    <a:pt x="498" y="587"/>
                    <a:pt x="70" y="4"/>
                  </a:cubicBezTo>
                  <a:close/>
                  <a:moveTo>
                    <a:pt x="55" y="1"/>
                  </a:moveTo>
                  <a:cubicBezTo>
                    <a:pt x="30" y="1"/>
                    <a:pt x="1" y="20"/>
                    <a:pt x="10" y="40"/>
                  </a:cubicBezTo>
                  <a:cubicBezTo>
                    <a:pt x="439" y="766"/>
                    <a:pt x="867" y="1504"/>
                    <a:pt x="1284" y="2254"/>
                  </a:cubicBezTo>
                  <a:cubicBezTo>
                    <a:pt x="1713" y="2945"/>
                    <a:pt x="2058" y="3683"/>
                    <a:pt x="2320" y="4457"/>
                  </a:cubicBezTo>
                  <a:cubicBezTo>
                    <a:pt x="2511" y="5183"/>
                    <a:pt x="2487" y="5945"/>
                    <a:pt x="2284" y="6660"/>
                  </a:cubicBezTo>
                  <a:cubicBezTo>
                    <a:pt x="2177" y="7041"/>
                    <a:pt x="2046" y="7422"/>
                    <a:pt x="1880" y="7767"/>
                  </a:cubicBezTo>
                  <a:cubicBezTo>
                    <a:pt x="1737" y="8065"/>
                    <a:pt x="1379" y="8696"/>
                    <a:pt x="1391" y="8708"/>
                  </a:cubicBezTo>
                  <a:cubicBezTo>
                    <a:pt x="1391" y="8719"/>
                    <a:pt x="1570" y="10243"/>
                    <a:pt x="1677" y="10982"/>
                  </a:cubicBezTo>
                  <a:cubicBezTo>
                    <a:pt x="1749" y="11696"/>
                    <a:pt x="1856" y="12410"/>
                    <a:pt x="2010" y="13113"/>
                  </a:cubicBezTo>
                  <a:cubicBezTo>
                    <a:pt x="1999" y="13125"/>
                    <a:pt x="1999" y="13137"/>
                    <a:pt x="2010" y="13137"/>
                  </a:cubicBezTo>
                  <a:lnTo>
                    <a:pt x="2058" y="13303"/>
                  </a:lnTo>
                  <a:cubicBezTo>
                    <a:pt x="2052" y="13327"/>
                    <a:pt x="2073" y="13339"/>
                    <a:pt x="2095" y="13339"/>
                  </a:cubicBezTo>
                  <a:cubicBezTo>
                    <a:pt x="2118" y="13339"/>
                    <a:pt x="2141" y="13327"/>
                    <a:pt x="2141" y="13303"/>
                  </a:cubicBezTo>
                  <a:cubicBezTo>
                    <a:pt x="2106" y="12541"/>
                    <a:pt x="2022" y="11779"/>
                    <a:pt x="1903" y="11029"/>
                  </a:cubicBezTo>
                  <a:cubicBezTo>
                    <a:pt x="1796" y="10255"/>
                    <a:pt x="1701" y="9470"/>
                    <a:pt x="1570" y="8708"/>
                  </a:cubicBezTo>
                  <a:cubicBezTo>
                    <a:pt x="1808" y="8446"/>
                    <a:pt x="1999" y="8160"/>
                    <a:pt x="2141" y="7850"/>
                  </a:cubicBezTo>
                  <a:cubicBezTo>
                    <a:pt x="2320" y="7493"/>
                    <a:pt x="2475" y="7136"/>
                    <a:pt x="2582" y="6755"/>
                  </a:cubicBezTo>
                  <a:cubicBezTo>
                    <a:pt x="2784" y="6029"/>
                    <a:pt x="2796" y="5255"/>
                    <a:pt x="2630" y="4517"/>
                  </a:cubicBezTo>
                  <a:cubicBezTo>
                    <a:pt x="2415" y="3695"/>
                    <a:pt x="1939" y="2957"/>
                    <a:pt x="1522" y="2231"/>
                  </a:cubicBezTo>
                  <a:cubicBezTo>
                    <a:pt x="1427" y="1992"/>
                    <a:pt x="1344" y="1778"/>
                    <a:pt x="1237" y="1516"/>
                  </a:cubicBezTo>
                  <a:cubicBezTo>
                    <a:pt x="1129" y="1242"/>
                    <a:pt x="998" y="992"/>
                    <a:pt x="867" y="742"/>
                  </a:cubicBezTo>
                  <a:lnTo>
                    <a:pt x="70" y="4"/>
                  </a:lnTo>
                  <a:lnTo>
                    <a:pt x="70" y="4"/>
                  </a:lnTo>
                  <a:cubicBezTo>
                    <a:pt x="70" y="4"/>
                    <a:pt x="70" y="4"/>
                    <a:pt x="70" y="4"/>
                  </a:cubicBezTo>
                  <a:cubicBezTo>
                    <a:pt x="65" y="2"/>
                    <a:pt x="60" y="1"/>
                    <a:pt x="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1102;p67">
              <a:extLst>
                <a:ext uri="{FF2B5EF4-FFF2-40B4-BE49-F238E27FC236}">
                  <a16:creationId xmlns:a16="http://schemas.microsoft.com/office/drawing/2014/main" id="{E508757B-9983-4746-88FF-E060E33F6B69}"/>
                </a:ext>
              </a:extLst>
            </p:cNvPr>
            <p:cNvSpPr/>
            <p:nvPr/>
          </p:nvSpPr>
          <p:spPr>
            <a:xfrm>
              <a:off x="729710" y="1300605"/>
              <a:ext cx="679063" cy="835518"/>
            </a:xfrm>
            <a:custGeom>
              <a:avLst/>
              <a:gdLst/>
              <a:ahLst/>
              <a:cxnLst/>
              <a:rect l="l" t="t" r="r" b="b"/>
              <a:pathLst>
                <a:path w="22626" h="27839" extrusionOk="0">
                  <a:moveTo>
                    <a:pt x="11826" y="1"/>
                  </a:moveTo>
                  <a:cubicBezTo>
                    <a:pt x="11343" y="1"/>
                    <a:pt x="10737" y="474"/>
                    <a:pt x="10133" y="1290"/>
                  </a:cubicBezTo>
                  <a:cubicBezTo>
                    <a:pt x="6656" y="6005"/>
                    <a:pt x="0" y="17161"/>
                    <a:pt x="2227" y="19626"/>
                  </a:cubicBezTo>
                  <a:cubicBezTo>
                    <a:pt x="5906" y="23662"/>
                    <a:pt x="14728" y="27079"/>
                    <a:pt x="17491" y="27829"/>
                  </a:cubicBezTo>
                  <a:cubicBezTo>
                    <a:pt x="17513" y="27836"/>
                    <a:pt x="17536" y="27839"/>
                    <a:pt x="17561" y="27839"/>
                  </a:cubicBezTo>
                  <a:cubicBezTo>
                    <a:pt x="18829" y="27839"/>
                    <a:pt x="22625" y="19458"/>
                    <a:pt x="21527" y="18792"/>
                  </a:cubicBezTo>
                  <a:cubicBezTo>
                    <a:pt x="20170" y="17983"/>
                    <a:pt x="10716" y="15090"/>
                    <a:pt x="10740" y="14292"/>
                  </a:cubicBezTo>
                  <a:cubicBezTo>
                    <a:pt x="10740" y="13828"/>
                    <a:pt x="11740" y="10006"/>
                    <a:pt x="12550" y="5088"/>
                  </a:cubicBezTo>
                  <a:cubicBezTo>
                    <a:pt x="13141" y="1462"/>
                    <a:pt x="12674" y="1"/>
                    <a:pt x="118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91103;p67">
              <a:extLst>
                <a:ext uri="{FF2B5EF4-FFF2-40B4-BE49-F238E27FC236}">
                  <a16:creationId xmlns:a16="http://schemas.microsoft.com/office/drawing/2014/main" id="{AFA44D7C-51E1-4BCA-AD8E-4ADB1EB208B6}"/>
                </a:ext>
              </a:extLst>
            </p:cNvPr>
            <p:cNvSpPr/>
            <p:nvPr/>
          </p:nvSpPr>
          <p:spPr>
            <a:xfrm>
              <a:off x="770797" y="1295173"/>
              <a:ext cx="352557" cy="546228"/>
            </a:xfrm>
            <a:custGeom>
              <a:avLst/>
              <a:gdLst/>
              <a:ahLst/>
              <a:cxnLst/>
              <a:rect l="l" t="t" r="r" b="b"/>
              <a:pathLst>
                <a:path w="11747" h="18200" extrusionOk="0">
                  <a:moveTo>
                    <a:pt x="10598" y="0"/>
                  </a:moveTo>
                  <a:cubicBezTo>
                    <a:pt x="9899" y="0"/>
                    <a:pt x="8812" y="992"/>
                    <a:pt x="7311" y="3210"/>
                  </a:cubicBezTo>
                  <a:cubicBezTo>
                    <a:pt x="3906" y="8222"/>
                    <a:pt x="370" y="14592"/>
                    <a:pt x="1" y="18200"/>
                  </a:cubicBezTo>
                  <a:lnTo>
                    <a:pt x="9668" y="14271"/>
                  </a:lnTo>
                  <a:cubicBezTo>
                    <a:pt x="10442" y="10973"/>
                    <a:pt x="11038" y="7627"/>
                    <a:pt x="11454" y="4257"/>
                  </a:cubicBezTo>
                  <a:cubicBezTo>
                    <a:pt x="11747" y="1575"/>
                    <a:pt x="11480" y="0"/>
                    <a:pt x="105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1104;p67">
              <a:extLst>
                <a:ext uri="{FF2B5EF4-FFF2-40B4-BE49-F238E27FC236}">
                  <a16:creationId xmlns:a16="http://schemas.microsoft.com/office/drawing/2014/main" id="{52DD8AE1-C4BD-4125-BA4C-8C666140B30E}"/>
                </a:ext>
              </a:extLst>
            </p:cNvPr>
            <p:cNvSpPr/>
            <p:nvPr/>
          </p:nvSpPr>
          <p:spPr>
            <a:xfrm>
              <a:off x="862635" y="1346464"/>
              <a:ext cx="250874" cy="444185"/>
            </a:xfrm>
            <a:custGeom>
              <a:avLst/>
              <a:gdLst/>
              <a:ahLst/>
              <a:cxnLst/>
              <a:rect l="l" t="t" r="r" b="b"/>
              <a:pathLst>
                <a:path w="8359" h="14800" extrusionOk="0">
                  <a:moveTo>
                    <a:pt x="8347" y="0"/>
                  </a:moveTo>
                  <a:cubicBezTo>
                    <a:pt x="8156" y="143"/>
                    <a:pt x="7990" y="322"/>
                    <a:pt x="7847" y="524"/>
                  </a:cubicBezTo>
                  <a:cubicBezTo>
                    <a:pt x="7692" y="715"/>
                    <a:pt x="7573" y="929"/>
                    <a:pt x="7490" y="1155"/>
                  </a:cubicBezTo>
                  <a:cubicBezTo>
                    <a:pt x="7680" y="1001"/>
                    <a:pt x="7847" y="834"/>
                    <a:pt x="7990" y="631"/>
                  </a:cubicBezTo>
                  <a:cubicBezTo>
                    <a:pt x="8144" y="441"/>
                    <a:pt x="8263" y="227"/>
                    <a:pt x="8359" y="0"/>
                  </a:cubicBezTo>
                  <a:close/>
                  <a:moveTo>
                    <a:pt x="4751" y="786"/>
                  </a:moveTo>
                  <a:lnTo>
                    <a:pt x="4751" y="786"/>
                  </a:lnTo>
                  <a:cubicBezTo>
                    <a:pt x="4715" y="846"/>
                    <a:pt x="4668" y="905"/>
                    <a:pt x="4620" y="965"/>
                  </a:cubicBezTo>
                  <a:cubicBezTo>
                    <a:pt x="4656" y="1072"/>
                    <a:pt x="4692" y="1191"/>
                    <a:pt x="4739" y="1298"/>
                  </a:cubicBezTo>
                  <a:cubicBezTo>
                    <a:pt x="4763" y="1132"/>
                    <a:pt x="4775" y="953"/>
                    <a:pt x="4751" y="786"/>
                  </a:cubicBezTo>
                  <a:close/>
                  <a:moveTo>
                    <a:pt x="4846" y="3787"/>
                  </a:moveTo>
                  <a:lnTo>
                    <a:pt x="4846" y="3787"/>
                  </a:lnTo>
                  <a:cubicBezTo>
                    <a:pt x="4989" y="3977"/>
                    <a:pt x="5168" y="4144"/>
                    <a:pt x="5370" y="4287"/>
                  </a:cubicBezTo>
                  <a:cubicBezTo>
                    <a:pt x="5561" y="4430"/>
                    <a:pt x="5775" y="4561"/>
                    <a:pt x="6001" y="4644"/>
                  </a:cubicBezTo>
                  <a:cubicBezTo>
                    <a:pt x="5846" y="4453"/>
                    <a:pt x="5668" y="4287"/>
                    <a:pt x="5477" y="4132"/>
                  </a:cubicBezTo>
                  <a:cubicBezTo>
                    <a:pt x="5287" y="3989"/>
                    <a:pt x="5073" y="3870"/>
                    <a:pt x="4846" y="3787"/>
                  </a:cubicBezTo>
                  <a:close/>
                  <a:moveTo>
                    <a:pt x="2092" y="5403"/>
                  </a:moveTo>
                  <a:cubicBezTo>
                    <a:pt x="1977" y="5403"/>
                    <a:pt x="1864" y="5412"/>
                    <a:pt x="1751" y="5430"/>
                  </a:cubicBezTo>
                  <a:lnTo>
                    <a:pt x="1632" y="5620"/>
                  </a:lnTo>
                  <a:lnTo>
                    <a:pt x="1739" y="5620"/>
                  </a:lnTo>
                  <a:cubicBezTo>
                    <a:pt x="1977" y="5584"/>
                    <a:pt x="2215" y="5525"/>
                    <a:pt x="2441" y="5430"/>
                  </a:cubicBezTo>
                  <a:cubicBezTo>
                    <a:pt x="2322" y="5412"/>
                    <a:pt x="2206" y="5403"/>
                    <a:pt x="2092" y="5403"/>
                  </a:cubicBezTo>
                  <a:close/>
                  <a:moveTo>
                    <a:pt x="4799" y="8085"/>
                  </a:moveTo>
                  <a:cubicBezTo>
                    <a:pt x="4763" y="8323"/>
                    <a:pt x="4763" y="8573"/>
                    <a:pt x="4799" y="8811"/>
                  </a:cubicBezTo>
                  <a:cubicBezTo>
                    <a:pt x="4823" y="9049"/>
                    <a:pt x="4894" y="9287"/>
                    <a:pt x="4989" y="9502"/>
                  </a:cubicBezTo>
                  <a:cubicBezTo>
                    <a:pt x="5025" y="9264"/>
                    <a:pt x="5025" y="9025"/>
                    <a:pt x="4989" y="8787"/>
                  </a:cubicBezTo>
                  <a:cubicBezTo>
                    <a:pt x="4954" y="8537"/>
                    <a:pt x="4894" y="8299"/>
                    <a:pt x="4799" y="8085"/>
                  </a:cubicBezTo>
                  <a:close/>
                  <a:moveTo>
                    <a:pt x="2048" y="9002"/>
                  </a:moveTo>
                  <a:lnTo>
                    <a:pt x="2048" y="9002"/>
                  </a:lnTo>
                  <a:cubicBezTo>
                    <a:pt x="1858" y="9144"/>
                    <a:pt x="1679" y="9323"/>
                    <a:pt x="1536" y="9514"/>
                  </a:cubicBezTo>
                  <a:cubicBezTo>
                    <a:pt x="1394" y="9716"/>
                    <a:pt x="1274" y="9918"/>
                    <a:pt x="1191" y="10156"/>
                  </a:cubicBezTo>
                  <a:cubicBezTo>
                    <a:pt x="1572" y="9847"/>
                    <a:pt x="1870" y="9454"/>
                    <a:pt x="2048" y="9002"/>
                  </a:cubicBezTo>
                  <a:close/>
                  <a:moveTo>
                    <a:pt x="4892" y="12939"/>
                  </a:moveTo>
                  <a:cubicBezTo>
                    <a:pt x="4526" y="12939"/>
                    <a:pt x="4164" y="13017"/>
                    <a:pt x="3834" y="13169"/>
                  </a:cubicBezTo>
                  <a:cubicBezTo>
                    <a:pt x="3940" y="13179"/>
                    <a:pt x="4046" y="13184"/>
                    <a:pt x="4152" y="13184"/>
                  </a:cubicBezTo>
                  <a:cubicBezTo>
                    <a:pt x="4533" y="13184"/>
                    <a:pt x="4909" y="13116"/>
                    <a:pt x="5263" y="12966"/>
                  </a:cubicBezTo>
                  <a:cubicBezTo>
                    <a:pt x="5140" y="12948"/>
                    <a:pt x="5016" y="12939"/>
                    <a:pt x="4892" y="12939"/>
                  </a:cubicBezTo>
                  <a:close/>
                  <a:moveTo>
                    <a:pt x="1" y="13943"/>
                  </a:moveTo>
                  <a:cubicBezTo>
                    <a:pt x="155" y="14133"/>
                    <a:pt x="322" y="14300"/>
                    <a:pt x="524" y="14443"/>
                  </a:cubicBezTo>
                  <a:cubicBezTo>
                    <a:pt x="706" y="14579"/>
                    <a:pt x="920" y="14694"/>
                    <a:pt x="1136" y="14776"/>
                  </a:cubicBezTo>
                  <a:lnTo>
                    <a:pt x="1136" y="14776"/>
                  </a:lnTo>
                  <a:cubicBezTo>
                    <a:pt x="987" y="14596"/>
                    <a:pt x="826" y="14437"/>
                    <a:pt x="632" y="14300"/>
                  </a:cubicBezTo>
                  <a:cubicBezTo>
                    <a:pt x="441" y="14145"/>
                    <a:pt x="227" y="14026"/>
                    <a:pt x="1" y="13943"/>
                  </a:cubicBezTo>
                  <a:close/>
                  <a:moveTo>
                    <a:pt x="1136" y="14776"/>
                  </a:moveTo>
                  <a:lnTo>
                    <a:pt x="1136" y="14776"/>
                  </a:lnTo>
                  <a:cubicBezTo>
                    <a:pt x="1143" y="14784"/>
                    <a:pt x="1149" y="14792"/>
                    <a:pt x="1155" y="14800"/>
                  </a:cubicBezTo>
                  <a:lnTo>
                    <a:pt x="1167" y="14788"/>
                  </a:lnTo>
                  <a:cubicBezTo>
                    <a:pt x="1157" y="14784"/>
                    <a:pt x="1146" y="14780"/>
                    <a:pt x="1136" y="1477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1105;p67">
              <a:extLst>
                <a:ext uri="{FF2B5EF4-FFF2-40B4-BE49-F238E27FC236}">
                  <a16:creationId xmlns:a16="http://schemas.microsoft.com/office/drawing/2014/main" id="{D48BCC12-FF4F-4539-99DA-6C6AB85FA760}"/>
                </a:ext>
              </a:extLst>
            </p:cNvPr>
            <p:cNvSpPr/>
            <p:nvPr/>
          </p:nvSpPr>
          <p:spPr>
            <a:xfrm>
              <a:off x="1050994" y="1496317"/>
              <a:ext cx="62516" cy="232927"/>
            </a:xfrm>
            <a:custGeom>
              <a:avLst/>
              <a:gdLst/>
              <a:ahLst/>
              <a:cxnLst/>
              <a:rect l="l" t="t" r="r" b="b"/>
              <a:pathLst>
                <a:path w="2083" h="7761" extrusionOk="0">
                  <a:moveTo>
                    <a:pt x="1805" y="0"/>
                  </a:moveTo>
                  <a:cubicBezTo>
                    <a:pt x="1792" y="0"/>
                    <a:pt x="1779" y="10"/>
                    <a:pt x="1773" y="32"/>
                  </a:cubicBezTo>
                  <a:cubicBezTo>
                    <a:pt x="1535" y="1294"/>
                    <a:pt x="404" y="7223"/>
                    <a:pt x="356" y="7533"/>
                  </a:cubicBezTo>
                  <a:cubicBezTo>
                    <a:pt x="333" y="7533"/>
                    <a:pt x="43" y="7700"/>
                    <a:pt x="13" y="7700"/>
                  </a:cubicBezTo>
                  <a:cubicBezTo>
                    <a:pt x="12" y="7700"/>
                    <a:pt x="11" y="7700"/>
                    <a:pt x="11" y="7699"/>
                  </a:cubicBezTo>
                  <a:lnTo>
                    <a:pt x="11" y="7699"/>
                  </a:lnTo>
                  <a:cubicBezTo>
                    <a:pt x="0" y="7699"/>
                    <a:pt x="9" y="7760"/>
                    <a:pt x="30" y="7760"/>
                  </a:cubicBezTo>
                  <a:cubicBezTo>
                    <a:pt x="31" y="7760"/>
                    <a:pt x="33" y="7760"/>
                    <a:pt x="35" y="7759"/>
                  </a:cubicBezTo>
                  <a:cubicBezTo>
                    <a:pt x="59" y="7735"/>
                    <a:pt x="416" y="7580"/>
                    <a:pt x="416" y="7580"/>
                  </a:cubicBezTo>
                  <a:cubicBezTo>
                    <a:pt x="547" y="7307"/>
                    <a:pt x="1416" y="2782"/>
                    <a:pt x="1511" y="2235"/>
                  </a:cubicBezTo>
                  <a:cubicBezTo>
                    <a:pt x="1535" y="2211"/>
                    <a:pt x="1547" y="2187"/>
                    <a:pt x="1547" y="2163"/>
                  </a:cubicBezTo>
                  <a:cubicBezTo>
                    <a:pt x="1583" y="2080"/>
                    <a:pt x="1606" y="1996"/>
                    <a:pt x="1642" y="1925"/>
                  </a:cubicBezTo>
                  <a:cubicBezTo>
                    <a:pt x="1690" y="1770"/>
                    <a:pt x="1737" y="1627"/>
                    <a:pt x="1797" y="1484"/>
                  </a:cubicBezTo>
                  <a:cubicBezTo>
                    <a:pt x="1916" y="1187"/>
                    <a:pt x="1999" y="877"/>
                    <a:pt x="2071" y="568"/>
                  </a:cubicBezTo>
                  <a:cubicBezTo>
                    <a:pt x="2083" y="556"/>
                    <a:pt x="2083" y="532"/>
                    <a:pt x="2059" y="532"/>
                  </a:cubicBezTo>
                  <a:cubicBezTo>
                    <a:pt x="2055" y="528"/>
                    <a:pt x="2052" y="527"/>
                    <a:pt x="2048" y="527"/>
                  </a:cubicBezTo>
                  <a:cubicBezTo>
                    <a:pt x="2040" y="527"/>
                    <a:pt x="2032" y="535"/>
                    <a:pt x="2023" y="544"/>
                  </a:cubicBezTo>
                  <a:cubicBezTo>
                    <a:pt x="1892" y="818"/>
                    <a:pt x="1785" y="1115"/>
                    <a:pt x="1702" y="1413"/>
                  </a:cubicBezTo>
                  <a:cubicBezTo>
                    <a:pt x="1654" y="1508"/>
                    <a:pt x="1630" y="1615"/>
                    <a:pt x="1595" y="1711"/>
                  </a:cubicBezTo>
                  <a:cubicBezTo>
                    <a:pt x="1678" y="1151"/>
                    <a:pt x="1761" y="591"/>
                    <a:pt x="1833" y="32"/>
                  </a:cubicBezTo>
                  <a:cubicBezTo>
                    <a:pt x="1833" y="13"/>
                    <a:pt x="1819" y="0"/>
                    <a:pt x="18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91106;p67">
              <a:extLst>
                <a:ext uri="{FF2B5EF4-FFF2-40B4-BE49-F238E27FC236}">
                  <a16:creationId xmlns:a16="http://schemas.microsoft.com/office/drawing/2014/main" id="{13B80045-1115-4EE2-8C1C-15A348FBFDF7}"/>
                </a:ext>
              </a:extLst>
            </p:cNvPr>
            <p:cNvSpPr/>
            <p:nvPr/>
          </p:nvSpPr>
          <p:spPr>
            <a:xfrm>
              <a:off x="796157" y="1690587"/>
              <a:ext cx="260539" cy="97931"/>
            </a:xfrm>
            <a:custGeom>
              <a:avLst/>
              <a:gdLst/>
              <a:ahLst/>
              <a:cxnLst/>
              <a:rect l="l" t="t" r="r" b="b"/>
              <a:pathLst>
                <a:path w="8681" h="3263" extrusionOk="0">
                  <a:moveTo>
                    <a:pt x="8645" y="0"/>
                  </a:moveTo>
                  <a:cubicBezTo>
                    <a:pt x="8264" y="95"/>
                    <a:pt x="7883" y="203"/>
                    <a:pt x="7514" y="334"/>
                  </a:cubicBezTo>
                  <a:cubicBezTo>
                    <a:pt x="7145" y="453"/>
                    <a:pt x="6764" y="572"/>
                    <a:pt x="6383" y="691"/>
                  </a:cubicBezTo>
                  <a:cubicBezTo>
                    <a:pt x="5668" y="929"/>
                    <a:pt x="4954" y="1179"/>
                    <a:pt x="4240" y="1441"/>
                  </a:cubicBezTo>
                  <a:cubicBezTo>
                    <a:pt x="2811" y="1953"/>
                    <a:pt x="1406" y="2548"/>
                    <a:pt x="25" y="3203"/>
                  </a:cubicBezTo>
                  <a:cubicBezTo>
                    <a:pt x="1" y="3203"/>
                    <a:pt x="25" y="3262"/>
                    <a:pt x="49" y="3262"/>
                  </a:cubicBezTo>
                  <a:cubicBezTo>
                    <a:pt x="1513" y="2750"/>
                    <a:pt x="2942" y="2167"/>
                    <a:pt x="4382" y="1619"/>
                  </a:cubicBezTo>
                  <a:lnTo>
                    <a:pt x="6526" y="834"/>
                  </a:lnTo>
                  <a:lnTo>
                    <a:pt x="7585" y="429"/>
                  </a:lnTo>
                  <a:cubicBezTo>
                    <a:pt x="7942" y="298"/>
                    <a:pt x="8323" y="191"/>
                    <a:pt x="8657" y="24"/>
                  </a:cubicBezTo>
                  <a:cubicBezTo>
                    <a:pt x="8681" y="24"/>
                    <a:pt x="8669" y="0"/>
                    <a:pt x="86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1107;p67">
              <a:extLst>
                <a:ext uri="{FF2B5EF4-FFF2-40B4-BE49-F238E27FC236}">
                  <a16:creationId xmlns:a16="http://schemas.microsoft.com/office/drawing/2014/main" id="{A48C54E9-D8B1-4248-B8B3-F0791A629116}"/>
                </a:ext>
              </a:extLst>
            </p:cNvPr>
            <p:cNvSpPr/>
            <p:nvPr/>
          </p:nvSpPr>
          <p:spPr>
            <a:xfrm>
              <a:off x="1118852" y="1104893"/>
              <a:ext cx="142229" cy="264140"/>
            </a:xfrm>
            <a:custGeom>
              <a:avLst/>
              <a:gdLst/>
              <a:ahLst/>
              <a:cxnLst/>
              <a:rect l="l" t="t" r="r" b="b"/>
              <a:pathLst>
                <a:path w="4739" h="8801" extrusionOk="0">
                  <a:moveTo>
                    <a:pt x="703" y="1"/>
                  </a:moveTo>
                  <a:cubicBezTo>
                    <a:pt x="703" y="1"/>
                    <a:pt x="548" y="834"/>
                    <a:pt x="405" y="1882"/>
                  </a:cubicBezTo>
                  <a:cubicBezTo>
                    <a:pt x="405" y="1930"/>
                    <a:pt x="393" y="1977"/>
                    <a:pt x="381" y="2037"/>
                  </a:cubicBezTo>
                  <a:cubicBezTo>
                    <a:pt x="369" y="2084"/>
                    <a:pt x="357" y="2144"/>
                    <a:pt x="346" y="2204"/>
                  </a:cubicBezTo>
                  <a:cubicBezTo>
                    <a:pt x="322" y="2346"/>
                    <a:pt x="298" y="2537"/>
                    <a:pt x="274" y="2680"/>
                  </a:cubicBezTo>
                  <a:cubicBezTo>
                    <a:pt x="250" y="2823"/>
                    <a:pt x="238" y="2918"/>
                    <a:pt x="227" y="3049"/>
                  </a:cubicBezTo>
                  <a:cubicBezTo>
                    <a:pt x="215" y="3168"/>
                    <a:pt x="191" y="3299"/>
                    <a:pt x="179" y="3418"/>
                  </a:cubicBezTo>
                  <a:cubicBezTo>
                    <a:pt x="60" y="4323"/>
                    <a:pt x="0" y="5240"/>
                    <a:pt x="12" y="6144"/>
                  </a:cubicBezTo>
                  <a:cubicBezTo>
                    <a:pt x="95" y="6497"/>
                    <a:pt x="1744" y="8801"/>
                    <a:pt x="3356" y="8801"/>
                  </a:cubicBezTo>
                  <a:cubicBezTo>
                    <a:pt x="3377" y="8801"/>
                    <a:pt x="3397" y="8800"/>
                    <a:pt x="3417" y="8800"/>
                  </a:cubicBezTo>
                  <a:cubicBezTo>
                    <a:pt x="3953" y="8776"/>
                    <a:pt x="3977" y="5859"/>
                    <a:pt x="3977" y="5859"/>
                  </a:cubicBezTo>
                  <a:lnTo>
                    <a:pt x="4025" y="5632"/>
                  </a:lnTo>
                  <a:lnTo>
                    <a:pt x="4739" y="2620"/>
                  </a:lnTo>
                  <a:lnTo>
                    <a:pt x="1215" y="299"/>
                  </a:lnTo>
                  <a:lnTo>
                    <a:pt x="7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1108;p67">
              <a:extLst>
                <a:ext uri="{FF2B5EF4-FFF2-40B4-BE49-F238E27FC236}">
                  <a16:creationId xmlns:a16="http://schemas.microsoft.com/office/drawing/2014/main" id="{7A007CAD-A1A5-410A-B7D5-E3EE5491FED7}"/>
                </a:ext>
              </a:extLst>
            </p:cNvPr>
            <p:cNvSpPr/>
            <p:nvPr/>
          </p:nvSpPr>
          <p:spPr>
            <a:xfrm>
              <a:off x="1130647" y="1104533"/>
              <a:ext cx="130794" cy="169421"/>
            </a:xfrm>
            <a:custGeom>
              <a:avLst/>
              <a:gdLst/>
              <a:ahLst/>
              <a:cxnLst/>
              <a:rect l="l" t="t" r="r" b="b"/>
              <a:pathLst>
                <a:path w="4358" h="5645" extrusionOk="0">
                  <a:moveTo>
                    <a:pt x="322" y="1"/>
                  </a:moveTo>
                  <a:cubicBezTo>
                    <a:pt x="322" y="1"/>
                    <a:pt x="167" y="834"/>
                    <a:pt x="0" y="1882"/>
                  </a:cubicBezTo>
                  <a:cubicBezTo>
                    <a:pt x="596" y="3609"/>
                    <a:pt x="1929" y="4990"/>
                    <a:pt x="3644" y="5644"/>
                  </a:cubicBezTo>
                  <a:lnTo>
                    <a:pt x="4358" y="2620"/>
                  </a:lnTo>
                  <a:lnTo>
                    <a:pt x="834" y="299"/>
                  </a:lnTo>
                  <a:lnTo>
                    <a:pt x="32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1109;p67">
              <a:extLst>
                <a:ext uri="{FF2B5EF4-FFF2-40B4-BE49-F238E27FC236}">
                  <a16:creationId xmlns:a16="http://schemas.microsoft.com/office/drawing/2014/main" id="{E16743E4-6581-4556-9F57-442F20AC53AC}"/>
                </a:ext>
              </a:extLst>
            </p:cNvPr>
            <p:cNvSpPr/>
            <p:nvPr/>
          </p:nvSpPr>
          <p:spPr>
            <a:xfrm>
              <a:off x="1067740" y="856390"/>
              <a:ext cx="345234" cy="382809"/>
            </a:xfrm>
            <a:custGeom>
              <a:avLst/>
              <a:gdLst/>
              <a:ahLst/>
              <a:cxnLst/>
              <a:rect l="l" t="t" r="r" b="b"/>
              <a:pathLst>
                <a:path w="11503" h="12755" extrusionOk="0">
                  <a:moveTo>
                    <a:pt x="5645" y="1"/>
                  </a:moveTo>
                  <a:cubicBezTo>
                    <a:pt x="5321" y="1"/>
                    <a:pt x="5001" y="32"/>
                    <a:pt x="4692" y="89"/>
                  </a:cubicBezTo>
                  <a:cubicBezTo>
                    <a:pt x="2299" y="542"/>
                    <a:pt x="1" y="2566"/>
                    <a:pt x="1263" y="7864"/>
                  </a:cubicBezTo>
                  <a:cubicBezTo>
                    <a:pt x="2277" y="12164"/>
                    <a:pt x="4852" y="12755"/>
                    <a:pt x="6347" y="12755"/>
                  </a:cubicBezTo>
                  <a:cubicBezTo>
                    <a:pt x="6694" y="12755"/>
                    <a:pt x="6983" y="12723"/>
                    <a:pt x="7180" y="12698"/>
                  </a:cubicBezTo>
                  <a:cubicBezTo>
                    <a:pt x="8347" y="12543"/>
                    <a:pt x="11502" y="11519"/>
                    <a:pt x="10800" y="6114"/>
                  </a:cubicBezTo>
                  <a:cubicBezTo>
                    <a:pt x="10198" y="1428"/>
                    <a:pt x="7828" y="1"/>
                    <a:pt x="56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1110;p67">
              <a:extLst>
                <a:ext uri="{FF2B5EF4-FFF2-40B4-BE49-F238E27FC236}">
                  <a16:creationId xmlns:a16="http://schemas.microsoft.com/office/drawing/2014/main" id="{2A66D821-742B-4929-8574-2F10A88E7D58}"/>
                </a:ext>
              </a:extLst>
            </p:cNvPr>
            <p:cNvSpPr/>
            <p:nvPr/>
          </p:nvSpPr>
          <p:spPr>
            <a:xfrm>
              <a:off x="1340764" y="998259"/>
              <a:ext cx="31813" cy="16717"/>
            </a:xfrm>
            <a:custGeom>
              <a:avLst/>
              <a:gdLst/>
              <a:ahLst/>
              <a:cxnLst/>
              <a:rect l="l" t="t" r="r" b="b"/>
              <a:pathLst>
                <a:path w="1060" h="557" extrusionOk="0">
                  <a:moveTo>
                    <a:pt x="435" y="1"/>
                  </a:moveTo>
                  <a:cubicBezTo>
                    <a:pt x="283" y="1"/>
                    <a:pt x="139" y="60"/>
                    <a:pt x="48" y="172"/>
                  </a:cubicBezTo>
                  <a:cubicBezTo>
                    <a:pt x="0" y="244"/>
                    <a:pt x="12" y="339"/>
                    <a:pt x="72" y="411"/>
                  </a:cubicBezTo>
                  <a:cubicBezTo>
                    <a:pt x="168" y="475"/>
                    <a:pt x="283" y="520"/>
                    <a:pt x="409" y="520"/>
                  </a:cubicBezTo>
                  <a:cubicBezTo>
                    <a:pt x="423" y="520"/>
                    <a:pt x="438" y="519"/>
                    <a:pt x="453" y="518"/>
                  </a:cubicBezTo>
                  <a:cubicBezTo>
                    <a:pt x="572" y="542"/>
                    <a:pt x="691" y="553"/>
                    <a:pt x="822" y="553"/>
                  </a:cubicBezTo>
                  <a:cubicBezTo>
                    <a:pt x="830" y="556"/>
                    <a:pt x="839" y="557"/>
                    <a:pt x="848" y="557"/>
                  </a:cubicBezTo>
                  <a:cubicBezTo>
                    <a:pt x="890" y="557"/>
                    <a:pt x="935" y="535"/>
                    <a:pt x="964" y="506"/>
                  </a:cubicBezTo>
                  <a:cubicBezTo>
                    <a:pt x="1048" y="434"/>
                    <a:pt x="1060" y="292"/>
                    <a:pt x="976" y="208"/>
                  </a:cubicBezTo>
                  <a:cubicBezTo>
                    <a:pt x="845" y="89"/>
                    <a:pt x="679" y="18"/>
                    <a:pt x="512" y="6"/>
                  </a:cubicBezTo>
                  <a:cubicBezTo>
                    <a:pt x="486" y="2"/>
                    <a:pt x="460"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91111;p67">
              <a:extLst>
                <a:ext uri="{FF2B5EF4-FFF2-40B4-BE49-F238E27FC236}">
                  <a16:creationId xmlns:a16="http://schemas.microsoft.com/office/drawing/2014/main" id="{D2E64646-9CD9-4AA1-B25A-80B85C4FA820}"/>
                </a:ext>
              </a:extLst>
            </p:cNvPr>
            <p:cNvSpPr/>
            <p:nvPr/>
          </p:nvSpPr>
          <p:spPr>
            <a:xfrm>
              <a:off x="1244574" y="1007323"/>
              <a:ext cx="31543" cy="19568"/>
            </a:xfrm>
            <a:custGeom>
              <a:avLst/>
              <a:gdLst/>
              <a:ahLst/>
              <a:cxnLst/>
              <a:rect l="l" t="t" r="r" b="b"/>
              <a:pathLst>
                <a:path w="1051" h="652" extrusionOk="0">
                  <a:moveTo>
                    <a:pt x="676" y="0"/>
                  </a:moveTo>
                  <a:cubicBezTo>
                    <a:pt x="616" y="0"/>
                    <a:pt x="557" y="12"/>
                    <a:pt x="502" y="37"/>
                  </a:cubicBezTo>
                  <a:cubicBezTo>
                    <a:pt x="324" y="85"/>
                    <a:pt x="181" y="192"/>
                    <a:pt x="86" y="335"/>
                  </a:cubicBezTo>
                  <a:cubicBezTo>
                    <a:pt x="0" y="484"/>
                    <a:pt x="106" y="652"/>
                    <a:pt x="265" y="652"/>
                  </a:cubicBezTo>
                  <a:cubicBezTo>
                    <a:pt x="284" y="652"/>
                    <a:pt x="304" y="649"/>
                    <a:pt x="324" y="644"/>
                  </a:cubicBezTo>
                  <a:cubicBezTo>
                    <a:pt x="431" y="609"/>
                    <a:pt x="550" y="573"/>
                    <a:pt x="669" y="525"/>
                  </a:cubicBezTo>
                  <a:cubicBezTo>
                    <a:pt x="800" y="502"/>
                    <a:pt x="919" y="430"/>
                    <a:pt x="1002" y="335"/>
                  </a:cubicBezTo>
                  <a:cubicBezTo>
                    <a:pt x="1050" y="263"/>
                    <a:pt x="1038" y="168"/>
                    <a:pt x="979" y="109"/>
                  </a:cubicBezTo>
                  <a:cubicBezTo>
                    <a:pt x="894" y="39"/>
                    <a:pt x="785" y="0"/>
                    <a:pt x="6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91112;p67">
              <a:extLst>
                <a:ext uri="{FF2B5EF4-FFF2-40B4-BE49-F238E27FC236}">
                  <a16:creationId xmlns:a16="http://schemas.microsoft.com/office/drawing/2014/main" id="{5463D633-D765-4A74-9A35-CEB6B672EBB5}"/>
                </a:ext>
              </a:extLst>
            </p:cNvPr>
            <p:cNvSpPr/>
            <p:nvPr/>
          </p:nvSpPr>
          <p:spPr>
            <a:xfrm>
              <a:off x="1275727" y="1063806"/>
              <a:ext cx="12155" cy="30403"/>
            </a:xfrm>
            <a:custGeom>
              <a:avLst/>
              <a:gdLst/>
              <a:ahLst/>
              <a:cxnLst/>
              <a:rect l="l" t="t" r="r" b="b"/>
              <a:pathLst>
                <a:path w="405" h="1013" extrusionOk="0">
                  <a:moveTo>
                    <a:pt x="274" y="1"/>
                  </a:moveTo>
                  <a:lnTo>
                    <a:pt x="274" y="1"/>
                  </a:lnTo>
                  <a:cubicBezTo>
                    <a:pt x="274" y="1"/>
                    <a:pt x="250" y="13"/>
                    <a:pt x="250" y="36"/>
                  </a:cubicBezTo>
                  <a:cubicBezTo>
                    <a:pt x="310" y="394"/>
                    <a:pt x="322" y="822"/>
                    <a:pt x="0" y="989"/>
                  </a:cubicBezTo>
                  <a:lnTo>
                    <a:pt x="0" y="1013"/>
                  </a:lnTo>
                  <a:cubicBezTo>
                    <a:pt x="405" y="906"/>
                    <a:pt x="393" y="334"/>
                    <a:pt x="2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91113;p67">
              <a:extLst>
                <a:ext uri="{FF2B5EF4-FFF2-40B4-BE49-F238E27FC236}">
                  <a16:creationId xmlns:a16="http://schemas.microsoft.com/office/drawing/2014/main" id="{80A78B71-71E2-4354-A220-194A2D4FC0E0}"/>
                </a:ext>
              </a:extLst>
            </p:cNvPr>
            <p:cNvSpPr/>
            <p:nvPr/>
          </p:nvSpPr>
          <p:spPr>
            <a:xfrm>
              <a:off x="1255259" y="1053422"/>
              <a:ext cx="36045" cy="35805"/>
            </a:xfrm>
            <a:custGeom>
              <a:avLst/>
              <a:gdLst/>
              <a:ahLst/>
              <a:cxnLst/>
              <a:rect l="l" t="t" r="r" b="b"/>
              <a:pathLst>
                <a:path w="1201" h="1193" extrusionOk="0">
                  <a:moveTo>
                    <a:pt x="602" y="1"/>
                  </a:moveTo>
                  <a:cubicBezTo>
                    <a:pt x="597" y="1"/>
                    <a:pt x="592" y="1"/>
                    <a:pt x="587" y="1"/>
                  </a:cubicBezTo>
                  <a:cubicBezTo>
                    <a:pt x="0" y="37"/>
                    <a:pt x="96" y="1193"/>
                    <a:pt x="622" y="1193"/>
                  </a:cubicBezTo>
                  <a:cubicBezTo>
                    <a:pt x="630" y="1193"/>
                    <a:pt x="638" y="1193"/>
                    <a:pt x="646" y="1192"/>
                  </a:cubicBezTo>
                  <a:cubicBezTo>
                    <a:pt x="1200" y="1157"/>
                    <a:pt x="1089" y="1"/>
                    <a:pt x="6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91114;p67">
              <a:extLst>
                <a:ext uri="{FF2B5EF4-FFF2-40B4-BE49-F238E27FC236}">
                  <a16:creationId xmlns:a16="http://schemas.microsoft.com/office/drawing/2014/main" id="{92E38FAC-CCFD-4F45-BF52-0EB365C775F8}"/>
                </a:ext>
              </a:extLst>
            </p:cNvPr>
            <p:cNvSpPr/>
            <p:nvPr/>
          </p:nvSpPr>
          <p:spPr>
            <a:xfrm>
              <a:off x="1244994" y="1055643"/>
              <a:ext cx="23260" cy="15366"/>
            </a:xfrm>
            <a:custGeom>
              <a:avLst/>
              <a:gdLst/>
              <a:ahLst/>
              <a:cxnLst/>
              <a:rect l="l" t="t" r="r" b="b"/>
              <a:pathLst>
                <a:path w="775" h="512" extrusionOk="0">
                  <a:moveTo>
                    <a:pt x="717" y="1"/>
                  </a:moveTo>
                  <a:cubicBezTo>
                    <a:pt x="709" y="1"/>
                    <a:pt x="700" y="4"/>
                    <a:pt x="691" y="11"/>
                  </a:cubicBezTo>
                  <a:cubicBezTo>
                    <a:pt x="596" y="94"/>
                    <a:pt x="512" y="213"/>
                    <a:pt x="381" y="237"/>
                  </a:cubicBezTo>
                  <a:cubicBezTo>
                    <a:pt x="366" y="241"/>
                    <a:pt x="351" y="243"/>
                    <a:pt x="336" y="243"/>
                  </a:cubicBezTo>
                  <a:cubicBezTo>
                    <a:pt x="227" y="243"/>
                    <a:pt x="106" y="140"/>
                    <a:pt x="12" y="46"/>
                  </a:cubicBezTo>
                  <a:lnTo>
                    <a:pt x="0" y="46"/>
                  </a:lnTo>
                  <a:cubicBezTo>
                    <a:pt x="12" y="273"/>
                    <a:pt x="119" y="499"/>
                    <a:pt x="369" y="511"/>
                  </a:cubicBezTo>
                  <a:cubicBezTo>
                    <a:pt x="376" y="511"/>
                    <a:pt x="382" y="511"/>
                    <a:pt x="388" y="511"/>
                  </a:cubicBezTo>
                  <a:cubicBezTo>
                    <a:pt x="625" y="511"/>
                    <a:pt x="739" y="290"/>
                    <a:pt x="774" y="58"/>
                  </a:cubicBezTo>
                  <a:cubicBezTo>
                    <a:pt x="774" y="49"/>
                    <a:pt x="751" y="1"/>
                    <a:pt x="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91115;p67">
              <a:extLst>
                <a:ext uri="{FF2B5EF4-FFF2-40B4-BE49-F238E27FC236}">
                  <a16:creationId xmlns:a16="http://schemas.microsoft.com/office/drawing/2014/main" id="{B00D7FC1-B51E-4CE7-932D-48F7D363D2C5}"/>
                </a:ext>
              </a:extLst>
            </p:cNvPr>
            <p:cNvSpPr/>
            <p:nvPr/>
          </p:nvSpPr>
          <p:spPr>
            <a:xfrm>
              <a:off x="1344336" y="1055583"/>
              <a:ext cx="15396" cy="28632"/>
            </a:xfrm>
            <a:custGeom>
              <a:avLst/>
              <a:gdLst/>
              <a:ahLst/>
              <a:cxnLst/>
              <a:rect l="l" t="t" r="r" b="b"/>
              <a:pathLst>
                <a:path w="513" h="954" extrusionOk="0">
                  <a:moveTo>
                    <a:pt x="36" y="1"/>
                  </a:moveTo>
                  <a:lnTo>
                    <a:pt x="73" y="73"/>
                  </a:lnTo>
                  <a:lnTo>
                    <a:pt x="73" y="73"/>
                  </a:lnTo>
                  <a:cubicBezTo>
                    <a:pt x="72" y="61"/>
                    <a:pt x="72" y="49"/>
                    <a:pt x="72" y="37"/>
                  </a:cubicBezTo>
                  <a:cubicBezTo>
                    <a:pt x="72" y="13"/>
                    <a:pt x="48" y="1"/>
                    <a:pt x="36" y="1"/>
                  </a:cubicBezTo>
                  <a:close/>
                  <a:moveTo>
                    <a:pt x="74" y="87"/>
                  </a:moveTo>
                  <a:lnTo>
                    <a:pt x="498" y="925"/>
                  </a:lnTo>
                  <a:lnTo>
                    <a:pt x="498" y="925"/>
                  </a:lnTo>
                  <a:cubicBezTo>
                    <a:pt x="180" y="816"/>
                    <a:pt x="91" y="438"/>
                    <a:pt x="74" y="87"/>
                  </a:cubicBezTo>
                  <a:close/>
                  <a:moveTo>
                    <a:pt x="36" y="13"/>
                  </a:moveTo>
                  <a:lnTo>
                    <a:pt x="36" y="13"/>
                  </a:lnTo>
                  <a:cubicBezTo>
                    <a:pt x="0" y="370"/>
                    <a:pt x="107" y="929"/>
                    <a:pt x="512" y="953"/>
                  </a:cubicBezTo>
                  <a:lnTo>
                    <a:pt x="498" y="925"/>
                  </a:lnTo>
                  <a:lnTo>
                    <a:pt x="498" y="925"/>
                  </a:lnTo>
                  <a:cubicBezTo>
                    <a:pt x="502" y="926"/>
                    <a:pt x="507" y="928"/>
                    <a:pt x="512" y="929"/>
                  </a:cubicBezTo>
                  <a:lnTo>
                    <a:pt x="73" y="73"/>
                  </a:lnTo>
                  <a:lnTo>
                    <a:pt x="73" y="73"/>
                  </a:lnTo>
                  <a:cubicBezTo>
                    <a:pt x="73" y="78"/>
                    <a:pt x="73" y="83"/>
                    <a:pt x="74" y="87"/>
                  </a:cubicBezTo>
                  <a:lnTo>
                    <a:pt x="74" y="87"/>
                  </a:lnTo>
                  <a:lnTo>
                    <a:pt x="36" y="13"/>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91116;p67">
              <a:extLst>
                <a:ext uri="{FF2B5EF4-FFF2-40B4-BE49-F238E27FC236}">
                  <a16:creationId xmlns:a16="http://schemas.microsoft.com/office/drawing/2014/main" id="{7F5FF293-AC13-48B5-BFF8-A774FC08372F}"/>
                </a:ext>
              </a:extLst>
            </p:cNvPr>
            <p:cNvSpPr/>
            <p:nvPr/>
          </p:nvSpPr>
          <p:spPr>
            <a:xfrm>
              <a:off x="1340164" y="1042948"/>
              <a:ext cx="36135" cy="36015"/>
            </a:xfrm>
            <a:custGeom>
              <a:avLst/>
              <a:gdLst/>
              <a:ahLst/>
              <a:cxnLst/>
              <a:rect l="l" t="t" r="r" b="b"/>
              <a:pathLst>
                <a:path w="1204" h="1200" extrusionOk="0">
                  <a:moveTo>
                    <a:pt x="531" y="1"/>
                  </a:moveTo>
                  <a:cubicBezTo>
                    <a:pt x="512" y="1"/>
                    <a:pt x="493" y="2"/>
                    <a:pt x="473" y="5"/>
                  </a:cubicBezTo>
                  <a:cubicBezTo>
                    <a:pt x="1" y="86"/>
                    <a:pt x="96" y="1200"/>
                    <a:pt x="608" y="1200"/>
                  </a:cubicBezTo>
                  <a:cubicBezTo>
                    <a:pt x="626" y="1200"/>
                    <a:pt x="644" y="1199"/>
                    <a:pt x="663" y="1196"/>
                  </a:cubicBezTo>
                  <a:cubicBezTo>
                    <a:pt x="1204" y="1115"/>
                    <a:pt x="1077"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91117;p67">
              <a:extLst>
                <a:ext uri="{FF2B5EF4-FFF2-40B4-BE49-F238E27FC236}">
                  <a16:creationId xmlns:a16="http://schemas.microsoft.com/office/drawing/2014/main" id="{E5D9F8BA-D868-40FD-89CC-50C664DC673C}"/>
                </a:ext>
              </a:extLst>
            </p:cNvPr>
            <p:cNvSpPr/>
            <p:nvPr/>
          </p:nvSpPr>
          <p:spPr>
            <a:xfrm>
              <a:off x="1360182" y="1040937"/>
              <a:ext cx="22059" cy="16597"/>
            </a:xfrm>
            <a:custGeom>
              <a:avLst/>
              <a:gdLst/>
              <a:ahLst/>
              <a:cxnLst/>
              <a:rect l="l" t="t" r="r" b="b"/>
              <a:pathLst>
                <a:path w="735" h="553" extrusionOk="0">
                  <a:moveTo>
                    <a:pt x="675" y="1"/>
                  </a:moveTo>
                  <a:cubicBezTo>
                    <a:pt x="603" y="132"/>
                    <a:pt x="520" y="274"/>
                    <a:pt x="401" y="274"/>
                  </a:cubicBezTo>
                  <a:cubicBezTo>
                    <a:pt x="270" y="274"/>
                    <a:pt x="163" y="179"/>
                    <a:pt x="67" y="132"/>
                  </a:cubicBezTo>
                  <a:cubicBezTo>
                    <a:pt x="62" y="128"/>
                    <a:pt x="57" y="127"/>
                    <a:pt x="53" y="127"/>
                  </a:cubicBezTo>
                  <a:cubicBezTo>
                    <a:pt x="23" y="127"/>
                    <a:pt x="1" y="183"/>
                    <a:pt x="32" y="203"/>
                  </a:cubicBezTo>
                  <a:cubicBezTo>
                    <a:pt x="92" y="395"/>
                    <a:pt x="204" y="552"/>
                    <a:pt x="375" y="552"/>
                  </a:cubicBezTo>
                  <a:cubicBezTo>
                    <a:pt x="405" y="552"/>
                    <a:pt x="438" y="547"/>
                    <a:pt x="472" y="536"/>
                  </a:cubicBezTo>
                  <a:cubicBezTo>
                    <a:pt x="698" y="465"/>
                    <a:pt x="734" y="227"/>
                    <a:pt x="6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91118;p67">
              <a:extLst>
                <a:ext uri="{FF2B5EF4-FFF2-40B4-BE49-F238E27FC236}">
                  <a16:creationId xmlns:a16="http://schemas.microsoft.com/office/drawing/2014/main" id="{F4A8DA0F-D9D9-4AD7-AEC3-EC6F5E763C23}"/>
                </a:ext>
              </a:extLst>
            </p:cNvPr>
            <p:cNvSpPr/>
            <p:nvPr/>
          </p:nvSpPr>
          <p:spPr>
            <a:xfrm>
              <a:off x="1289863" y="1154414"/>
              <a:ext cx="23410" cy="9874"/>
            </a:xfrm>
            <a:custGeom>
              <a:avLst/>
              <a:gdLst/>
              <a:ahLst/>
              <a:cxnLst/>
              <a:rect l="l" t="t" r="r" b="b"/>
              <a:pathLst>
                <a:path w="780" h="329" extrusionOk="0">
                  <a:moveTo>
                    <a:pt x="27" y="1"/>
                  </a:moveTo>
                  <a:cubicBezTo>
                    <a:pt x="13" y="1"/>
                    <a:pt x="0" y="9"/>
                    <a:pt x="17" y="18"/>
                  </a:cubicBezTo>
                  <a:cubicBezTo>
                    <a:pt x="41" y="173"/>
                    <a:pt x="172" y="292"/>
                    <a:pt x="327" y="327"/>
                  </a:cubicBezTo>
                  <a:cubicBezTo>
                    <a:pt x="338" y="328"/>
                    <a:pt x="349" y="328"/>
                    <a:pt x="361" y="328"/>
                  </a:cubicBezTo>
                  <a:cubicBezTo>
                    <a:pt x="528" y="328"/>
                    <a:pt x="690" y="246"/>
                    <a:pt x="779" y="101"/>
                  </a:cubicBezTo>
                  <a:lnTo>
                    <a:pt x="767" y="101"/>
                  </a:lnTo>
                  <a:cubicBezTo>
                    <a:pt x="648" y="161"/>
                    <a:pt x="505" y="208"/>
                    <a:pt x="374" y="208"/>
                  </a:cubicBezTo>
                  <a:cubicBezTo>
                    <a:pt x="232" y="208"/>
                    <a:pt x="136" y="89"/>
                    <a:pt x="41" y="6"/>
                  </a:cubicBezTo>
                  <a:cubicBezTo>
                    <a:pt x="38" y="2"/>
                    <a:pt x="32" y="1"/>
                    <a:pt x="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91119;p67">
              <a:extLst>
                <a:ext uri="{FF2B5EF4-FFF2-40B4-BE49-F238E27FC236}">
                  <a16:creationId xmlns:a16="http://schemas.microsoft.com/office/drawing/2014/main" id="{288DF8EB-2432-4948-82EC-438BF0DC22E9}"/>
                </a:ext>
              </a:extLst>
            </p:cNvPr>
            <p:cNvSpPr/>
            <p:nvPr/>
          </p:nvSpPr>
          <p:spPr>
            <a:xfrm>
              <a:off x="1295505" y="1002911"/>
              <a:ext cx="57054" cy="134246"/>
            </a:xfrm>
            <a:custGeom>
              <a:avLst/>
              <a:gdLst/>
              <a:ahLst/>
              <a:cxnLst/>
              <a:rect l="l" t="t" r="r" b="b"/>
              <a:pathLst>
                <a:path w="1901" h="4473" extrusionOk="0">
                  <a:moveTo>
                    <a:pt x="756" y="1"/>
                  </a:moveTo>
                  <a:cubicBezTo>
                    <a:pt x="753" y="1"/>
                    <a:pt x="750" y="2"/>
                    <a:pt x="746" y="6"/>
                  </a:cubicBezTo>
                  <a:cubicBezTo>
                    <a:pt x="722" y="6"/>
                    <a:pt x="710" y="17"/>
                    <a:pt x="710" y="41"/>
                  </a:cubicBezTo>
                  <a:cubicBezTo>
                    <a:pt x="937" y="1172"/>
                    <a:pt x="1353" y="2268"/>
                    <a:pt x="1603" y="3399"/>
                  </a:cubicBezTo>
                  <a:cubicBezTo>
                    <a:pt x="1401" y="3351"/>
                    <a:pt x="1199" y="3327"/>
                    <a:pt x="996" y="3327"/>
                  </a:cubicBezTo>
                  <a:cubicBezTo>
                    <a:pt x="960" y="3339"/>
                    <a:pt x="1210" y="4185"/>
                    <a:pt x="1210" y="4256"/>
                  </a:cubicBezTo>
                  <a:cubicBezTo>
                    <a:pt x="1120" y="4270"/>
                    <a:pt x="1029" y="4277"/>
                    <a:pt x="939" y="4277"/>
                  </a:cubicBezTo>
                  <a:cubicBezTo>
                    <a:pt x="634" y="4277"/>
                    <a:pt x="331" y="4200"/>
                    <a:pt x="56" y="4054"/>
                  </a:cubicBezTo>
                  <a:cubicBezTo>
                    <a:pt x="49" y="4052"/>
                    <a:pt x="43" y="4051"/>
                    <a:pt x="37" y="4051"/>
                  </a:cubicBezTo>
                  <a:cubicBezTo>
                    <a:pt x="13" y="4051"/>
                    <a:pt x="0" y="4070"/>
                    <a:pt x="20" y="4089"/>
                  </a:cubicBezTo>
                  <a:cubicBezTo>
                    <a:pt x="258" y="4337"/>
                    <a:pt x="582" y="4473"/>
                    <a:pt x="919" y="4473"/>
                  </a:cubicBezTo>
                  <a:cubicBezTo>
                    <a:pt x="1035" y="4473"/>
                    <a:pt x="1153" y="4457"/>
                    <a:pt x="1270" y="4423"/>
                  </a:cubicBezTo>
                  <a:cubicBezTo>
                    <a:pt x="1353" y="4411"/>
                    <a:pt x="1413" y="4387"/>
                    <a:pt x="1413" y="4363"/>
                  </a:cubicBezTo>
                  <a:cubicBezTo>
                    <a:pt x="1377" y="4101"/>
                    <a:pt x="1318" y="3827"/>
                    <a:pt x="1258" y="3566"/>
                  </a:cubicBezTo>
                  <a:lnTo>
                    <a:pt x="1258" y="3566"/>
                  </a:lnTo>
                  <a:cubicBezTo>
                    <a:pt x="1331" y="3590"/>
                    <a:pt x="1612" y="3664"/>
                    <a:pt x="1774" y="3664"/>
                  </a:cubicBezTo>
                  <a:cubicBezTo>
                    <a:pt x="1851" y="3664"/>
                    <a:pt x="1901" y="3647"/>
                    <a:pt x="1889" y="3601"/>
                  </a:cubicBezTo>
                  <a:cubicBezTo>
                    <a:pt x="1639" y="2363"/>
                    <a:pt x="1270" y="1172"/>
                    <a:pt x="770" y="17"/>
                  </a:cubicBezTo>
                  <a:cubicBezTo>
                    <a:pt x="770" y="9"/>
                    <a:pt x="764" y="1"/>
                    <a:pt x="7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91120;p67">
              <a:extLst>
                <a:ext uri="{FF2B5EF4-FFF2-40B4-BE49-F238E27FC236}">
                  <a16:creationId xmlns:a16="http://schemas.microsoft.com/office/drawing/2014/main" id="{3D4F91E7-4018-4520-862F-5058D9E87F90}"/>
                </a:ext>
              </a:extLst>
            </p:cNvPr>
            <p:cNvSpPr/>
            <p:nvPr/>
          </p:nvSpPr>
          <p:spPr>
            <a:xfrm>
              <a:off x="1063449" y="848227"/>
              <a:ext cx="316632" cy="248143"/>
            </a:xfrm>
            <a:custGeom>
              <a:avLst/>
              <a:gdLst/>
              <a:ahLst/>
              <a:cxnLst/>
              <a:rect l="l" t="t" r="r" b="b"/>
              <a:pathLst>
                <a:path w="10550" h="8268" extrusionOk="0">
                  <a:moveTo>
                    <a:pt x="6133" y="1"/>
                  </a:moveTo>
                  <a:cubicBezTo>
                    <a:pt x="5732" y="1"/>
                    <a:pt x="5297" y="50"/>
                    <a:pt x="4823" y="159"/>
                  </a:cubicBezTo>
                  <a:cubicBezTo>
                    <a:pt x="4823" y="159"/>
                    <a:pt x="1692" y="730"/>
                    <a:pt x="846" y="3362"/>
                  </a:cubicBezTo>
                  <a:cubicBezTo>
                    <a:pt x="1" y="5981"/>
                    <a:pt x="1918" y="8267"/>
                    <a:pt x="1918" y="8267"/>
                  </a:cubicBezTo>
                  <a:cubicBezTo>
                    <a:pt x="2799" y="8243"/>
                    <a:pt x="2787" y="6398"/>
                    <a:pt x="2787" y="6398"/>
                  </a:cubicBezTo>
                  <a:cubicBezTo>
                    <a:pt x="2787" y="6398"/>
                    <a:pt x="4549" y="6207"/>
                    <a:pt x="4847" y="3600"/>
                  </a:cubicBezTo>
                  <a:lnTo>
                    <a:pt x="4847" y="3600"/>
                  </a:lnTo>
                  <a:cubicBezTo>
                    <a:pt x="4882" y="4362"/>
                    <a:pt x="4692" y="5124"/>
                    <a:pt x="4299" y="5791"/>
                  </a:cubicBezTo>
                  <a:cubicBezTo>
                    <a:pt x="4299" y="5791"/>
                    <a:pt x="7371" y="5112"/>
                    <a:pt x="8395" y="2362"/>
                  </a:cubicBezTo>
                  <a:lnTo>
                    <a:pt x="8395" y="2362"/>
                  </a:lnTo>
                  <a:cubicBezTo>
                    <a:pt x="8395" y="2362"/>
                    <a:pt x="8026" y="3743"/>
                    <a:pt x="7585" y="4279"/>
                  </a:cubicBezTo>
                  <a:cubicBezTo>
                    <a:pt x="8347" y="3945"/>
                    <a:pt x="8978" y="3374"/>
                    <a:pt x="9371" y="2635"/>
                  </a:cubicBezTo>
                  <a:cubicBezTo>
                    <a:pt x="9371" y="2635"/>
                    <a:pt x="10085" y="4076"/>
                    <a:pt x="10550" y="4445"/>
                  </a:cubicBezTo>
                  <a:cubicBezTo>
                    <a:pt x="10550" y="4445"/>
                    <a:pt x="9936" y="1"/>
                    <a:pt x="61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91121;p67">
              <a:extLst>
                <a:ext uri="{FF2B5EF4-FFF2-40B4-BE49-F238E27FC236}">
                  <a16:creationId xmlns:a16="http://schemas.microsoft.com/office/drawing/2014/main" id="{6ADE74F3-F659-46A1-92B4-C93CD2EAF714}"/>
                </a:ext>
              </a:extLst>
            </p:cNvPr>
            <p:cNvSpPr/>
            <p:nvPr/>
          </p:nvSpPr>
          <p:spPr>
            <a:xfrm>
              <a:off x="1194333" y="1025270"/>
              <a:ext cx="121791" cy="101472"/>
            </a:xfrm>
            <a:custGeom>
              <a:avLst/>
              <a:gdLst/>
              <a:ahLst/>
              <a:cxnLst/>
              <a:rect l="l" t="t" r="r" b="b"/>
              <a:pathLst>
                <a:path w="4058" h="3381" extrusionOk="0">
                  <a:moveTo>
                    <a:pt x="2188" y="225"/>
                  </a:moveTo>
                  <a:cubicBezTo>
                    <a:pt x="2855" y="225"/>
                    <a:pt x="3438" y="677"/>
                    <a:pt x="3605" y="1332"/>
                  </a:cubicBezTo>
                  <a:cubicBezTo>
                    <a:pt x="3871" y="2344"/>
                    <a:pt x="3066" y="3171"/>
                    <a:pt x="2180" y="3171"/>
                  </a:cubicBezTo>
                  <a:cubicBezTo>
                    <a:pt x="1877" y="3171"/>
                    <a:pt x="1565" y="3074"/>
                    <a:pt x="1283" y="2856"/>
                  </a:cubicBezTo>
                  <a:cubicBezTo>
                    <a:pt x="176" y="1999"/>
                    <a:pt x="783" y="225"/>
                    <a:pt x="2188" y="225"/>
                  </a:cubicBezTo>
                  <a:close/>
                  <a:moveTo>
                    <a:pt x="2178" y="1"/>
                  </a:moveTo>
                  <a:cubicBezTo>
                    <a:pt x="1687" y="1"/>
                    <a:pt x="1191" y="212"/>
                    <a:pt x="843" y="666"/>
                  </a:cubicBezTo>
                  <a:cubicBezTo>
                    <a:pt x="1" y="1781"/>
                    <a:pt x="789" y="3380"/>
                    <a:pt x="2185" y="3380"/>
                  </a:cubicBezTo>
                  <a:cubicBezTo>
                    <a:pt x="2190" y="3380"/>
                    <a:pt x="2195" y="3380"/>
                    <a:pt x="2200" y="3380"/>
                  </a:cubicBezTo>
                  <a:cubicBezTo>
                    <a:pt x="2343" y="3380"/>
                    <a:pt x="2486" y="3356"/>
                    <a:pt x="2617" y="3321"/>
                  </a:cubicBezTo>
                  <a:cubicBezTo>
                    <a:pt x="3522" y="3082"/>
                    <a:pt x="4058" y="2154"/>
                    <a:pt x="3819" y="1261"/>
                  </a:cubicBezTo>
                  <a:cubicBezTo>
                    <a:pt x="3607" y="454"/>
                    <a:pt x="2898" y="1"/>
                    <a:pt x="21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91122;p67">
              <a:extLst>
                <a:ext uri="{FF2B5EF4-FFF2-40B4-BE49-F238E27FC236}">
                  <a16:creationId xmlns:a16="http://schemas.microsoft.com/office/drawing/2014/main" id="{9A0999B2-A943-4425-966F-3B24BC00D901}"/>
                </a:ext>
              </a:extLst>
            </p:cNvPr>
            <p:cNvSpPr/>
            <p:nvPr/>
          </p:nvSpPr>
          <p:spPr>
            <a:xfrm>
              <a:off x="1333591" y="1010354"/>
              <a:ext cx="80073" cy="101382"/>
            </a:xfrm>
            <a:custGeom>
              <a:avLst/>
              <a:gdLst/>
              <a:ahLst/>
              <a:cxnLst/>
              <a:rect l="l" t="t" r="r" b="b"/>
              <a:pathLst>
                <a:path w="2668" h="3378" extrusionOk="0">
                  <a:moveTo>
                    <a:pt x="1203" y="234"/>
                  </a:moveTo>
                  <a:cubicBezTo>
                    <a:pt x="1465" y="234"/>
                    <a:pt x="1715" y="365"/>
                    <a:pt x="1882" y="555"/>
                  </a:cubicBezTo>
                  <a:cubicBezTo>
                    <a:pt x="2132" y="841"/>
                    <a:pt x="2287" y="1186"/>
                    <a:pt x="2335" y="1555"/>
                  </a:cubicBezTo>
                  <a:cubicBezTo>
                    <a:pt x="2430" y="2353"/>
                    <a:pt x="2061" y="3068"/>
                    <a:pt x="1489" y="3139"/>
                  </a:cubicBezTo>
                  <a:cubicBezTo>
                    <a:pt x="1463" y="3142"/>
                    <a:pt x="1437" y="3143"/>
                    <a:pt x="1410" y="3143"/>
                  </a:cubicBezTo>
                  <a:cubicBezTo>
                    <a:pt x="879" y="3143"/>
                    <a:pt x="377" y="2577"/>
                    <a:pt x="287" y="1805"/>
                  </a:cubicBezTo>
                  <a:cubicBezTo>
                    <a:pt x="227" y="1436"/>
                    <a:pt x="287" y="1067"/>
                    <a:pt x="465" y="734"/>
                  </a:cubicBezTo>
                  <a:cubicBezTo>
                    <a:pt x="584" y="460"/>
                    <a:pt x="834" y="281"/>
                    <a:pt x="1132" y="234"/>
                  </a:cubicBezTo>
                  <a:close/>
                  <a:moveTo>
                    <a:pt x="1232" y="0"/>
                  </a:moveTo>
                  <a:cubicBezTo>
                    <a:pt x="825" y="0"/>
                    <a:pt x="439" y="238"/>
                    <a:pt x="263" y="627"/>
                  </a:cubicBezTo>
                  <a:cubicBezTo>
                    <a:pt x="72" y="1008"/>
                    <a:pt x="1" y="1424"/>
                    <a:pt x="60" y="1841"/>
                  </a:cubicBezTo>
                  <a:cubicBezTo>
                    <a:pt x="168" y="2710"/>
                    <a:pt x="739" y="3377"/>
                    <a:pt x="1406" y="3377"/>
                  </a:cubicBezTo>
                  <a:cubicBezTo>
                    <a:pt x="1442" y="3377"/>
                    <a:pt x="1477" y="3365"/>
                    <a:pt x="1513" y="3365"/>
                  </a:cubicBezTo>
                  <a:cubicBezTo>
                    <a:pt x="2204" y="3282"/>
                    <a:pt x="2668" y="2460"/>
                    <a:pt x="2561" y="1532"/>
                  </a:cubicBezTo>
                  <a:cubicBezTo>
                    <a:pt x="2513" y="1115"/>
                    <a:pt x="2335" y="722"/>
                    <a:pt x="2061" y="401"/>
                  </a:cubicBezTo>
                  <a:cubicBezTo>
                    <a:pt x="1954" y="270"/>
                    <a:pt x="1811" y="162"/>
                    <a:pt x="1656" y="91"/>
                  </a:cubicBezTo>
                  <a:cubicBezTo>
                    <a:pt x="1517" y="29"/>
                    <a:pt x="1373" y="0"/>
                    <a:pt x="12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91123;p67">
              <a:extLst>
                <a:ext uri="{FF2B5EF4-FFF2-40B4-BE49-F238E27FC236}">
                  <a16:creationId xmlns:a16="http://schemas.microsoft.com/office/drawing/2014/main" id="{212A6E78-C2DC-416D-98C2-C944BCFEFBB9}"/>
                </a:ext>
              </a:extLst>
            </p:cNvPr>
            <p:cNvSpPr/>
            <p:nvPr/>
          </p:nvSpPr>
          <p:spPr>
            <a:xfrm>
              <a:off x="1303219" y="1052912"/>
              <a:ext cx="37216" cy="16297"/>
            </a:xfrm>
            <a:custGeom>
              <a:avLst/>
              <a:gdLst/>
              <a:ahLst/>
              <a:cxnLst/>
              <a:rect l="l" t="t" r="r" b="b"/>
              <a:pathLst>
                <a:path w="1240" h="543" extrusionOk="0">
                  <a:moveTo>
                    <a:pt x="786" y="1"/>
                  </a:moveTo>
                  <a:cubicBezTo>
                    <a:pt x="460" y="1"/>
                    <a:pt x="156" y="225"/>
                    <a:pt x="1" y="387"/>
                  </a:cubicBezTo>
                  <a:lnTo>
                    <a:pt x="168" y="542"/>
                  </a:lnTo>
                  <a:cubicBezTo>
                    <a:pt x="177" y="524"/>
                    <a:pt x="463" y="222"/>
                    <a:pt x="782" y="222"/>
                  </a:cubicBezTo>
                  <a:cubicBezTo>
                    <a:pt x="886" y="222"/>
                    <a:pt x="994" y="255"/>
                    <a:pt x="1096" y="340"/>
                  </a:cubicBezTo>
                  <a:lnTo>
                    <a:pt x="1239" y="173"/>
                  </a:lnTo>
                  <a:cubicBezTo>
                    <a:pt x="1092" y="49"/>
                    <a:pt x="937" y="1"/>
                    <a:pt x="7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91124;p67">
              <a:extLst>
                <a:ext uri="{FF2B5EF4-FFF2-40B4-BE49-F238E27FC236}">
                  <a16:creationId xmlns:a16="http://schemas.microsoft.com/office/drawing/2014/main" id="{FC0FE16E-54AE-4525-AFE3-FB4D9334627D}"/>
                </a:ext>
              </a:extLst>
            </p:cNvPr>
            <p:cNvSpPr/>
            <p:nvPr/>
          </p:nvSpPr>
          <p:spPr>
            <a:xfrm>
              <a:off x="1089199" y="1067378"/>
              <a:ext cx="124732" cy="43278"/>
            </a:xfrm>
            <a:custGeom>
              <a:avLst/>
              <a:gdLst/>
              <a:ahLst/>
              <a:cxnLst/>
              <a:rect l="l" t="t" r="r" b="b"/>
              <a:pathLst>
                <a:path w="4156" h="1442" extrusionOk="0">
                  <a:moveTo>
                    <a:pt x="4155" y="1"/>
                  </a:moveTo>
                  <a:cubicBezTo>
                    <a:pt x="4024" y="1"/>
                    <a:pt x="1345" y="108"/>
                    <a:pt x="857" y="251"/>
                  </a:cubicBezTo>
                  <a:cubicBezTo>
                    <a:pt x="381" y="394"/>
                    <a:pt x="36" y="1263"/>
                    <a:pt x="0" y="1370"/>
                  </a:cubicBezTo>
                  <a:lnTo>
                    <a:pt x="214" y="1441"/>
                  </a:lnTo>
                  <a:cubicBezTo>
                    <a:pt x="310" y="1203"/>
                    <a:pt x="607" y="572"/>
                    <a:pt x="917" y="465"/>
                  </a:cubicBezTo>
                  <a:cubicBezTo>
                    <a:pt x="2000" y="322"/>
                    <a:pt x="3072" y="251"/>
                    <a:pt x="4155" y="227"/>
                  </a:cubicBezTo>
                  <a:lnTo>
                    <a:pt x="41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91125;p67">
              <a:extLst>
                <a:ext uri="{FF2B5EF4-FFF2-40B4-BE49-F238E27FC236}">
                  <a16:creationId xmlns:a16="http://schemas.microsoft.com/office/drawing/2014/main" id="{75BEF036-C643-4CAE-840A-24DD0DC7BB5C}"/>
                </a:ext>
              </a:extLst>
            </p:cNvPr>
            <p:cNvSpPr/>
            <p:nvPr/>
          </p:nvSpPr>
          <p:spPr>
            <a:xfrm>
              <a:off x="1055585" y="1053842"/>
              <a:ext cx="93669" cy="100302"/>
            </a:xfrm>
            <a:custGeom>
              <a:avLst/>
              <a:gdLst/>
              <a:ahLst/>
              <a:cxnLst/>
              <a:rect l="l" t="t" r="r" b="b"/>
              <a:pathLst>
                <a:path w="3121" h="3342" extrusionOk="0">
                  <a:moveTo>
                    <a:pt x="1048" y="0"/>
                  </a:moveTo>
                  <a:cubicBezTo>
                    <a:pt x="943" y="0"/>
                    <a:pt x="843" y="25"/>
                    <a:pt x="751" y="83"/>
                  </a:cubicBezTo>
                  <a:cubicBezTo>
                    <a:pt x="1" y="547"/>
                    <a:pt x="1001" y="2976"/>
                    <a:pt x="1918" y="3273"/>
                  </a:cubicBezTo>
                  <a:cubicBezTo>
                    <a:pt x="2001" y="3297"/>
                    <a:pt x="2084" y="3321"/>
                    <a:pt x="2168" y="3333"/>
                  </a:cubicBezTo>
                  <a:cubicBezTo>
                    <a:pt x="2209" y="3339"/>
                    <a:pt x="2251" y="3342"/>
                    <a:pt x="2294" y="3342"/>
                  </a:cubicBezTo>
                  <a:cubicBezTo>
                    <a:pt x="2337" y="3342"/>
                    <a:pt x="2382" y="3339"/>
                    <a:pt x="2430" y="3333"/>
                  </a:cubicBezTo>
                  <a:cubicBezTo>
                    <a:pt x="2537" y="3309"/>
                    <a:pt x="2644" y="3273"/>
                    <a:pt x="2739" y="3214"/>
                  </a:cubicBezTo>
                  <a:cubicBezTo>
                    <a:pt x="2811" y="3166"/>
                    <a:pt x="2870" y="3107"/>
                    <a:pt x="2930" y="3047"/>
                  </a:cubicBezTo>
                  <a:cubicBezTo>
                    <a:pt x="3013" y="2940"/>
                    <a:pt x="3085" y="2833"/>
                    <a:pt x="3120" y="2714"/>
                  </a:cubicBezTo>
                  <a:lnTo>
                    <a:pt x="2763" y="1273"/>
                  </a:lnTo>
                  <a:cubicBezTo>
                    <a:pt x="2763" y="1273"/>
                    <a:pt x="1793" y="0"/>
                    <a:pt x="10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91126;p67">
              <a:extLst>
                <a:ext uri="{FF2B5EF4-FFF2-40B4-BE49-F238E27FC236}">
                  <a16:creationId xmlns:a16="http://schemas.microsoft.com/office/drawing/2014/main" id="{4BD88515-A3E7-4F76-AB94-6A5EA8FAD519}"/>
                </a:ext>
              </a:extLst>
            </p:cNvPr>
            <p:cNvSpPr/>
            <p:nvPr/>
          </p:nvSpPr>
          <p:spPr>
            <a:xfrm>
              <a:off x="1087039" y="1077732"/>
              <a:ext cx="48380" cy="61346"/>
            </a:xfrm>
            <a:custGeom>
              <a:avLst/>
              <a:gdLst/>
              <a:ahLst/>
              <a:cxnLst/>
              <a:rect l="l" t="t" r="r" b="b"/>
              <a:pathLst>
                <a:path w="1612" h="2044" extrusionOk="0">
                  <a:moveTo>
                    <a:pt x="1" y="1"/>
                  </a:moveTo>
                  <a:lnTo>
                    <a:pt x="1" y="25"/>
                  </a:lnTo>
                  <a:cubicBezTo>
                    <a:pt x="667" y="251"/>
                    <a:pt x="1001" y="823"/>
                    <a:pt x="1263" y="1418"/>
                  </a:cubicBezTo>
                  <a:cubicBezTo>
                    <a:pt x="1164" y="1274"/>
                    <a:pt x="1003" y="1192"/>
                    <a:pt x="837" y="1192"/>
                  </a:cubicBezTo>
                  <a:cubicBezTo>
                    <a:pt x="742" y="1192"/>
                    <a:pt x="647" y="1219"/>
                    <a:pt x="560" y="1275"/>
                  </a:cubicBezTo>
                  <a:cubicBezTo>
                    <a:pt x="536" y="1287"/>
                    <a:pt x="525" y="1299"/>
                    <a:pt x="501" y="1323"/>
                  </a:cubicBezTo>
                  <a:cubicBezTo>
                    <a:pt x="501" y="1323"/>
                    <a:pt x="501" y="1349"/>
                    <a:pt x="516" y="1349"/>
                  </a:cubicBezTo>
                  <a:cubicBezTo>
                    <a:pt x="518" y="1349"/>
                    <a:pt x="521" y="1348"/>
                    <a:pt x="525" y="1346"/>
                  </a:cubicBezTo>
                  <a:cubicBezTo>
                    <a:pt x="587" y="1323"/>
                    <a:pt x="652" y="1312"/>
                    <a:pt x="716" y="1312"/>
                  </a:cubicBezTo>
                  <a:cubicBezTo>
                    <a:pt x="882" y="1312"/>
                    <a:pt x="1044" y="1387"/>
                    <a:pt x="1156" y="1525"/>
                  </a:cubicBezTo>
                  <a:cubicBezTo>
                    <a:pt x="1275" y="1680"/>
                    <a:pt x="1394" y="1835"/>
                    <a:pt x="1489" y="2013"/>
                  </a:cubicBezTo>
                  <a:cubicBezTo>
                    <a:pt x="1498" y="2035"/>
                    <a:pt x="1517" y="2044"/>
                    <a:pt x="1537" y="2044"/>
                  </a:cubicBezTo>
                  <a:cubicBezTo>
                    <a:pt x="1573" y="2044"/>
                    <a:pt x="1611" y="2015"/>
                    <a:pt x="1596" y="1977"/>
                  </a:cubicBezTo>
                  <a:cubicBezTo>
                    <a:pt x="1548" y="1132"/>
                    <a:pt x="882" y="37"/>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91127;p67">
              <a:extLst>
                <a:ext uri="{FF2B5EF4-FFF2-40B4-BE49-F238E27FC236}">
                  <a16:creationId xmlns:a16="http://schemas.microsoft.com/office/drawing/2014/main" id="{C8294FB0-9FB2-4FF0-BE80-03FF9DF4F748}"/>
                </a:ext>
              </a:extLst>
            </p:cNvPr>
            <p:cNvSpPr/>
            <p:nvPr/>
          </p:nvSpPr>
          <p:spPr>
            <a:xfrm>
              <a:off x="1113840" y="1135806"/>
              <a:ext cx="17947" cy="15006"/>
            </a:xfrm>
            <a:custGeom>
              <a:avLst/>
              <a:gdLst/>
              <a:ahLst/>
              <a:cxnLst/>
              <a:rect l="l" t="t" r="r" b="b"/>
              <a:pathLst>
                <a:path w="598" h="500" extrusionOk="0">
                  <a:moveTo>
                    <a:pt x="284" y="0"/>
                  </a:moveTo>
                  <a:cubicBezTo>
                    <a:pt x="266" y="0"/>
                    <a:pt x="246" y="2"/>
                    <a:pt x="227" y="7"/>
                  </a:cubicBezTo>
                  <a:cubicBezTo>
                    <a:pt x="84" y="42"/>
                    <a:pt x="1" y="173"/>
                    <a:pt x="36" y="316"/>
                  </a:cubicBezTo>
                  <a:cubicBezTo>
                    <a:pt x="70" y="436"/>
                    <a:pt x="173" y="500"/>
                    <a:pt x="279" y="500"/>
                  </a:cubicBezTo>
                  <a:cubicBezTo>
                    <a:pt x="363" y="500"/>
                    <a:pt x="448" y="460"/>
                    <a:pt x="501" y="376"/>
                  </a:cubicBezTo>
                  <a:cubicBezTo>
                    <a:pt x="598" y="203"/>
                    <a:pt x="469" y="0"/>
                    <a:pt x="2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91128;p67">
              <a:extLst>
                <a:ext uri="{FF2B5EF4-FFF2-40B4-BE49-F238E27FC236}">
                  <a16:creationId xmlns:a16="http://schemas.microsoft.com/office/drawing/2014/main" id="{128FD9FF-C020-4857-BA31-10CF63782F0F}"/>
                </a:ext>
              </a:extLst>
            </p:cNvPr>
            <p:cNvSpPr/>
            <p:nvPr/>
          </p:nvSpPr>
          <p:spPr>
            <a:xfrm>
              <a:off x="1098113" y="1127613"/>
              <a:ext cx="11825" cy="10714"/>
            </a:xfrm>
            <a:custGeom>
              <a:avLst/>
              <a:gdLst/>
              <a:ahLst/>
              <a:cxnLst/>
              <a:rect l="l" t="t" r="r" b="b"/>
              <a:pathLst>
                <a:path w="394" h="357" extrusionOk="0">
                  <a:moveTo>
                    <a:pt x="209" y="1"/>
                  </a:moveTo>
                  <a:cubicBezTo>
                    <a:pt x="196" y="1"/>
                    <a:pt x="182" y="2"/>
                    <a:pt x="167" y="6"/>
                  </a:cubicBezTo>
                  <a:cubicBezTo>
                    <a:pt x="60" y="30"/>
                    <a:pt x="1" y="125"/>
                    <a:pt x="25" y="220"/>
                  </a:cubicBezTo>
                  <a:cubicBezTo>
                    <a:pt x="45" y="301"/>
                    <a:pt x="117" y="356"/>
                    <a:pt x="196" y="356"/>
                  </a:cubicBezTo>
                  <a:cubicBezTo>
                    <a:pt x="210" y="356"/>
                    <a:pt x="225" y="355"/>
                    <a:pt x="239" y="351"/>
                  </a:cubicBezTo>
                  <a:cubicBezTo>
                    <a:pt x="334" y="327"/>
                    <a:pt x="394" y="232"/>
                    <a:pt x="370" y="137"/>
                  </a:cubicBezTo>
                  <a:cubicBezTo>
                    <a:pt x="350" y="56"/>
                    <a:pt x="286" y="1"/>
                    <a:pt x="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91129;p67">
              <a:extLst>
                <a:ext uri="{FF2B5EF4-FFF2-40B4-BE49-F238E27FC236}">
                  <a16:creationId xmlns:a16="http://schemas.microsoft.com/office/drawing/2014/main" id="{5A56E3F8-7089-4F91-9775-A6E0A7524458}"/>
                </a:ext>
              </a:extLst>
            </p:cNvPr>
            <p:cNvSpPr/>
            <p:nvPr/>
          </p:nvSpPr>
          <p:spPr>
            <a:xfrm>
              <a:off x="1094902" y="1276055"/>
              <a:ext cx="169060" cy="163928"/>
            </a:xfrm>
            <a:custGeom>
              <a:avLst/>
              <a:gdLst/>
              <a:ahLst/>
              <a:cxnLst/>
              <a:rect l="l" t="t" r="r" b="b"/>
              <a:pathLst>
                <a:path w="5633" h="5462" extrusionOk="0">
                  <a:moveTo>
                    <a:pt x="786" y="1"/>
                  </a:moveTo>
                  <a:lnTo>
                    <a:pt x="1" y="1025"/>
                  </a:lnTo>
                  <a:cubicBezTo>
                    <a:pt x="1" y="1025"/>
                    <a:pt x="3095" y="5461"/>
                    <a:pt x="3234" y="5461"/>
                  </a:cubicBezTo>
                  <a:cubicBezTo>
                    <a:pt x="3237" y="5461"/>
                    <a:pt x="3239" y="5459"/>
                    <a:pt x="3239" y="5454"/>
                  </a:cubicBezTo>
                  <a:lnTo>
                    <a:pt x="4096" y="3311"/>
                  </a:lnTo>
                  <a:lnTo>
                    <a:pt x="5632" y="4668"/>
                  </a:lnTo>
                  <a:lnTo>
                    <a:pt x="5275" y="1049"/>
                  </a:lnTo>
                  <a:lnTo>
                    <a:pt x="4787" y="370"/>
                  </a:lnTo>
                  <a:lnTo>
                    <a:pt x="3965" y="2847"/>
                  </a:lnTo>
                  <a:lnTo>
                    <a:pt x="78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91130;p67">
              <a:extLst>
                <a:ext uri="{FF2B5EF4-FFF2-40B4-BE49-F238E27FC236}">
                  <a16:creationId xmlns:a16="http://schemas.microsoft.com/office/drawing/2014/main" id="{13B2A55C-12BC-4349-B795-4798E2DF6866}"/>
                </a:ext>
              </a:extLst>
            </p:cNvPr>
            <p:cNvSpPr/>
            <p:nvPr/>
          </p:nvSpPr>
          <p:spPr>
            <a:xfrm>
              <a:off x="1098953" y="1307898"/>
              <a:ext cx="167860" cy="138298"/>
            </a:xfrm>
            <a:custGeom>
              <a:avLst/>
              <a:gdLst/>
              <a:ahLst/>
              <a:cxnLst/>
              <a:rect l="l" t="t" r="r" b="b"/>
              <a:pathLst>
                <a:path w="5593" h="4608" extrusionOk="0">
                  <a:moveTo>
                    <a:pt x="5153" y="1"/>
                  </a:moveTo>
                  <a:cubicBezTo>
                    <a:pt x="5144" y="1"/>
                    <a:pt x="5134" y="7"/>
                    <a:pt x="5128" y="23"/>
                  </a:cubicBezTo>
                  <a:cubicBezTo>
                    <a:pt x="5045" y="607"/>
                    <a:pt x="5354" y="2881"/>
                    <a:pt x="5390" y="3429"/>
                  </a:cubicBezTo>
                  <a:cubicBezTo>
                    <a:pt x="5331" y="3370"/>
                    <a:pt x="4013" y="2261"/>
                    <a:pt x="3974" y="2261"/>
                  </a:cubicBezTo>
                  <a:cubicBezTo>
                    <a:pt x="3974" y="2261"/>
                    <a:pt x="3973" y="2262"/>
                    <a:pt x="3973" y="2262"/>
                  </a:cubicBezTo>
                  <a:cubicBezTo>
                    <a:pt x="3783" y="2595"/>
                    <a:pt x="3152" y="4167"/>
                    <a:pt x="3104" y="4310"/>
                  </a:cubicBezTo>
                  <a:cubicBezTo>
                    <a:pt x="2592" y="3560"/>
                    <a:pt x="639" y="881"/>
                    <a:pt x="44" y="202"/>
                  </a:cubicBezTo>
                  <a:cubicBezTo>
                    <a:pt x="41" y="195"/>
                    <a:pt x="35" y="192"/>
                    <a:pt x="29" y="192"/>
                  </a:cubicBezTo>
                  <a:cubicBezTo>
                    <a:pt x="15" y="192"/>
                    <a:pt x="0" y="209"/>
                    <a:pt x="8" y="226"/>
                  </a:cubicBezTo>
                  <a:cubicBezTo>
                    <a:pt x="472" y="998"/>
                    <a:pt x="3060" y="4607"/>
                    <a:pt x="3092" y="4607"/>
                  </a:cubicBezTo>
                  <a:cubicBezTo>
                    <a:pt x="3092" y="4607"/>
                    <a:pt x="3092" y="4607"/>
                    <a:pt x="3092" y="4607"/>
                  </a:cubicBezTo>
                  <a:cubicBezTo>
                    <a:pt x="3437" y="3869"/>
                    <a:pt x="3735" y="3107"/>
                    <a:pt x="3985" y="2345"/>
                  </a:cubicBezTo>
                  <a:cubicBezTo>
                    <a:pt x="4216" y="2587"/>
                    <a:pt x="5507" y="3790"/>
                    <a:pt x="5588" y="3790"/>
                  </a:cubicBezTo>
                  <a:cubicBezTo>
                    <a:pt x="5591" y="3790"/>
                    <a:pt x="5592" y="3788"/>
                    <a:pt x="5592" y="3786"/>
                  </a:cubicBezTo>
                  <a:cubicBezTo>
                    <a:pt x="5569" y="3119"/>
                    <a:pt x="5509" y="2464"/>
                    <a:pt x="5414" y="1809"/>
                  </a:cubicBezTo>
                  <a:cubicBezTo>
                    <a:pt x="5342" y="1214"/>
                    <a:pt x="5283" y="607"/>
                    <a:pt x="5176" y="23"/>
                  </a:cubicBezTo>
                  <a:cubicBezTo>
                    <a:pt x="5176" y="10"/>
                    <a:pt x="5165" y="1"/>
                    <a:pt x="51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91131;p67">
              <a:extLst>
                <a:ext uri="{FF2B5EF4-FFF2-40B4-BE49-F238E27FC236}">
                  <a16:creationId xmlns:a16="http://schemas.microsoft.com/office/drawing/2014/main" id="{7E24933B-EA1B-4B10-81D7-7C696591F3AF}"/>
                </a:ext>
              </a:extLst>
            </p:cNvPr>
            <p:cNvSpPr/>
            <p:nvPr/>
          </p:nvSpPr>
          <p:spPr>
            <a:xfrm>
              <a:off x="1650043" y="4320643"/>
              <a:ext cx="148742" cy="37606"/>
            </a:xfrm>
            <a:custGeom>
              <a:avLst/>
              <a:gdLst/>
              <a:ahLst/>
              <a:cxnLst/>
              <a:rect l="l" t="t" r="r" b="b"/>
              <a:pathLst>
                <a:path w="4956" h="1253" extrusionOk="0">
                  <a:moveTo>
                    <a:pt x="3483" y="0"/>
                  </a:moveTo>
                  <a:cubicBezTo>
                    <a:pt x="2233" y="0"/>
                    <a:pt x="947" y="335"/>
                    <a:pt x="42" y="1153"/>
                  </a:cubicBezTo>
                  <a:cubicBezTo>
                    <a:pt x="0" y="1194"/>
                    <a:pt x="30" y="1253"/>
                    <a:pt x="85" y="1253"/>
                  </a:cubicBezTo>
                  <a:cubicBezTo>
                    <a:pt x="94" y="1253"/>
                    <a:pt x="103" y="1251"/>
                    <a:pt x="113" y="1248"/>
                  </a:cubicBezTo>
                  <a:cubicBezTo>
                    <a:pt x="1637" y="784"/>
                    <a:pt x="3221" y="474"/>
                    <a:pt x="4816" y="331"/>
                  </a:cubicBezTo>
                  <a:cubicBezTo>
                    <a:pt x="4820" y="332"/>
                    <a:pt x="4823" y="332"/>
                    <a:pt x="4827" y="332"/>
                  </a:cubicBezTo>
                  <a:cubicBezTo>
                    <a:pt x="4948" y="332"/>
                    <a:pt x="4955" y="141"/>
                    <a:pt x="4828" y="129"/>
                  </a:cubicBezTo>
                  <a:cubicBezTo>
                    <a:pt x="4399" y="46"/>
                    <a:pt x="3943" y="0"/>
                    <a:pt x="34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91132;p67">
              <a:extLst>
                <a:ext uri="{FF2B5EF4-FFF2-40B4-BE49-F238E27FC236}">
                  <a16:creationId xmlns:a16="http://schemas.microsoft.com/office/drawing/2014/main" id="{E08532B1-EF5D-4CCA-8404-37A2AA03A639}"/>
                </a:ext>
              </a:extLst>
            </p:cNvPr>
            <p:cNvSpPr/>
            <p:nvPr/>
          </p:nvSpPr>
          <p:spPr>
            <a:xfrm>
              <a:off x="1684287" y="4341922"/>
              <a:ext cx="148532" cy="37696"/>
            </a:xfrm>
            <a:custGeom>
              <a:avLst/>
              <a:gdLst/>
              <a:ahLst/>
              <a:cxnLst/>
              <a:rect l="l" t="t" r="r" b="b"/>
              <a:pathLst>
                <a:path w="4949" h="1256" extrusionOk="0">
                  <a:moveTo>
                    <a:pt x="3478" y="1"/>
                  </a:moveTo>
                  <a:cubicBezTo>
                    <a:pt x="2231" y="1"/>
                    <a:pt x="947" y="342"/>
                    <a:pt x="44" y="1158"/>
                  </a:cubicBezTo>
                  <a:cubicBezTo>
                    <a:pt x="0" y="1202"/>
                    <a:pt x="36" y="1255"/>
                    <a:pt x="97" y="1255"/>
                  </a:cubicBezTo>
                  <a:cubicBezTo>
                    <a:pt x="103" y="1255"/>
                    <a:pt x="109" y="1255"/>
                    <a:pt x="115" y="1253"/>
                  </a:cubicBezTo>
                  <a:cubicBezTo>
                    <a:pt x="1639" y="777"/>
                    <a:pt x="3223" y="468"/>
                    <a:pt x="4818" y="337"/>
                  </a:cubicBezTo>
                  <a:cubicBezTo>
                    <a:pt x="4937" y="325"/>
                    <a:pt x="4949" y="158"/>
                    <a:pt x="4830" y="134"/>
                  </a:cubicBezTo>
                  <a:cubicBezTo>
                    <a:pt x="4398" y="47"/>
                    <a:pt x="3941" y="1"/>
                    <a:pt x="347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91133;p67">
              <a:extLst>
                <a:ext uri="{FF2B5EF4-FFF2-40B4-BE49-F238E27FC236}">
                  <a16:creationId xmlns:a16="http://schemas.microsoft.com/office/drawing/2014/main" id="{E5723945-5057-4C16-AABE-ED0AEE9DD4CF}"/>
                </a:ext>
              </a:extLst>
            </p:cNvPr>
            <p:cNvSpPr/>
            <p:nvPr/>
          </p:nvSpPr>
          <p:spPr>
            <a:xfrm>
              <a:off x="1718652" y="4363291"/>
              <a:ext cx="148832" cy="37486"/>
            </a:xfrm>
            <a:custGeom>
              <a:avLst/>
              <a:gdLst/>
              <a:ahLst/>
              <a:cxnLst/>
              <a:rect l="l" t="t" r="r" b="b"/>
              <a:pathLst>
                <a:path w="4959" h="1249" extrusionOk="0">
                  <a:moveTo>
                    <a:pt x="3461" y="1"/>
                  </a:moveTo>
                  <a:cubicBezTo>
                    <a:pt x="2218" y="1"/>
                    <a:pt x="941" y="339"/>
                    <a:pt x="42" y="1161"/>
                  </a:cubicBezTo>
                  <a:cubicBezTo>
                    <a:pt x="1" y="1191"/>
                    <a:pt x="30" y="1249"/>
                    <a:pt x="85" y="1249"/>
                  </a:cubicBezTo>
                  <a:cubicBezTo>
                    <a:pt x="94" y="1249"/>
                    <a:pt x="103" y="1247"/>
                    <a:pt x="113" y="1244"/>
                  </a:cubicBezTo>
                  <a:cubicBezTo>
                    <a:pt x="1637" y="780"/>
                    <a:pt x="3221" y="470"/>
                    <a:pt x="4816" y="339"/>
                  </a:cubicBezTo>
                  <a:cubicBezTo>
                    <a:pt x="4947" y="339"/>
                    <a:pt x="4959" y="137"/>
                    <a:pt x="4828" y="137"/>
                  </a:cubicBezTo>
                  <a:cubicBezTo>
                    <a:pt x="4392" y="49"/>
                    <a:pt x="3929" y="1"/>
                    <a:pt x="34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91134;p67">
              <a:extLst>
                <a:ext uri="{FF2B5EF4-FFF2-40B4-BE49-F238E27FC236}">
                  <a16:creationId xmlns:a16="http://schemas.microsoft.com/office/drawing/2014/main" id="{5704EE23-FDE6-497B-AFD3-50258630C83A}"/>
                </a:ext>
              </a:extLst>
            </p:cNvPr>
            <p:cNvSpPr/>
            <p:nvPr/>
          </p:nvSpPr>
          <p:spPr>
            <a:xfrm>
              <a:off x="1674653" y="1853435"/>
              <a:ext cx="187128" cy="133045"/>
            </a:xfrm>
            <a:custGeom>
              <a:avLst/>
              <a:gdLst/>
              <a:ahLst/>
              <a:cxnLst/>
              <a:rect l="l" t="t" r="r" b="b"/>
              <a:pathLst>
                <a:path w="6235" h="4433" extrusionOk="0">
                  <a:moveTo>
                    <a:pt x="19" y="0"/>
                  </a:moveTo>
                  <a:cubicBezTo>
                    <a:pt x="4" y="0"/>
                    <a:pt x="0" y="15"/>
                    <a:pt x="19" y="15"/>
                  </a:cubicBezTo>
                  <a:cubicBezTo>
                    <a:pt x="674" y="420"/>
                    <a:pt x="1305" y="861"/>
                    <a:pt x="1960" y="1265"/>
                  </a:cubicBezTo>
                  <a:cubicBezTo>
                    <a:pt x="2615" y="1670"/>
                    <a:pt x="4960" y="3159"/>
                    <a:pt x="6234" y="4433"/>
                  </a:cubicBezTo>
                  <a:cubicBezTo>
                    <a:pt x="5568" y="3671"/>
                    <a:pt x="4818" y="2980"/>
                    <a:pt x="4008" y="2397"/>
                  </a:cubicBezTo>
                  <a:cubicBezTo>
                    <a:pt x="3389" y="1920"/>
                    <a:pt x="2746" y="1492"/>
                    <a:pt x="2079" y="1087"/>
                  </a:cubicBezTo>
                  <a:cubicBezTo>
                    <a:pt x="1424" y="694"/>
                    <a:pt x="722" y="361"/>
                    <a:pt x="31" y="3"/>
                  </a:cubicBezTo>
                  <a:cubicBezTo>
                    <a:pt x="26" y="1"/>
                    <a:pt x="22" y="0"/>
                    <a:pt x="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91135;p67">
              <a:extLst>
                <a:ext uri="{FF2B5EF4-FFF2-40B4-BE49-F238E27FC236}">
                  <a16:creationId xmlns:a16="http://schemas.microsoft.com/office/drawing/2014/main" id="{FDC3D55C-5614-42A4-A791-F895AA624414}"/>
                </a:ext>
              </a:extLst>
            </p:cNvPr>
            <p:cNvSpPr/>
            <p:nvPr/>
          </p:nvSpPr>
          <p:spPr>
            <a:xfrm>
              <a:off x="1629544" y="1924175"/>
              <a:ext cx="151203" cy="94269"/>
            </a:xfrm>
            <a:custGeom>
              <a:avLst/>
              <a:gdLst/>
              <a:ahLst/>
              <a:cxnLst/>
              <a:rect l="l" t="t" r="r" b="b"/>
              <a:pathLst>
                <a:path w="5038" h="3141" extrusionOk="0">
                  <a:moveTo>
                    <a:pt x="15" y="0"/>
                  </a:moveTo>
                  <a:cubicBezTo>
                    <a:pt x="6" y="0"/>
                    <a:pt x="1" y="16"/>
                    <a:pt x="10" y="16"/>
                  </a:cubicBezTo>
                  <a:cubicBezTo>
                    <a:pt x="856" y="528"/>
                    <a:pt x="1665" y="1087"/>
                    <a:pt x="2487" y="1611"/>
                  </a:cubicBezTo>
                  <a:cubicBezTo>
                    <a:pt x="3320" y="2147"/>
                    <a:pt x="4130" y="2576"/>
                    <a:pt x="4951" y="3123"/>
                  </a:cubicBezTo>
                  <a:cubicBezTo>
                    <a:pt x="4968" y="3136"/>
                    <a:pt x="4986" y="3141"/>
                    <a:pt x="5000" y="3141"/>
                  </a:cubicBezTo>
                  <a:cubicBezTo>
                    <a:pt x="5026" y="3141"/>
                    <a:pt x="5038" y="3123"/>
                    <a:pt x="4999" y="3099"/>
                  </a:cubicBezTo>
                  <a:cubicBezTo>
                    <a:pt x="4201" y="2528"/>
                    <a:pt x="3451" y="1968"/>
                    <a:pt x="2606" y="1444"/>
                  </a:cubicBezTo>
                  <a:cubicBezTo>
                    <a:pt x="1760" y="921"/>
                    <a:pt x="891" y="480"/>
                    <a:pt x="22" y="4"/>
                  </a:cubicBezTo>
                  <a:cubicBezTo>
                    <a:pt x="20" y="1"/>
                    <a:pt x="17" y="0"/>
                    <a:pt x="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91136;p67">
              <a:extLst>
                <a:ext uri="{FF2B5EF4-FFF2-40B4-BE49-F238E27FC236}">
                  <a16:creationId xmlns:a16="http://schemas.microsoft.com/office/drawing/2014/main" id="{AB43C8A1-34C9-4EDD-A60B-9816735BEFC4}"/>
                </a:ext>
              </a:extLst>
            </p:cNvPr>
            <p:cNvSpPr/>
            <p:nvPr/>
          </p:nvSpPr>
          <p:spPr>
            <a:xfrm>
              <a:off x="1579244" y="1977687"/>
              <a:ext cx="115578" cy="76892"/>
            </a:xfrm>
            <a:custGeom>
              <a:avLst/>
              <a:gdLst/>
              <a:ahLst/>
              <a:cxnLst/>
              <a:rect l="l" t="t" r="r" b="b"/>
              <a:pathLst>
                <a:path w="3851" h="2562" extrusionOk="0">
                  <a:moveTo>
                    <a:pt x="19" y="0"/>
                  </a:moveTo>
                  <a:cubicBezTo>
                    <a:pt x="4" y="0"/>
                    <a:pt x="0" y="35"/>
                    <a:pt x="19" y="54"/>
                  </a:cubicBezTo>
                  <a:cubicBezTo>
                    <a:pt x="1543" y="995"/>
                    <a:pt x="2520" y="1674"/>
                    <a:pt x="3758" y="2531"/>
                  </a:cubicBezTo>
                  <a:cubicBezTo>
                    <a:pt x="3784" y="2552"/>
                    <a:pt x="3810" y="2561"/>
                    <a:pt x="3826" y="2561"/>
                  </a:cubicBezTo>
                  <a:cubicBezTo>
                    <a:pt x="3847" y="2561"/>
                    <a:pt x="3851" y="2546"/>
                    <a:pt x="3817" y="2519"/>
                  </a:cubicBezTo>
                  <a:cubicBezTo>
                    <a:pt x="2651" y="1555"/>
                    <a:pt x="1377" y="709"/>
                    <a:pt x="31" y="7"/>
                  </a:cubicBezTo>
                  <a:cubicBezTo>
                    <a:pt x="27" y="2"/>
                    <a:pt x="23" y="0"/>
                    <a:pt x="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91137;p67">
              <a:extLst>
                <a:ext uri="{FF2B5EF4-FFF2-40B4-BE49-F238E27FC236}">
                  <a16:creationId xmlns:a16="http://schemas.microsoft.com/office/drawing/2014/main" id="{DD357AFB-F363-4DCB-B791-D962757A1E9F}"/>
                </a:ext>
              </a:extLst>
            </p:cNvPr>
            <p:cNvSpPr/>
            <p:nvPr/>
          </p:nvSpPr>
          <p:spPr>
            <a:xfrm>
              <a:off x="2518875" y="1187818"/>
              <a:ext cx="16117" cy="23230"/>
            </a:xfrm>
            <a:custGeom>
              <a:avLst/>
              <a:gdLst/>
              <a:ahLst/>
              <a:cxnLst/>
              <a:rect l="l" t="t" r="r" b="b"/>
              <a:pathLst>
                <a:path w="537" h="774" extrusionOk="0">
                  <a:moveTo>
                    <a:pt x="299" y="0"/>
                  </a:moveTo>
                  <a:lnTo>
                    <a:pt x="275" y="60"/>
                  </a:lnTo>
                  <a:cubicBezTo>
                    <a:pt x="156" y="286"/>
                    <a:pt x="61" y="524"/>
                    <a:pt x="1" y="774"/>
                  </a:cubicBezTo>
                  <a:cubicBezTo>
                    <a:pt x="137" y="558"/>
                    <a:pt x="241" y="332"/>
                    <a:pt x="322" y="95"/>
                  </a:cubicBezTo>
                  <a:lnTo>
                    <a:pt x="322" y="95"/>
                  </a:lnTo>
                  <a:cubicBezTo>
                    <a:pt x="393" y="150"/>
                    <a:pt x="469" y="216"/>
                    <a:pt x="537" y="274"/>
                  </a:cubicBezTo>
                  <a:cubicBezTo>
                    <a:pt x="477" y="191"/>
                    <a:pt x="406" y="119"/>
                    <a:pt x="322" y="48"/>
                  </a:cubicBezTo>
                  <a:lnTo>
                    <a:pt x="299" y="0"/>
                  </a:lnTo>
                  <a:close/>
                </a:path>
              </a:pathLst>
            </a:custGeom>
            <a:solidFill>
              <a:srgbClr val="FFC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91138;p67">
              <a:extLst>
                <a:ext uri="{FF2B5EF4-FFF2-40B4-BE49-F238E27FC236}">
                  <a16:creationId xmlns:a16="http://schemas.microsoft.com/office/drawing/2014/main" id="{63F02C8C-5C37-4346-B509-D50860AD1951}"/>
                </a:ext>
              </a:extLst>
            </p:cNvPr>
            <p:cNvSpPr/>
            <p:nvPr/>
          </p:nvSpPr>
          <p:spPr>
            <a:xfrm>
              <a:off x="2454558" y="1131004"/>
              <a:ext cx="31483" cy="23950"/>
            </a:xfrm>
            <a:custGeom>
              <a:avLst/>
              <a:gdLst/>
              <a:ahLst/>
              <a:cxnLst/>
              <a:rect l="l" t="t" r="r" b="b"/>
              <a:pathLst>
                <a:path w="1049" h="798" extrusionOk="0">
                  <a:moveTo>
                    <a:pt x="834" y="0"/>
                  </a:moveTo>
                  <a:cubicBezTo>
                    <a:pt x="572" y="12"/>
                    <a:pt x="299" y="24"/>
                    <a:pt x="48" y="36"/>
                  </a:cubicBezTo>
                  <a:lnTo>
                    <a:pt x="1" y="36"/>
                  </a:lnTo>
                  <a:lnTo>
                    <a:pt x="1" y="83"/>
                  </a:lnTo>
                  <a:cubicBezTo>
                    <a:pt x="84" y="321"/>
                    <a:pt x="179" y="548"/>
                    <a:pt x="263" y="774"/>
                  </a:cubicBezTo>
                  <a:cubicBezTo>
                    <a:pt x="196" y="540"/>
                    <a:pt x="140" y="317"/>
                    <a:pt x="74" y="94"/>
                  </a:cubicBezTo>
                  <a:lnTo>
                    <a:pt x="74" y="94"/>
                  </a:lnTo>
                  <a:lnTo>
                    <a:pt x="787" y="73"/>
                  </a:lnTo>
                  <a:lnTo>
                    <a:pt x="787" y="73"/>
                  </a:lnTo>
                  <a:lnTo>
                    <a:pt x="998" y="716"/>
                  </a:lnTo>
                  <a:lnTo>
                    <a:pt x="998" y="716"/>
                  </a:lnTo>
                  <a:cubicBezTo>
                    <a:pt x="761" y="729"/>
                    <a:pt x="522" y="751"/>
                    <a:pt x="263" y="774"/>
                  </a:cubicBezTo>
                  <a:lnTo>
                    <a:pt x="1001" y="798"/>
                  </a:lnTo>
                  <a:lnTo>
                    <a:pt x="1049" y="798"/>
                  </a:lnTo>
                  <a:lnTo>
                    <a:pt x="1049" y="750"/>
                  </a:lnTo>
                  <a:lnTo>
                    <a:pt x="834" y="24"/>
                  </a:lnTo>
                  <a:lnTo>
                    <a:pt x="834"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91139;p67">
              <a:extLst>
                <a:ext uri="{FF2B5EF4-FFF2-40B4-BE49-F238E27FC236}">
                  <a16:creationId xmlns:a16="http://schemas.microsoft.com/office/drawing/2014/main" id="{50B13104-9B97-4FEC-AF4F-BFCCE28BEEED}"/>
                </a:ext>
              </a:extLst>
            </p:cNvPr>
            <p:cNvSpPr/>
            <p:nvPr/>
          </p:nvSpPr>
          <p:spPr>
            <a:xfrm>
              <a:off x="2459930" y="1137787"/>
              <a:ext cx="16117" cy="23260"/>
            </a:xfrm>
            <a:custGeom>
              <a:avLst/>
              <a:gdLst/>
              <a:ahLst/>
              <a:cxnLst/>
              <a:rect l="l" t="t" r="r" b="b"/>
              <a:pathLst>
                <a:path w="537" h="775" extrusionOk="0">
                  <a:moveTo>
                    <a:pt x="298" y="0"/>
                  </a:moveTo>
                  <a:lnTo>
                    <a:pt x="274" y="60"/>
                  </a:lnTo>
                  <a:cubicBezTo>
                    <a:pt x="155" y="286"/>
                    <a:pt x="60" y="524"/>
                    <a:pt x="0" y="774"/>
                  </a:cubicBezTo>
                  <a:cubicBezTo>
                    <a:pt x="136" y="560"/>
                    <a:pt x="239" y="334"/>
                    <a:pt x="321" y="99"/>
                  </a:cubicBezTo>
                  <a:lnTo>
                    <a:pt x="321" y="99"/>
                  </a:lnTo>
                  <a:cubicBezTo>
                    <a:pt x="392" y="157"/>
                    <a:pt x="468" y="216"/>
                    <a:pt x="536" y="274"/>
                  </a:cubicBezTo>
                  <a:cubicBezTo>
                    <a:pt x="465" y="191"/>
                    <a:pt x="405" y="119"/>
                    <a:pt x="322" y="48"/>
                  </a:cubicBezTo>
                  <a:lnTo>
                    <a:pt x="298" y="0"/>
                  </a:lnTo>
                  <a:close/>
                </a:path>
              </a:pathLst>
            </a:custGeom>
            <a:solidFill>
              <a:srgbClr val="FFC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91140;p67">
              <a:extLst>
                <a:ext uri="{FF2B5EF4-FFF2-40B4-BE49-F238E27FC236}">
                  <a16:creationId xmlns:a16="http://schemas.microsoft.com/office/drawing/2014/main" id="{17874F79-391E-43D2-A812-436C8D4FB402}"/>
                </a:ext>
              </a:extLst>
            </p:cNvPr>
            <p:cNvSpPr/>
            <p:nvPr/>
          </p:nvSpPr>
          <p:spPr>
            <a:xfrm>
              <a:off x="1549441" y="1116688"/>
              <a:ext cx="889420" cy="3486912"/>
            </a:xfrm>
            <a:custGeom>
              <a:avLst/>
              <a:gdLst/>
              <a:ahLst/>
              <a:cxnLst/>
              <a:rect l="l" t="t" r="r" b="b"/>
              <a:pathLst>
                <a:path w="29635" h="116182" extrusionOk="0">
                  <a:moveTo>
                    <a:pt x="29635" y="1"/>
                  </a:moveTo>
                  <a:lnTo>
                    <a:pt x="29635" y="1"/>
                  </a:lnTo>
                  <a:cubicBezTo>
                    <a:pt x="29634" y="1"/>
                    <a:pt x="29634" y="1"/>
                    <a:pt x="29633" y="1"/>
                  </a:cubicBezTo>
                  <a:lnTo>
                    <a:pt x="29633" y="1"/>
                  </a:lnTo>
                  <a:lnTo>
                    <a:pt x="29635" y="1"/>
                  </a:lnTo>
                  <a:close/>
                  <a:moveTo>
                    <a:pt x="29633" y="1"/>
                  </a:moveTo>
                  <a:lnTo>
                    <a:pt x="13347" y="275"/>
                  </a:lnTo>
                  <a:cubicBezTo>
                    <a:pt x="11216" y="322"/>
                    <a:pt x="9085" y="1620"/>
                    <a:pt x="7704" y="3537"/>
                  </a:cubicBezTo>
                  <a:cubicBezTo>
                    <a:pt x="4168" y="8454"/>
                    <a:pt x="1155" y="23706"/>
                    <a:pt x="1012" y="33064"/>
                  </a:cubicBezTo>
                  <a:cubicBezTo>
                    <a:pt x="953" y="36243"/>
                    <a:pt x="2239" y="41792"/>
                    <a:pt x="3608" y="47649"/>
                  </a:cubicBezTo>
                  <a:cubicBezTo>
                    <a:pt x="5406" y="55365"/>
                    <a:pt x="7418" y="64116"/>
                    <a:pt x="7049" y="70045"/>
                  </a:cubicBezTo>
                  <a:cubicBezTo>
                    <a:pt x="6763" y="74522"/>
                    <a:pt x="5441" y="79880"/>
                    <a:pt x="4037" y="85547"/>
                  </a:cubicBezTo>
                  <a:cubicBezTo>
                    <a:pt x="2822" y="90464"/>
                    <a:pt x="1572" y="95536"/>
                    <a:pt x="846" y="100513"/>
                  </a:cubicBezTo>
                  <a:cubicBezTo>
                    <a:pt x="0" y="106419"/>
                    <a:pt x="727" y="113408"/>
                    <a:pt x="2322" y="114884"/>
                  </a:cubicBezTo>
                  <a:cubicBezTo>
                    <a:pt x="3169" y="115707"/>
                    <a:pt x="4306" y="116182"/>
                    <a:pt x="5481" y="116182"/>
                  </a:cubicBezTo>
                  <a:cubicBezTo>
                    <a:pt x="5496" y="116182"/>
                    <a:pt x="5510" y="116182"/>
                    <a:pt x="5525" y="116182"/>
                  </a:cubicBezTo>
                  <a:lnTo>
                    <a:pt x="21813" y="115884"/>
                  </a:lnTo>
                  <a:lnTo>
                    <a:pt x="21813" y="115884"/>
                  </a:lnTo>
                  <a:cubicBezTo>
                    <a:pt x="21798" y="115884"/>
                    <a:pt x="21782" y="115884"/>
                    <a:pt x="21767" y="115884"/>
                  </a:cubicBezTo>
                  <a:cubicBezTo>
                    <a:pt x="20581" y="115884"/>
                    <a:pt x="19444" y="115421"/>
                    <a:pt x="18598" y="114586"/>
                  </a:cubicBezTo>
                  <a:cubicBezTo>
                    <a:pt x="17002" y="113110"/>
                    <a:pt x="16288" y="106121"/>
                    <a:pt x="17122" y="100215"/>
                  </a:cubicBezTo>
                  <a:cubicBezTo>
                    <a:pt x="17836" y="95251"/>
                    <a:pt x="19098" y="90167"/>
                    <a:pt x="20312" y="85261"/>
                  </a:cubicBezTo>
                  <a:cubicBezTo>
                    <a:pt x="21717" y="79582"/>
                    <a:pt x="23051" y="74224"/>
                    <a:pt x="23337" y="69759"/>
                  </a:cubicBezTo>
                  <a:cubicBezTo>
                    <a:pt x="23706" y="63818"/>
                    <a:pt x="21694" y="55079"/>
                    <a:pt x="19884" y="47352"/>
                  </a:cubicBezTo>
                  <a:cubicBezTo>
                    <a:pt x="18526" y="41494"/>
                    <a:pt x="17241" y="35958"/>
                    <a:pt x="17288" y="32767"/>
                  </a:cubicBezTo>
                  <a:cubicBezTo>
                    <a:pt x="17443" y="23408"/>
                    <a:pt x="20455" y="8168"/>
                    <a:pt x="23991" y="3251"/>
                  </a:cubicBezTo>
                  <a:cubicBezTo>
                    <a:pt x="25372" y="1335"/>
                    <a:pt x="27491" y="37"/>
                    <a:pt x="29633" y="1"/>
                  </a:cubicBez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91141;p67">
              <a:extLst>
                <a:ext uri="{FF2B5EF4-FFF2-40B4-BE49-F238E27FC236}">
                  <a16:creationId xmlns:a16="http://schemas.microsoft.com/office/drawing/2014/main" id="{BD3E8F73-93D8-4D5B-AF60-6BA4B310A21C}"/>
                </a:ext>
              </a:extLst>
            </p:cNvPr>
            <p:cNvSpPr/>
            <p:nvPr/>
          </p:nvSpPr>
          <p:spPr>
            <a:xfrm>
              <a:off x="1715590" y="4007552"/>
              <a:ext cx="1236065" cy="596048"/>
            </a:xfrm>
            <a:custGeom>
              <a:avLst/>
              <a:gdLst/>
              <a:ahLst/>
              <a:cxnLst/>
              <a:rect l="l" t="t" r="r" b="b"/>
              <a:pathLst>
                <a:path w="41185" h="19860" extrusionOk="0">
                  <a:moveTo>
                    <a:pt x="41184" y="0"/>
                  </a:moveTo>
                  <a:lnTo>
                    <a:pt x="24909" y="274"/>
                  </a:lnTo>
                  <a:cubicBezTo>
                    <a:pt x="21408" y="333"/>
                    <a:pt x="17312" y="4917"/>
                    <a:pt x="12967" y="9775"/>
                  </a:cubicBezTo>
                  <a:cubicBezTo>
                    <a:pt x="8538" y="14716"/>
                    <a:pt x="3989" y="19788"/>
                    <a:pt x="1" y="19860"/>
                  </a:cubicBezTo>
                  <a:lnTo>
                    <a:pt x="16288" y="19574"/>
                  </a:lnTo>
                  <a:cubicBezTo>
                    <a:pt x="20277" y="19503"/>
                    <a:pt x="24825" y="14430"/>
                    <a:pt x="29254" y="9489"/>
                  </a:cubicBezTo>
                  <a:cubicBezTo>
                    <a:pt x="33588" y="4632"/>
                    <a:pt x="37696" y="60"/>
                    <a:pt x="411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91142;p67">
              <a:extLst>
                <a:ext uri="{FF2B5EF4-FFF2-40B4-BE49-F238E27FC236}">
                  <a16:creationId xmlns:a16="http://schemas.microsoft.com/office/drawing/2014/main" id="{FA0C7B5D-28E5-48E9-8F08-D5903CB9AB59}"/>
                </a:ext>
              </a:extLst>
            </p:cNvPr>
            <p:cNvSpPr/>
            <p:nvPr/>
          </p:nvSpPr>
          <p:spPr>
            <a:xfrm>
              <a:off x="1853168" y="4570917"/>
              <a:ext cx="343793" cy="6243"/>
            </a:xfrm>
            <a:custGeom>
              <a:avLst/>
              <a:gdLst/>
              <a:ahLst/>
              <a:cxnLst/>
              <a:rect l="l" t="t" r="r" b="b"/>
              <a:pathLst>
                <a:path w="11455" h="208" extrusionOk="0">
                  <a:moveTo>
                    <a:pt x="10105" y="1"/>
                  </a:moveTo>
                  <a:cubicBezTo>
                    <a:pt x="8649" y="1"/>
                    <a:pt x="7192" y="16"/>
                    <a:pt x="5728" y="53"/>
                  </a:cubicBezTo>
                  <a:cubicBezTo>
                    <a:pt x="3823" y="112"/>
                    <a:pt x="1906" y="136"/>
                    <a:pt x="1" y="208"/>
                  </a:cubicBezTo>
                  <a:cubicBezTo>
                    <a:pt x="1906" y="208"/>
                    <a:pt x="3823" y="208"/>
                    <a:pt x="5728" y="148"/>
                  </a:cubicBezTo>
                  <a:cubicBezTo>
                    <a:pt x="7644" y="100"/>
                    <a:pt x="9549" y="77"/>
                    <a:pt x="11454" y="5"/>
                  </a:cubicBezTo>
                  <a:cubicBezTo>
                    <a:pt x="11005" y="2"/>
                    <a:pt x="10555" y="1"/>
                    <a:pt x="10105" y="1"/>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91143;p67">
              <a:extLst>
                <a:ext uri="{FF2B5EF4-FFF2-40B4-BE49-F238E27FC236}">
                  <a16:creationId xmlns:a16="http://schemas.microsoft.com/office/drawing/2014/main" id="{5C709EF1-1369-4BE9-8219-BF0ECE028AEE}"/>
                </a:ext>
              </a:extLst>
            </p:cNvPr>
            <p:cNvSpPr/>
            <p:nvPr/>
          </p:nvSpPr>
          <p:spPr>
            <a:xfrm>
              <a:off x="2211577" y="4558552"/>
              <a:ext cx="37185" cy="24340"/>
            </a:xfrm>
            <a:custGeom>
              <a:avLst/>
              <a:gdLst/>
              <a:ahLst/>
              <a:cxnLst/>
              <a:rect l="l" t="t" r="r" b="b"/>
              <a:pathLst>
                <a:path w="1239" h="811" extrusionOk="0">
                  <a:moveTo>
                    <a:pt x="298" y="1"/>
                  </a:moveTo>
                  <a:lnTo>
                    <a:pt x="298" y="12"/>
                  </a:lnTo>
                  <a:cubicBezTo>
                    <a:pt x="191" y="262"/>
                    <a:pt x="96" y="512"/>
                    <a:pt x="1" y="739"/>
                  </a:cubicBezTo>
                  <a:lnTo>
                    <a:pt x="345" y="108"/>
                  </a:lnTo>
                  <a:lnTo>
                    <a:pt x="1100" y="108"/>
                  </a:lnTo>
                  <a:lnTo>
                    <a:pt x="821" y="739"/>
                  </a:lnTo>
                  <a:lnTo>
                    <a:pt x="1" y="739"/>
                  </a:lnTo>
                  <a:lnTo>
                    <a:pt x="834" y="810"/>
                  </a:lnTo>
                  <a:lnTo>
                    <a:pt x="870" y="810"/>
                  </a:lnTo>
                  <a:lnTo>
                    <a:pt x="870" y="786"/>
                  </a:lnTo>
                  <a:lnTo>
                    <a:pt x="1203" y="60"/>
                  </a:lnTo>
                  <a:lnTo>
                    <a:pt x="1239"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91144;p67">
              <a:extLst>
                <a:ext uri="{FF2B5EF4-FFF2-40B4-BE49-F238E27FC236}">
                  <a16:creationId xmlns:a16="http://schemas.microsoft.com/office/drawing/2014/main" id="{49494F74-AE6D-485F-9C92-2192D4FCD946}"/>
                </a:ext>
              </a:extLst>
            </p:cNvPr>
            <p:cNvSpPr/>
            <p:nvPr/>
          </p:nvSpPr>
          <p:spPr>
            <a:xfrm>
              <a:off x="2211577" y="4562484"/>
              <a:ext cx="22539" cy="22900"/>
            </a:xfrm>
            <a:custGeom>
              <a:avLst/>
              <a:gdLst/>
              <a:ahLst/>
              <a:cxnLst/>
              <a:rect l="l" t="t" r="r" b="b"/>
              <a:pathLst>
                <a:path w="751" h="763" extrusionOk="0">
                  <a:moveTo>
                    <a:pt x="691" y="0"/>
                  </a:moveTo>
                  <a:lnTo>
                    <a:pt x="644" y="36"/>
                  </a:lnTo>
                  <a:cubicBezTo>
                    <a:pt x="405" y="262"/>
                    <a:pt x="191" y="501"/>
                    <a:pt x="1" y="762"/>
                  </a:cubicBezTo>
                  <a:cubicBezTo>
                    <a:pt x="235" y="573"/>
                    <a:pt x="459" y="362"/>
                    <a:pt x="662" y="141"/>
                  </a:cubicBezTo>
                  <a:lnTo>
                    <a:pt x="662" y="141"/>
                  </a:lnTo>
                  <a:cubicBezTo>
                    <a:pt x="687" y="194"/>
                    <a:pt x="723" y="242"/>
                    <a:pt x="751" y="298"/>
                  </a:cubicBezTo>
                  <a:cubicBezTo>
                    <a:pt x="739" y="215"/>
                    <a:pt x="715" y="131"/>
                    <a:pt x="691" y="48"/>
                  </a:cubicBezTo>
                  <a:lnTo>
                    <a:pt x="6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91145;p67">
              <a:extLst>
                <a:ext uri="{FF2B5EF4-FFF2-40B4-BE49-F238E27FC236}">
                  <a16:creationId xmlns:a16="http://schemas.microsoft.com/office/drawing/2014/main" id="{21326901-A659-43F9-AE30-FC3C99F50C98}"/>
                </a:ext>
              </a:extLst>
            </p:cNvPr>
            <p:cNvSpPr/>
            <p:nvPr/>
          </p:nvSpPr>
          <p:spPr>
            <a:xfrm>
              <a:off x="1906410" y="4530910"/>
              <a:ext cx="344153" cy="6243"/>
            </a:xfrm>
            <a:custGeom>
              <a:avLst/>
              <a:gdLst/>
              <a:ahLst/>
              <a:cxnLst/>
              <a:rect l="l" t="t" r="r" b="b"/>
              <a:pathLst>
                <a:path w="11467" h="208" extrusionOk="0">
                  <a:moveTo>
                    <a:pt x="10109" y="0"/>
                  </a:moveTo>
                  <a:cubicBezTo>
                    <a:pt x="8645" y="0"/>
                    <a:pt x="7183" y="16"/>
                    <a:pt x="5728" y="52"/>
                  </a:cubicBezTo>
                  <a:cubicBezTo>
                    <a:pt x="3823" y="112"/>
                    <a:pt x="1906" y="136"/>
                    <a:pt x="1" y="207"/>
                  </a:cubicBezTo>
                  <a:cubicBezTo>
                    <a:pt x="1906" y="207"/>
                    <a:pt x="3823" y="207"/>
                    <a:pt x="5728" y="148"/>
                  </a:cubicBezTo>
                  <a:cubicBezTo>
                    <a:pt x="7644" y="100"/>
                    <a:pt x="9549" y="76"/>
                    <a:pt x="11466" y="5"/>
                  </a:cubicBezTo>
                  <a:cubicBezTo>
                    <a:pt x="11014" y="2"/>
                    <a:pt x="10561" y="0"/>
                    <a:pt x="10109" y="0"/>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91146;p67">
              <a:extLst>
                <a:ext uri="{FF2B5EF4-FFF2-40B4-BE49-F238E27FC236}">
                  <a16:creationId xmlns:a16="http://schemas.microsoft.com/office/drawing/2014/main" id="{E24EC627-F74D-4731-8ABA-B13E4E11BDE4}"/>
                </a:ext>
              </a:extLst>
            </p:cNvPr>
            <p:cNvSpPr/>
            <p:nvPr/>
          </p:nvSpPr>
          <p:spPr>
            <a:xfrm>
              <a:off x="2264819" y="4518185"/>
              <a:ext cx="37185" cy="24310"/>
            </a:xfrm>
            <a:custGeom>
              <a:avLst/>
              <a:gdLst/>
              <a:ahLst/>
              <a:cxnLst/>
              <a:rect l="l" t="t" r="r" b="b"/>
              <a:pathLst>
                <a:path w="1239" h="810" extrusionOk="0">
                  <a:moveTo>
                    <a:pt x="298" y="0"/>
                  </a:moveTo>
                  <a:lnTo>
                    <a:pt x="298" y="12"/>
                  </a:lnTo>
                  <a:cubicBezTo>
                    <a:pt x="191" y="262"/>
                    <a:pt x="96" y="512"/>
                    <a:pt x="1" y="738"/>
                  </a:cubicBezTo>
                  <a:lnTo>
                    <a:pt x="345" y="107"/>
                  </a:lnTo>
                  <a:lnTo>
                    <a:pt x="1100" y="107"/>
                  </a:lnTo>
                  <a:lnTo>
                    <a:pt x="821" y="738"/>
                  </a:lnTo>
                  <a:lnTo>
                    <a:pt x="1" y="738"/>
                  </a:lnTo>
                  <a:lnTo>
                    <a:pt x="846" y="810"/>
                  </a:lnTo>
                  <a:lnTo>
                    <a:pt x="870" y="810"/>
                  </a:lnTo>
                  <a:lnTo>
                    <a:pt x="870" y="786"/>
                  </a:lnTo>
                  <a:lnTo>
                    <a:pt x="1203" y="60"/>
                  </a:lnTo>
                  <a:lnTo>
                    <a:pt x="1239"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91147;p67">
              <a:extLst>
                <a:ext uri="{FF2B5EF4-FFF2-40B4-BE49-F238E27FC236}">
                  <a16:creationId xmlns:a16="http://schemas.microsoft.com/office/drawing/2014/main" id="{2877E04A-D600-4A3B-8950-B88E57FAED35}"/>
                </a:ext>
              </a:extLst>
            </p:cNvPr>
            <p:cNvSpPr/>
            <p:nvPr/>
          </p:nvSpPr>
          <p:spPr>
            <a:xfrm>
              <a:off x="2264819" y="4522117"/>
              <a:ext cx="22539" cy="22900"/>
            </a:xfrm>
            <a:custGeom>
              <a:avLst/>
              <a:gdLst/>
              <a:ahLst/>
              <a:cxnLst/>
              <a:rect l="l" t="t" r="r" b="b"/>
              <a:pathLst>
                <a:path w="751" h="763" extrusionOk="0">
                  <a:moveTo>
                    <a:pt x="691" y="0"/>
                  </a:moveTo>
                  <a:lnTo>
                    <a:pt x="644" y="36"/>
                  </a:lnTo>
                  <a:cubicBezTo>
                    <a:pt x="405" y="262"/>
                    <a:pt x="191" y="500"/>
                    <a:pt x="1" y="762"/>
                  </a:cubicBezTo>
                  <a:cubicBezTo>
                    <a:pt x="236" y="572"/>
                    <a:pt x="461" y="360"/>
                    <a:pt x="665" y="137"/>
                  </a:cubicBezTo>
                  <a:lnTo>
                    <a:pt x="665" y="137"/>
                  </a:lnTo>
                  <a:cubicBezTo>
                    <a:pt x="694" y="191"/>
                    <a:pt x="722" y="241"/>
                    <a:pt x="751" y="298"/>
                  </a:cubicBezTo>
                  <a:cubicBezTo>
                    <a:pt x="739" y="214"/>
                    <a:pt x="715" y="131"/>
                    <a:pt x="691" y="48"/>
                  </a:cubicBezTo>
                  <a:lnTo>
                    <a:pt x="6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1148;p67">
              <a:extLst>
                <a:ext uri="{FF2B5EF4-FFF2-40B4-BE49-F238E27FC236}">
                  <a16:creationId xmlns:a16="http://schemas.microsoft.com/office/drawing/2014/main" id="{C9D92713-5331-44DA-A7E7-23C18B6D3E93}"/>
                </a:ext>
              </a:extLst>
            </p:cNvPr>
            <p:cNvSpPr/>
            <p:nvPr/>
          </p:nvSpPr>
          <p:spPr>
            <a:xfrm>
              <a:off x="1959652" y="4490544"/>
              <a:ext cx="343793" cy="6213"/>
            </a:xfrm>
            <a:custGeom>
              <a:avLst/>
              <a:gdLst/>
              <a:ahLst/>
              <a:cxnLst/>
              <a:rect l="l" t="t" r="r" b="b"/>
              <a:pathLst>
                <a:path w="11455" h="207" extrusionOk="0">
                  <a:moveTo>
                    <a:pt x="10104" y="0"/>
                  </a:moveTo>
                  <a:cubicBezTo>
                    <a:pt x="8645" y="0"/>
                    <a:pt x="7183" y="16"/>
                    <a:pt x="5728" y="52"/>
                  </a:cubicBezTo>
                  <a:cubicBezTo>
                    <a:pt x="3811" y="111"/>
                    <a:pt x="1906" y="135"/>
                    <a:pt x="1" y="207"/>
                  </a:cubicBezTo>
                  <a:cubicBezTo>
                    <a:pt x="1906" y="207"/>
                    <a:pt x="3823" y="207"/>
                    <a:pt x="5728" y="147"/>
                  </a:cubicBezTo>
                  <a:cubicBezTo>
                    <a:pt x="7633" y="100"/>
                    <a:pt x="9550" y="76"/>
                    <a:pt x="11455" y="4"/>
                  </a:cubicBezTo>
                  <a:cubicBezTo>
                    <a:pt x="11005" y="2"/>
                    <a:pt x="10554" y="0"/>
                    <a:pt x="10104" y="0"/>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149;p67">
              <a:extLst>
                <a:ext uri="{FF2B5EF4-FFF2-40B4-BE49-F238E27FC236}">
                  <a16:creationId xmlns:a16="http://schemas.microsoft.com/office/drawing/2014/main" id="{89595B5B-FFDF-4235-8498-E68D7E29E682}"/>
                </a:ext>
              </a:extLst>
            </p:cNvPr>
            <p:cNvSpPr/>
            <p:nvPr/>
          </p:nvSpPr>
          <p:spPr>
            <a:xfrm>
              <a:off x="2318061" y="4477788"/>
              <a:ext cx="37185" cy="24340"/>
            </a:xfrm>
            <a:custGeom>
              <a:avLst/>
              <a:gdLst/>
              <a:ahLst/>
              <a:cxnLst/>
              <a:rect l="l" t="t" r="r" b="b"/>
              <a:pathLst>
                <a:path w="1239" h="811" extrusionOk="0">
                  <a:moveTo>
                    <a:pt x="298" y="1"/>
                  </a:moveTo>
                  <a:lnTo>
                    <a:pt x="298" y="13"/>
                  </a:lnTo>
                  <a:cubicBezTo>
                    <a:pt x="179" y="263"/>
                    <a:pt x="96" y="513"/>
                    <a:pt x="1" y="739"/>
                  </a:cubicBezTo>
                  <a:lnTo>
                    <a:pt x="345" y="108"/>
                  </a:lnTo>
                  <a:lnTo>
                    <a:pt x="1100" y="108"/>
                  </a:lnTo>
                  <a:lnTo>
                    <a:pt x="821" y="739"/>
                  </a:lnTo>
                  <a:lnTo>
                    <a:pt x="1" y="739"/>
                  </a:lnTo>
                  <a:lnTo>
                    <a:pt x="846" y="810"/>
                  </a:lnTo>
                  <a:lnTo>
                    <a:pt x="870" y="810"/>
                  </a:lnTo>
                  <a:lnTo>
                    <a:pt x="870" y="787"/>
                  </a:lnTo>
                  <a:lnTo>
                    <a:pt x="1203" y="60"/>
                  </a:lnTo>
                  <a:lnTo>
                    <a:pt x="1239"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1150;p67">
              <a:extLst>
                <a:ext uri="{FF2B5EF4-FFF2-40B4-BE49-F238E27FC236}">
                  <a16:creationId xmlns:a16="http://schemas.microsoft.com/office/drawing/2014/main" id="{9B9FFD71-973E-4220-A23F-B0EDD284F5F2}"/>
                </a:ext>
              </a:extLst>
            </p:cNvPr>
            <p:cNvSpPr/>
            <p:nvPr/>
          </p:nvSpPr>
          <p:spPr>
            <a:xfrm>
              <a:off x="2006832" y="4449937"/>
              <a:ext cx="344153" cy="6453"/>
            </a:xfrm>
            <a:custGeom>
              <a:avLst/>
              <a:gdLst/>
              <a:ahLst/>
              <a:cxnLst/>
              <a:rect l="l" t="t" r="r" b="b"/>
              <a:pathLst>
                <a:path w="11467" h="215" extrusionOk="0">
                  <a:moveTo>
                    <a:pt x="11466" y="0"/>
                  </a:moveTo>
                  <a:cubicBezTo>
                    <a:pt x="9561" y="0"/>
                    <a:pt x="7644" y="12"/>
                    <a:pt x="5739" y="60"/>
                  </a:cubicBezTo>
                  <a:cubicBezTo>
                    <a:pt x="3822" y="107"/>
                    <a:pt x="1917" y="143"/>
                    <a:pt x="0" y="214"/>
                  </a:cubicBezTo>
                  <a:cubicBezTo>
                    <a:pt x="1917" y="214"/>
                    <a:pt x="3822" y="214"/>
                    <a:pt x="5739" y="155"/>
                  </a:cubicBezTo>
                  <a:cubicBezTo>
                    <a:pt x="7644" y="95"/>
                    <a:pt x="9561" y="83"/>
                    <a:pt x="11466" y="0"/>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1151;p67">
              <a:extLst>
                <a:ext uri="{FF2B5EF4-FFF2-40B4-BE49-F238E27FC236}">
                  <a16:creationId xmlns:a16="http://schemas.microsoft.com/office/drawing/2014/main" id="{21553F34-E521-414D-80F9-5C3657D7B7BD}"/>
                </a:ext>
              </a:extLst>
            </p:cNvPr>
            <p:cNvSpPr/>
            <p:nvPr/>
          </p:nvSpPr>
          <p:spPr>
            <a:xfrm>
              <a:off x="2365601" y="4437421"/>
              <a:ext cx="36825" cy="24310"/>
            </a:xfrm>
            <a:custGeom>
              <a:avLst/>
              <a:gdLst/>
              <a:ahLst/>
              <a:cxnLst/>
              <a:rect l="l" t="t" r="r" b="b"/>
              <a:pathLst>
                <a:path w="1227" h="810" extrusionOk="0">
                  <a:moveTo>
                    <a:pt x="286" y="0"/>
                  </a:moveTo>
                  <a:lnTo>
                    <a:pt x="286" y="12"/>
                  </a:lnTo>
                  <a:cubicBezTo>
                    <a:pt x="179" y="262"/>
                    <a:pt x="95" y="512"/>
                    <a:pt x="0" y="738"/>
                  </a:cubicBezTo>
                  <a:lnTo>
                    <a:pt x="333" y="107"/>
                  </a:lnTo>
                  <a:lnTo>
                    <a:pt x="1100" y="107"/>
                  </a:lnTo>
                  <a:lnTo>
                    <a:pt x="820" y="738"/>
                  </a:lnTo>
                  <a:lnTo>
                    <a:pt x="0" y="738"/>
                  </a:lnTo>
                  <a:lnTo>
                    <a:pt x="834" y="810"/>
                  </a:lnTo>
                  <a:lnTo>
                    <a:pt x="857" y="810"/>
                  </a:lnTo>
                  <a:lnTo>
                    <a:pt x="857" y="786"/>
                  </a:lnTo>
                  <a:lnTo>
                    <a:pt x="1191" y="60"/>
                  </a:lnTo>
                  <a:lnTo>
                    <a:pt x="1227"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1152;p67">
              <a:extLst>
                <a:ext uri="{FF2B5EF4-FFF2-40B4-BE49-F238E27FC236}">
                  <a16:creationId xmlns:a16="http://schemas.microsoft.com/office/drawing/2014/main" id="{E85E6909-4095-472E-84EC-9BBA4C53D788}"/>
                </a:ext>
              </a:extLst>
            </p:cNvPr>
            <p:cNvSpPr/>
            <p:nvPr/>
          </p:nvSpPr>
          <p:spPr>
            <a:xfrm>
              <a:off x="2050050" y="4409780"/>
              <a:ext cx="344153" cy="6213"/>
            </a:xfrm>
            <a:custGeom>
              <a:avLst/>
              <a:gdLst/>
              <a:ahLst/>
              <a:cxnLst/>
              <a:rect l="l" t="t" r="r" b="b"/>
              <a:pathLst>
                <a:path w="11467" h="207" extrusionOk="0">
                  <a:moveTo>
                    <a:pt x="10181" y="0"/>
                  </a:moveTo>
                  <a:cubicBezTo>
                    <a:pt x="8701" y="0"/>
                    <a:pt x="7217" y="18"/>
                    <a:pt x="5740" y="64"/>
                  </a:cubicBezTo>
                  <a:cubicBezTo>
                    <a:pt x="3835" y="112"/>
                    <a:pt x="1918" y="135"/>
                    <a:pt x="1" y="207"/>
                  </a:cubicBezTo>
                  <a:cubicBezTo>
                    <a:pt x="1918" y="207"/>
                    <a:pt x="3823" y="195"/>
                    <a:pt x="5740" y="147"/>
                  </a:cubicBezTo>
                  <a:cubicBezTo>
                    <a:pt x="7645" y="100"/>
                    <a:pt x="9562" y="76"/>
                    <a:pt x="11467" y="5"/>
                  </a:cubicBezTo>
                  <a:cubicBezTo>
                    <a:pt x="11039" y="2"/>
                    <a:pt x="10610" y="0"/>
                    <a:pt x="10181" y="0"/>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1153;p67">
              <a:extLst>
                <a:ext uri="{FF2B5EF4-FFF2-40B4-BE49-F238E27FC236}">
                  <a16:creationId xmlns:a16="http://schemas.microsoft.com/office/drawing/2014/main" id="{8A2B1409-2878-4D38-BDEF-92613E90C656}"/>
                </a:ext>
              </a:extLst>
            </p:cNvPr>
            <p:cNvSpPr/>
            <p:nvPr/>
          </p:nvSpPr>
          <p:spPr>
            <a:xfrm>
              <a:off x="2408819" y="4397025"/>
              <a:ext cx="37215" cy="24340"/>
            </a:xfrm>
            <a:custGeom>
              <a:avLst/>
              <a:gdLst/>
              <a:ahLst/>
              <a:cxnLst/>
              <a:rect l="l" t="t" r="r" b="b"/>
              <a:pathLst>
                <a:path w="1240" h="811" extrusionOk="0">
                  <a:moveTo>
                    <a:pt x="287" y="1"/>
                  </a:moveTo>
                  <a:lnTo>
                    <a:pt x="287" y="13"/>
                  </a:lnTo>
                  <a:cubicBezTo>
                    <a:pt x="191" y="263"/>
                    <a:pt x="96" y="513"/>
                    <a:pt x="1" y="739"/>
                  </a:cubicBezTo>
                  <a:lnTo>
                    <a:pt x="334" y="108"/>
                  </a:lnTo>
                  <a:lnTo>
                    <a:pt x="1100" y="108"/>
                  </a:lnTo>
                  <a:lnTo>
                    <a:pt x="821" y="739"/>
                  </a:lnTo>
                  <a:lnTo>
                    <a:pt x="1" y="739"/>
                  </a:lnTo>
                  <a:lnTo>
                    <a:pt x="834" y="811"/>
                  </a:lnTo>
                  <a:lnTo>
                    <a:pt x="858" y="811"/>
                  </a:lnTo>
                  <a:lnTo>
                    <a:pt x="858" y="787"/>
                  </a:lnTo>
                  <a:lnTo>
                    <a:pt x="1203" y="60"/>
                  </a:lnTo>
                  <a:lnTo>
                    <a:pt x="1239"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1154;p67">
              <a:extLst>
                <a:ext uri="{FF2B5EF4-FFF2-40B4-BE49-F238E27FC236}">
                  <a16:creationId xmlns:a16="http://schemas.microsoft.com/office/drawing/2014/main" id="{D29A23D7-728A-4EE9-A6AE-202964AD1F4A}"/>
                </a:ext>
              </a:extLst>
            </p:cNvPr>
            <p:cNvSpPr/>
            <p:nvPr/>
          </p:nvSpPr>
          <p:spPr>
            <a:xfrm>
              <a:off x="2085434" y="4369173"/>
              <a:ext cx="344153" cy="6543"/>
            </a:xfrm>
            <a:custGeom>
              <a:avLst/>
              <a:gdLst/>
              <a:ahLst/>
              <a:cxnLst/>
              <a:rect l="l" t="t" r="r" b="b"/>
              <a:pathLst>
                <a:path w="11467" h="218" extrusionOk="0">
                  <a:moveTo>
                    <a:pt x="11466" y="0"/>
                  </a:moveTo>
                  <a:cubicBezTo>
                    <a:pt x="9561" y="0"/>
                    <a:pt x="7645" y="12"/>
                    <a:pt x="5740" y="60"/>
                  </a:cubicBezTo>
                  <a:cubicBezTo>
                    <a:pt x="3823" y="107"/>
                    <a:pt x="1918" y="143"/>
                    <a:pt x="1" y="215"/>
                  </a:cubicBezTo>
                  <a:cubicBezTo>
                    <a:pt x="330" y="217"/>
                    <a:pt x="658" y="218"/>
                    <a:pt x="987" y="218"/>
                  </a:cubicBezTo>
                  <a:cubicBezTo>
                    <a:pt x="2575" y="218"/>
                    <a:pt x="4161" y="194"/>
                    <a:pt x="5740" y="155"/>
                  </a:cubicBezTo>
                  <a:cubicBezTo>
                    <a:pt x="7645" y="107"/>
                    <a:pt x="9561" y="84"/>
                    <a:pt x="11466" y="0"/>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1155;p67">
              <a:extLst>
                <a:ext uri="{FF2B5EF4-FFF2-40B4-BE49-F238E27FC236}">
                  <a16:creationId xmlns:a16="http://schemas.microsoft.com/office/drawing/2014/main" id="{370376A9-957B-449A-89D5-D9D66FBBA184}"/>
                </a:ext>
              </a:extLst>
            </p:cNvPr>
            <p:cNvSpPr/>
            <p:nvPr/>
          </p:nvSpPr>
          <p:spPr>
            <a:xfrm>
              <a:off x="2444204" y="4356658"/>
              <a:ext cx="37185" cy="23980"/>
            </a:xfrm>
            <a:custGeom>
              <a:avLst/>
              <a:gdLst/>
              <a:ahLst/>
              <a:cxnLst/>
              <a:rect l="l" t="t" r="r" b="b"/>
              <a:pathLst>
                <a:path w="1239" h="799" extrusionOk="0">
                  <a:moveTo>
                    <a:pt x="298" y="1"/>
                  </a:moveTo>
                  <a:lnTo>
                    <a:pt x="298" y="12"/>
                  </a:lnTo>
                  <a:cubicBezTo>
                    <a:pt x="179" y="262"/>
                    <a:pt x="96" y="512"/>
                    <a:pt x="1" y="739"/>
                  </a:cubicBezTo>
                  <a:lnTo>
                    <a:pt x="345" y="108"/>
                  </a:lnTo>
                  <a:lnTo>
                    <a:pt x="1099" y="108"/>
                  </a:lnTo>
                  <a:lnTo>
                    <a:pt x="809" y="739"/>
                  </a:lnTo>
                  <a:lnTo>
                    <a:pt x="1" y="739"/>
                  </a:lnTo>
                  <a:lnTo>
                    <a:pt x="846" y="798"/>
                  </a:lnTo>
                  <a:lnTo>
                    <a:pt x="870" y="798"/>
                  </a:lnTo>
                  <a:lnTo>
                    <a:pt x="870" y="786"/>
                  </a:lnTo>
                  <a:lnTo>
                    <a:pt x="1215" y="60"/>
                  </a:lnTo>
                  <a:lnTo>
                    <a:pt x="1239"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1156;p67">
              <a:extLst>
                <a:ext uri="{FF2B5EF4-FFF2-40B4-BE49-F238E27FC236}">
                  <a16:creationId xmlns:a16="http://schemas.microsoft.com/office/drawing/2014/main" id="{229BE276-CB20-43C4-BE8B-0BD36DAF79F4}"/>
                </a:ext>
              </a:extLst>
            </p:cNvPr>
            <p:cNvSpPr/>
            <p:nvPr/>
          </p:nvSpPr>
          <p:spPr>
            <a:xfrm>
              <a:off x="2125471" y="4328776"/>
              <a:ext cx="344123" cy="6483"/>
            </a:xfrm>
            <a:custGeom>
              <a:avLst/>
              <a:gdLst/>
              <a:ahLst/>
              <a:cxnLst/>
              <a:rect l="l" t="t" r="r" b="b"/>
              <a:pathLst>
                <a:path w="11466" h="216" extrusionOk="0">
                  <a:moveTo>
                    <a:pt x="11466" y="1"/>
                  </a:moveTo>
                  <a:cubicBezTo>
                    <a:pt x="9549" y="1"/>
                    <a:pt x="7644" y="13"/>
                    <a:pt x="5727" y="60"/>
                  </a:cubicBezTo>
                  <a:cubicBezTo>
                    <a:pt x="3822" y="108"/>
                    <a:pt x="1905" y="144"/>
                    <a:pt x="0" y="215"/>
                  </a:cubicBezTo>
                  <a:cubicBezTo>
                    <a:pt x="1917" y="215"/>
                    <a:pt x="3822" y="203"/>
                    <a:pt x="5739" y="156"/>
                  </a:cubicBezTo>
                  <a:cubicBezTo>
                    <a:pt x="7644" y="96"/>
                    <a:pt x="9549" y="84"/>
                    <a:pt x="11466" y="1"/>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1157;p67">
              <a:extLst>
                <a:ext uri="{FF2B5EF4-FFF2-40B4-BE49-F238E27FC236}">
                  <a16:creationId xmlns:a16="http://schemas.microsoft.com/office/drawing/2014/main" id="{203AB34D-BD42-475B-BC0F-7AEFD61989B0}"/>
                </a:ext>
              </a:extLst>
            </p:cNvPr>
            <p:cNvSpPr/>
            <p:nvPr/>
          </p:nvSpPr>
          <p:spPr>
            <a:xfrm>
              <a:off x="2484240" y="4316651"/>
              <a:ext cx="37185" cy="23950"/>
            </a:xfrm>
            <a:custGeom>
              <a:avLst/>
              <a:gdLst/>
              <a:ahLst/>
              <a:cxnLst/>
              <a:rect l="l" t="t" r="r" b="b"/>
              <a:pathLst>
                <a:path w="1239" h="798" extrusionOk="0">
                  <a:moveTo>
                    <a:pt x="298" y="0"/>
                  </a:moveTo>
                  <a:cubicBezTo>
                    <a:pt x="179" y="250"/>
                    <a:pt x="83" y="488"/>
                    <a:pt x="0" y="714"/>
                  </a:cubicBezTo>
                  <a:lnTo>
                    <a:pt x="333" y="83"/>
                  </a:lnTo>
                  <a:lnTo>
                    <a:pt x="1088" y="83"/>
                  </a:lnTo>
                  <a:lnTo>
                    <a:pt x="808" y="714"/>
                  </a:lnTo>
                  <a:lnTo>
                    <a:pt x="0" y="714"/>
                  </a:lnTo>
                  <a:lnTo>
                    <a:pt x="845" y="798"/>
                  </a:lnTo>
                  <a:lnTo>
                    <a:pt x="869" y="798"/>
                  </a:lnTo>
                  <a:lnTo>
                    <a:pt x="869" y="786"/>
                  </a:lnTo>
                  <a:lnTo>
                    <a:pt x="1203" y="60"/>
                  </a:lnTo>
                  <a:lnTo>
                    <a:pt x="1238"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91158;p67">
              <a:extLst>
                <a:ext uri="{FF2B5EF4-FFF2-40B4-BE49-F238E27FC236}">
                  <a16:creationId xmlns:a16="http://schemas.microsoft.com/office/drawing/2014/main" id="{8E9564C8-55B8-4E36-9939-0E17A8BDFB30}"/>
                </a:ext>
              </a:extLst>
            </p:cNvPr>
            <p:cNvSpPr/>
            <p:nvPr/>
          </p:nvSpPr>
          <p:spPr>
            <a:xfrm>
              <a:off x="2162627" y="4288409"/>
              <a:ext cx="344153" cy="6453"/>
            </a:xfrm>
            <a:custGeom>
              <a:avLst/>
              <a:gdLst/>
              <a:ahLst/>
              <a:cxnLst/>
              <a:rect l="l" t="t" r="r" b="b"/>
              <a:pathLst>
                <a:path w="11467" h="215" extrusionOk="0">
                  <a:moveTo>
                    <a:pt x="11466" y="0"/>
                  </a:moveTo>
                  <a:cubicBezTo>
                    <a:pt x="9549" y="0"/>
                    <a:pt x="7644" y="12"/>
                    <a:pt x="5727" y="60"/>
                  </a:cubicBezTo>
                  <a:cubicBezTo>
                    <a:pt x="3822" y="119"/>
                    <a:pt x="1905" y="143"/>
                    <a:pt x="0" y="215"/>
                  </a:cubicBezTo>
                  <a:cubicBezTo>
                    <a:pt x="1905" y="215"/>
                    <a:pt x="3822" y="203"/>
                    <a:pt x="5727" y="155"/>
                  </a:cubicBezTo>
                  <a:cubicBezTo>
                    <a:pt x="7644" y="108"/>
                    <a:pt x="9549" y="84"/>
                    <a:pt x="11466" y="0"/>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91159;p67">
              <a:extLst>
                <a:ext uri="{FF2B5EF4-FFF2-40B4-BE49-F238E27FC236}">
                  <a16:creationId xmlns:a16="http://schemas.microsoft.com/office/drawing/2014/main" id="{953194D8-DEEF-4C09-9C5B-D112875F44BC}"/>
                </a:ext>
              </a:extLst>
            </p:cNvPr>
            <p:cNvSpPr/>
            <p:nvPr/>
          </p:nvSpPr>
          <p:spPr>
            <a:xfrm>
              <a:off x="2521396" y="4275894"/>
              <a:ext cx="36825" cy="23980"/>
            </a:xfrm>
            <a:custGeom>
              <a:avLst/>
              <a:gdLst/>
              <a:ahLst/>
              <a:cxnLst/>
              <a:rect l="l" t="t" r="r" b="b"/>
              <a:pathLst>
                <a:path w="1227" h="799" extrusionOk="0">
                  <a:moveTo>
                    <a:pt x="286" y="1"/>
                  </a:moveTo>
                  <a:lnTo>
                    <a:pt x="286" y="13"/>
                  </a:lnTo>
                  <a:cubicBezTo>
                    <a:pt x="179" y="263"/>
                    <a:pt x="84" y="513"/>
                    <a:pt x="0" y="739"/>
                  </a:cubicBezTo>
                  <a:lnTo>
                    <a:pt x="333" y="108"/>
                  </a:lnTo>
                  <a:lnTo>
                    <a:pt x="1088" y="108"/>
                  </a:lnTo>
                  <a:lnTo>
                    <a:pt x="809" y="739"/>
                  </a:lnTo>
                  <a:lnTo>
                    <a:pt x="0" y="739"/>
                  </a:lnTo>
                  <a:lnTo>
                    <a:pt x="834" y="798"/>
                  </a:lnTo>
                  <a:lnTo>
                    <a:pt x="858" y="798"/>
                  </a:lnTo>
                  <a:lnTo>
                    <a:pt x="858" y="787"/>
                  </a:lnTo>
                  <a:lnTo>
                    <a:pt x="1191" y="60"/>
                  </a:lnTo>
                  <a:lnTo>
                    <a:pt x="1227"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91160;p67">
              <a:extLst>
                <a:ext uri="{FF2B5EF4-FFF2-40B4-BE49-F238E27FC236}">
                  <a16:creationId xmlns:a16="http://schemas.microsoft.com/office/drawing/2014/main" id="{04042A33-C7AC-4AC4-8FBE-D0FC87A527EF}"/>
                </a:ext>
              </a:extLst>
            </p:cNvPr>
            <p:cNvSpPr/>
            <p:nvPr/>
          </p:nvSpPr>
          <p:spPr>
            <a:xfrm>
              <a:off x="2197291" y="4248043"/>
              <a:ext cx="344153" cy="6453"/>
            </a:xfrm>
            <a:custGeom>
              <a:avLst/>
              <a:gdLst/>
              <a:ahLst/>
              <a:cxnLst/>
              <a:rect l="l" t="t" r="r" b="b"/>
              <a:pathLst>
                <a:path w="11467" h="215" extrusionOk="0">
                  <a:moveTo>
                    <a:pt x="11466" y="0"/>
                  </a:moveTo>
                  <a:cubicBezTo>
                    <a:pt x="9549" y="0"/>
                    <a:pt x="7644" y="12"/>
                    <a:pt x="5727" y="60"/>
                  </a:cubicBezTo>
                  <a:cubicBezTo>
                    <a:pt x="3822" y="107"/>
                    <a:pt x="1905" y="131"/>
                    <a:pt x="0" y="214"/>
                  </a:cubicBezTo>
                  <a:cubicBezTo>
                    <a:pt x="1905" y="214"/>
                    <a:pt x="3822" y="202"/>
                    <a:pt x="5727" y="155"/>
                  </a:cubicBezTo>
                  <a:cubicBezTo>
                    <a:pt x="7644" y="95"/>
                    <a:pt x="9549" y="83"/>
                    <a:pt x="11466" y="0"/>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91161;p67">
              <a:extLst>
                <a:ext uri="{FF2B5EF4-FFF2-40B4-BE49-F238E27FC236}">
                  <a16:creationId xmlns:a16="http://schemas.microsoft.com/office/drawing/2014/main" id="{7E1E1F31-E68B-426F-BFE1-5B7E880C45BA}"/>
                </a:ext>
              </a:extLst>
            </p:cNvPr>
            <p:cNvSpPr/>
            <p:nvPr/>
          </p:nvSpPr>
          <p:spPr>
            <a:xfrm>
              <a:off x="2555700" y="4235888"/>
              <a:ext cx="37185" cy="24310"/>
            </a:xfrm>
            <a:custGeom>
              <a:avLst/>
              <a:gdLst/>
              <a:ahLst/>
              <a:cxnLst/>
              <a:rect l="l" t="t" r="r" b="b"/>
              <a:pathLst>
                <a:path w="1239" h="810" extrusionOk="0">
                  <a:moveTo>
                    <a:pt x="298" y="0"/>
                  </a:moveTo>
                  <a:cubicBezTo>
                    <a:pt x="179" y="250"/>
                    <a:pt x="96" y="500"/>
                    <a:pt x="0" y="726"/>
                  </a:cubicBezTo>
                  <a:lnTo>
                    <a:pt x="333" y="72"/>
                  </a:lnTo>
                  <a:lnTo>
                    <a:pt x="1100" y="72"/>
                  </a:lnTo>
                  <a:lnTo>
                    <a:pt x="810" y="726"/>
                  </a:lnTo>
                  <a:lnTo>
                    <a:pt x="0" y="726"/>
                  </a:lnTo>
                  <a:lnTo>
                    <a:pt x="834" y="810"/>
                  </a:lnTo>
                  <a:lnTo>
                    <a:pt x="858" y="810"/>
                  </a:lnTo>
                  <a:lnTo>
                    <a:pt x="858" y="786"/>
                  </a:lnTo>
                  <a:lnTo>
                    <a:pt x="1203" y="60"/>
                  </a:lnTo>
                  <a:lnTo>
                    <a:pt x="1239"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1162;p67">
              <a:extLst>
                <a:ext uri="{FF2B5EF4-FFF2-40B4-BE49-F238E27FC236}">
                  <a16:creationId xmlns:a16="http://schemas.microsoft.com/office/drawing/2014/main" id="{C0C264EC-F821-4555-8E62-575235CDCB79}"/>
                </a:ext>
              </a:extLst>
            </p:cNvPr>
            <p:cNvSpPr/>
            <p:nvPr/>
          </p:nvSpPr>
          <p:spPr>
            <a:xfrm>
              <a:off x="2235527" y="4207646"/>
              <a:ext cx="344153" cy="6243"/>
            </a:xfrm>
            <a:custGeom>
              <a:avLst/>
              <a:gdLst/>
              <a:ahLst/>
              <a:cxnLst/>
              <a:rect l="l" t="t" r="r" b="b"/>
              <a:pathLst>
                <a:path w="11467" h="208" extrusionOk="0">
                  <a:moveTo>
                    <a:pt x="11466" y="1"/>
                  </a:moveTo>
                  <a:cubicBezTo>
                    <a:pt x="9549" y="1"/>
                    <a:pt x="7632" y="13"/>
                    <a:pt x="5727" y="60"/>
                  </a:cubicBezTo>
                  <a:cubicBezTo>
                    <a:pt x="3822" y="108"/>
                    <a:pt x="1905" y="132"/>
                    <a:pt x="0" y="203"/>
                  </a:cubicBezTo>
                  <a:cubicBezTo>
                    <a:pt x="450" y="206"/>
                    <a:pt x="900" y="207"/>
                    <a:pt x="1351" y="207"/>
                  </a:cubicBezTo>
                  <a:cubicBezTo>
                    <a:pt x="2810" y="207"/>
                    <a:pt x="4272" y="192"/>
                    <a:pt x="5727" y="155"/>
                  </a:cubicBezTo>
                  <a:cubicBezTo>
                    <a:pt x="7644" y="96"/>
                    <a:pt x="9549" y="72"/>
                    <a:pt x="11466" y="1"/>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91163;p67">
              <a:extLst>
                <a:ext uri="{FF2B5EF4-FFF2-40B4-BE49-F238E27FC236}">
                  <a16:creationId xmlns:a16="http://schemas.microsoft.com/office/drawing/2014/main" id="{99231EAD-490C-4912-91B1-E5A232AE35CE}"/>
                </a:ext>
              </a:extLst>
            </p:cNvPr>
            <p:cNvSpPr/>
            <p:nvPr/>
          </p:nvSpPr>
          <p:spPr>
            <a:xfrm>
              <a:off x="2593936" y="4194770"/>
              <a:ext cx="37185" cy="24340"/>
            </a:xfrm>
            <a:custGeom>
              <a:avLst/>
              <a:gdLst/>
              <a:ahLst/>
              <a:cxnLst/>
              <a:rect l="l" t="t" r="r" b="b"/>
              <a:pathLst>
                <a:path w="1239" h="811" extrusionOk="0">
                  <a:moveTo>
                    <a:pt x="298" y="1"/>
                  </a:moveTo>
                  <a:lnTo>
                    <a:pt x="298" y="25"/>
                  </a:lnTo>
                  <a:cubicBezTo>
                    <a:pt x="179" y="275"/>
                    <a:pt x="96" y="525"/>
                    <a:pt x="0" y="751"/>
                  </a:cubicBezTo>
                  <a:lnTo>
                    <a:pt x="339" y="108"/>
                  </a:lnTo>
                  <a:lnTo>
                    <a:pt x="1093" y="108"/>
                  </a:lnTo>
                  <a:lnTo>
                    <a:pt x="803" y="751"/>
                  </a:lnTo>
                  <a:lnTo>
                    <a:pt x="0" y="751"/>
                  </a:lnTo>
                  <a:lnTo>
                    <a:pt x="834" y="811"/>
                  </a:lnTo>
                  <a:lnTo>
                    <a:pt x="869" y="811"/>
                  </a:lnTo>
                  <a:lnTo>
                    <a:pt x="869" y="787"/>
                  </a:lnTo>
                  <a:lnTo>
                    <a:pt x="1203" y="61"/>
                  </a:lnTo>
                  <a:lnTo>
                    <a:pt x="1239"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91164;p67">
              <a:extLst>
                <a:ext uri="{FF2B5EF4-FFF2-40B4-BE49-F238E27FC236}">
                  <a16:creationId xmlns:a16="http://schemas.microsoft.com/office/drawing/2014/main" id="{7F4561E7-9AEC-4E74-BCF1-31C3A1BAE7F0}"/>
                </a:ext>
              </a:extLst>
            </p:cNvPr>
            <p:cNvSpPr/>
            <p:nvPr/>
          </p:nvSpPr>
          <p:spPr>
            <a:xfrm>
              <a:off x="2266980" y="4167279"/>
              <a:ext cx="344123" cy="6213"/>
            </a:xfrm>
            <a:custGeom>
              <a:avLst/>
              <a:gdLst/>
              <a:ahLst/>
              <a:cxnLst/>
              <a:rect l="l" t="t" r="r" b="b"/>
              <a:pathLst>
                <a:path w="11466" h="207" extrusionOk="0">
                  <a:moveTo>
                    <a:pt x="11466" y="0"/>
                  </a:moveTo>
                  <a:cubicBezTo>
                    <a:pt x="9561" y="0"/>
                    <a:pt x="7644" y="12"/>
                    <a:pt x="5727" y="60"/>
                  </a:cubicBezTo>
                  <a:cubicBezTo>
                    <a:pt x="3822" y="107"/>
                    <a:pt x="1905" y="131"/>
                    <a:pt x="0" y="203"/>
                  </a:cubicBezTo>
                  <a:cubicBezTo>
                    <a:pt x="453" y="205"/>
                    <a:pt x="904" y="207"/>
                    <a:pt x="1356" y="207"/>
                  </a:cubicBezTo>
                  <a:cubicBezTo>
                    <a:pt x="2817" y="207"/>
                    <a:pt x="4274" y="191"/>
                    <a:pt x="5739" y="155"/>
                  </a:cubicBezTo>
                  <a:cubicBezTo>
                    <a:pt x="7644" y="95"/>
                    <a:pt x="9561" y="84"/>
                    <a:pt x="11466" y="0"/>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1165;p67">
              <a:extLst>
                <a:ext uri="{FF2B5EF4-FFF2-40B4-BE49-F238E27FC236}">
                  <a16:creationId xmlns:a16="http://schemas.microsoft.com/office/drawing/2014/main" id="{20F1CDA3-E1E5-477E-962F-9E45F0A326E3}"/>
                </a:ext>
              </a:extLst>
            </p:cNvPr>
            <p:cNvSpPr/>
            <p:nvPr/>
          </p:nvSpPr>
          <p:spPr>
            <a:xfrm>
              <a:off x="2625719" y="4154404"/>
              <a:ext cx="36855" cy="24340"/>
            </a:xfrm>
            <a:custGeom>
              <a:avLst/>
              <a:gdLst/>
              <a:ahLst/>
              <a:cxnLst/>
              <a:rect l="l" t="t" r="r" b="b"/>
              <a:pathLst>
                <a:path w="1228" h="811" extrusionOk="0">
                  <a:moveTo>
                    <a:pt x="287" y="1"/>
                  </a:moveTo>
                  <a:lnTo>
                    <a:pt x="287" y="24"/>
                  </a:lnTo>
                  <a:cubicBezTo>
                    <a:pt x="180" y="274"/>
                    <a:pt x="96" y="524"/>
                    <a:pt x="1" y="751"/>
                  </a:cubicBezTo>
                  <a:lnTo>
                    <a:pt x="346" y="84"/>
                  </a:lnTo>
                  <a:lnTo>
                    <a:pt x="1094" y="84"/>
                  </a:lnTo>
                  <a:lnTo>
                    <a:pt x="799" y="751"/>
                  </a:lnTo>
                  <a:lnTo>
                    <a:pt x="1" y="751"/>
                  </a:lnTo>
                  <a:lnTo>
                    <a:pt x="834" y="810"/>
                  </a:lnTo>
                  <a:lnTo>
                    <a:pt x="858" y="810"/>
                  </a:lnTo>
                  <a:lnTo>
                    <a:pt x="858" y="786"/>
                  </a:lnTo>
                  <a:lnTo>
                    <a:pt x="1203" y="60"/>
                  </a:lnTo>
                  <a:lnTo>
                    <a:pt x="1227"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91166;p67">
              <a:extLst>
                <a:ext uri="{FF2B5EF4-FFF2-40B4-BE49-F238E27FC236}">
                  <a16:creationId xmlns:a16="http://schemas.microsoft.com/office/drawing/2014/main" id="{036B0FAE-E8CB-434E-A713-7807BA2A321A}"/>
                </a:ext>
              </a:extLst>
            </p:cNvPr>
            <p:cNvSpPr/>
            <p:nvPr/>
          </p:nvSpPr>
          <p:spPr>
            <a:xfrm>
              <a:off x="2305906" y="4126882"/>
              <a:ext cx="344153" cy="6243"/>
            </a:xfrm>
            <a:custGeom>
              <a:avLst/>
              <a:gdLst/>
              <a:ahLst/>
              <a:cxnLst/>
              <a:rect l="l" t="t" r="r" b="b"/>
              <a:pathLst>
                <a:path w="11467" h="208" extrusionOk="0">
                  <a:moveTo>
                    <a:pt x="11467" y="1"/>
                  </a:moveTo>
                  <a:cubicBezTo>
                    <a:pt x="9550" y="1"/>
                    <a:pt x="7645" y="13"/>
                    <a:pt x="5740" y="60"/>
                  </a:cubicBezTo>
                  <a:cubicBezTo>
                    <a:pt x="3823" y="108"/>
                    <a:pt x="1906" y="132"/>
                    <a:pt x="1" y="203"/>
                  </a:cubicBezTo>
                  <a:cubicBezTo>
                    <a:pt x="453" y="206"/>
                    <a:pt x="905" y="207"/>
                    <a:pt x="1357" y="207"/>
                  </a:cubicBezTo>
                  <a:cubicBezTo>
                    <a:pt x="2818" y="207"/>
                    <a:pt x="4275" y="192"/>
                    <a:pt x="5740" y="156"/>
                  </a:cubicBezTo>
                  <a:cubicBezTo>
                    <a:pt x="7645" y="96"/>
                    <a:pt x="9550" y="72"/>
                    <a:pt x="11467" y="1"/>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91167;p67">
              <a:extLst>
                <a:ext uri="{FF2B5EF4-FFF2-40B4-BE49-F238E27FC236}">
                  <a16:creationId xmlns:a16="http://schemas.microsoft.com/office/drawing/2014/main" id="{F82774B5-F3FF-4D6C-8F8E-E103AAC73F5D}"/>
                </a:ext>
              </a:extLst>
            </p:cNvPr>
            <p:cNvSpPr/>
            <p:nvPr/>
          </p:nvSpPr>
          <p:spPr>
            <a:xfrm>
              <a:off x="2664676" y="4114037"/>
              <a:ext cx="37185" cy="24310"/>
            </a:xfrm>
            <a:custGeom>
              <a:avLst/>
              <a:gdLst/>
              <a:ahLst/>
              <a:cxnLst/>
              <a:rect l="l" t="t" r="r" b="b"/>
              <a:pathLst>
                <a:path w="1239" h="810" extrusionOk="0">
                  <a:moveTo>
                    <a:pt x="298" y="0"/>
                  </a:moveTo>
                  <a:lnTo>
                    <a:pt x="298" y="24"/>
                  </a:lnTo>
                  <a:cubicBezTo>
                    <a:pt x="191" y="274"/>
                    <a:pt x="96" y="524"/>
                    <a:pt x="1" y="750"/>
                  </a:cubicBezTo>
                  <a:lnTo>
                    <a:pt x="345" y="107"/>
                  </a:lnTo>
                  <a:lnTo>
                    <a:pt x="1100" y="107"/>
                  </a:lnTo>
                  <a:lnTo>
                    <a:pt x="816" y="750"/>
                  </a:lnTo>
                  <a:lnTo>
                    <a:pt x="1" y="750"/>
                  </a:lnTo>
                  <a:lnTo>
                    <a:pt x="834" y="810"/>
                  </a:lnTo>
                  <a:lnTo>
                    <a:pt x="858" y="810"/>
                  </a:lnTo>
                  <a:lnTo>
                    <a:pt x="858" y="786"/>
                  </a:lnTo>
                  <a:lnTo>
                    <a:pt x="1203" y="60"/>
                  </a:lnTo>
                  <a:lnTo>
                    <a:pt x="1239"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91168;p67">
              <a:extLst>
                <a:ext uri="{FF2B5EF4-FFF2-40B4-BE49-F238E27FC236}">
                  <a16:creationId xmlns:a16="http://schemas.microsoft.com/office/drawing/2014/main" id="{8F613CD4-16B9-43FF-9AFD-5D374CBBEB7B}"/>
                </a:ext>
              </a:extLst>
            </p:cNvPr>
            <p:cNvSpPr/>
            <p:nvPr/>
          </p:nvSpPr>
          <p:spPr>
            <a:xfrm>
              <a:off x="2353086" y="4086515"/>
              <a:ext cx="344153" cy="6243"/>
            </a:xfrm>
            <a:custGeom>
              <a:avLst/>
              <a:gdLst/>
              <a:ahLst/>
              <a:cxnLst/>
              <a:rect l="l" t="t" r="r" b="b"/>
              <a:pathLst>
                <a:path w="11467" h="208" extrusionOk="0">
                  <a:moveTo>
                    <a:pt x="11466" y="0"/>
                  </a:moveTo>
                  <a:cubicBezTo>
                    <a:pt x="9561" y="0"/>
                    <a:pt x="7644" y="12"/>
                    <a:pt x="5739" y="60"/>
                  </a:cubicBezTo>
                  <a:cubicBezTo>
                    <a:pt x="3822" y="108"/>
                    <a:pt x="1917" y="131"/>
                    <a:pt x="0" y="203"/>
                  </a:cubicBezTo>
                  <a:cubicBezTo>
                    <a:pt x="453" y="206"/>
                    <a:pt x="905" y="207"/>
                    <a:pt x="1356" y="207"/>
                  </a:cubicBezTo>
                  <a:cubicBezTo>
                    <a:pt x="2817" y="207"/>
                    <a:pt x="4275" y="192"/>
                    <a:pt x="5739" y="155"/>
                  </a:cubicBezTo>
                  <a:cubicBezTo>
                    <a:pt x="7644" y="96"/>
                    <a:pt x="9561" y="72"/>
                    <a:pt x="11466" y="0"/>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91169;p67">
              <a:extLst>
                <a:ext uri="{FF2B5EF4-FFF2-40B4-BE49-F238E27FC236}">
                  <a16:creationId xmlns:a16="http://schemas.microsoft.com/office/drawing/2014/main" id="{E88843E8-70CC-4131-ABE2-B1729AD47BD8}"/>
                </a:ext>
              </a:extLst>
            </p:cNvPr>
            <p:cNvSpPr/>
            <p:nvPr/>
          </p:nvSpPr>
          <p:spPr>
            <a:xfrm>
              <a:off x="2711855" y="4073640"/>
              <a:ext cx="36825" cy="24340"/>
            </a:xfrm>
            <a:custGeom>
              <a:avLst/>
              <a:gdLst/>
              <a:ahLst/>
              <a:cxnLst/>
              <a:rect l="l" t="t" r="r" b="b"/>
              <a:pathLst>
                <a:path w="1227" h="811" extrusionOk="0">
                  <a:moveTo>
                    <a:pt x="286" y="1"/>
                  </a:moveTo>
                  <a:lnTo>
                    <a:pt x="286" y="25"/>
                  </a:lnTo>
                  <a:cubicBezTo>
                    <a:pt x="179" y="275"/>
                    <a:pt x="96" y="525"/>
                    <a:pt x="0" y="739"/>
                  </a:cubicBezTo>
                  <a:lnTo>
                    <a:pt x="358" y="84"/>
                  </a:lnTo>
                  <a:lnTo>
                    <a:pt x="1105" y="84"/>
                  </a:lnTo>
                  <a:lnTo>
                    <a:pt x="810" y="739"/>
                  </a:lnTo>
                  <a:lnTo>
                    <a:pt x="0" y="739"/>
                  </a:lnTo>
                  <a:lnTo>
                    <a:pt x="834" y="810"/>
                  </a:lnTo>
                  <a:lnTo>
                    <a:pt x="858" y="810"/>
                  </a:lnTo>
                  <a:lnTo>
                    <a:pt x="858" y="787"/>
                  </a:lnTo>
                  <a:lnTo>
                    <a:pt x="1203" y="60"/>
                  </a:lnTo>
                  <a:lnTo>
                    <a:pt x="1227"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91170;p67">
              <a:extLst>
                <a:ext uri="{FF2B5EF4-FFF2-40B4-BE49-F238E27FC236}">
                  <a16:creationId xmlns:a16="http://schemas.microsoft.com/office/drawing/2014/main" id="{62178C59-0F13-4077-A274-3CF9F4199627}"/>
                </a:ext>
              </a:extLst>
            </p:cNvPr>
            <p:cNvSpPr/>
            <p:nvPr/>
          </p:nvSpPr>
          <p:spPr>
            <a:xfrm>
              <a:off x="2397384" y="4046118"/>
              <a:ext cx="343793" cy="6243"/>
            </a:xfrm>
            <a:custGeom>
              <a:avLst/>
              <a:gdLst/>
              <a:ahLst/>
              <a:cxnLst/>
              <a:rect l="l" t="t" r="r" b="b"/>
              <a:pathLst>
                <a:path w="11455" h="208" extrusionOk="0">
                  <a:moveTo>
                    <a:pt x="11455" y="1"/>
                  </a:moveTo>
                  <a:cubicBezTo>
                    <a:pt x="9550" y="1"/>
                    <a:pt x="7633" y="1"/>
                    <a:pt x="5728" y="61"/>
                  </a:cubicBezTo>
                  <a:cubicBezTo>
                    <a:pt x="3811" y="108"/>
                    <a:pt x="1906" y="132"/>
                    <a:pt x="1" y="203"/>
                  </a:cubicBezTo>
                  <a:cubicBezTo>
                    <a:pt x="429" y="206"/>
                    <a:pt x="857" y="208"/>
                    <a:pt x="1285" y="208"/>
                  </a:cubicBezTo>
                  <a:cubicBezTo>
                    <a:pt x="2763" y="208"/>
                    <a:pt x="4242" y="190"/>
                    <a:pt x="5728" y="144"/>
                  </a:cubicBezTo>
                  <a:cubicBezTo>
                    <a:pt x="7633" y="96"/>
                    <a:pt x="9550" y="72"/>
                    <a:pt x="11455" y="1"/>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91171;p67">
              <a:extLst>
                <a:ext uri="{FF2B5EF4-FFF2-40B4-BE49-F238E27FC236}">
                  <a16:creationId xmlns:a16="http://schemas.microsoft.com/office/drawing/2014/main" id="{C304927D-12F1-40AB-87B2-DC91FA93BBBD}"/>
                </a:ext>
              </a:extLst>
            </p:cNvPr>
            <p:cNvSpPr/>
            <p:nvPr/>
          </p:nvSpPr>
          <p:spPr>
            <a:xfrm>
              <a:off x="2755794" y="4033633"/>
              <a:ext cx="37215" cy="24310"/>
            </a:xfrm>
            <a:custGeom>
              <a:avLst/>
              <a:gdLst/>
              <a:ahLst/>
              <a:cxnLst/>
              <a:rect l="l" t="t" r="r" b="b"/>
              <a:pathLst>
                <a:path w="1240" h="810" extrusionOk="0">
                  <a:moveTo>
                    <a:pt x="298" y="0"/>
                  </a:moveTo>
                  <a:lnTo>
                    <a:pt x="298" y="24"/>
                  </a:lnTo>
                  <a:cubicBezTo>
                    <a:pt x="179" y="274"/>
                    <a:pt x="96" y="524"/>
                    <a:pt x="1" y="738"/>
                  </a:cubicBezTo>
                  <a:lnTo>
                    <a:pt x="345" y="107"/>
                  </a:lnTo>
                  <a:lnTo>
                    <a:pt x="1100" y="107"/>
                  </a:lnTo>
                  <a:lnTo>
                    <a:pt x="821" y="738"/>
                  </a:lnTo>
                  <a:lnTo>
                    <a:pt x="1" y="738"/>
                  </a:lnTo>
                  <a:lnTo>
                    <a:pt x="846" y="810"/>
                  </a:lnTo>
                  <a:lnTo>
                    <a:pt x="870" y="810"/>
                  </a:lnTo>
                  <a:lnTo>
                    <a:pt x="870" y="786"/>
                  </a:lnTo>
                  <a:lnTo>
                    <a:pt x="1203" y="60"/>
                  </a:lnTo>
                  <a:lnTo>
                    <a:pt x="1239"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91172;p67">
              <a:extLst>
                <a:ext uri="{FF2B5EF4-FFF2-40B4-BE49-F238E27FC236}">
                  <a16:creationId xmlns:a16="http://schemas.microsoft.com/office/drawing/2014/main" id="{3A32BDAF-6863-4299-B541-F8B6536C92AA}"/>
                </a:ext>
              </a:extLst>
            </p:cNvPr>
            <p:cNvSpPr/>
            <p:nvPr/>
          </p:nvSpPr>
          <p:spPr>
            <a:xfrm>
              <a:off x="2462782" y="4007522"/>
              <a:ext cx="1039183" cy="574649"/>
            </a:xfrm>
            <a:custGeom>
              <a:avLst/>
              <a:gdLst/>
              <a:ahLst/>
              <a:cxnLst/>
              <a:rect l="l" t="t" r="r" b="b"/>
              <a:pathLst>
                <a:path w="34625" h="19147" extrusionOk="0">
                  <a:moveTo>
                    <a:pt x="6" y="287"/>
                  </a:moveTo>
                  <a:cubicBezTo>
                    <a:pt x="4" y="287"/>
                    <a:pt x="2" y="287"/>
                    <a:pt x="1" y="287"/>
                  </a:cubicBezTo>
                  <a:lnTo>
                    <a:pt x="6" y="287"/>
                  </a:lnTo>
                  <a:close/>
                  <a:moveTo>
                    <a:pt x="16397" y="0"/>
                  </a:moveTo>
                  <a:cubicBezTo>
                    <a:pt x="16361" y="0"/>
                    <a:pt x="16325" y="0"/>
                    <a:pt x="16288" y="1"/>
                  </a:cubicBezTo>
                  <a:lnTo>
                    <a:pt x="6" y="287"/>
                  </a:lnTo>
                  <a:lnTo>
                    <a:pt x="6" y="287"/>
                  </a:lnTo>
                  <a:cubicBezTo>
                    <a:pt x="40" y="286"/>
                    <a:pt x="75" y="286"/>
                    <a:pt x="110" y="286"/>
                  </a:cubicBezTo>
                  <a:cubicBezTo>
                    <a:pt x="4689" y="286"/>
                    <a:pt x="7547" y="5494"/>
                    <a:pt x="10323" y="10538"/>
                  </a:cubicBezTo>
                  <a:cubicBezTo>
                    <a:pt x="12762" y="14966"/>
                    <a:pt x="15060" y="19147"/>
                    <a:pt x="18293" y="19147"/>
                  </a:cubicBezTo>
                  <a:cubicBezTo>
                    <a:pt x="18312" y="19147"/>
                    <a:pt x="18330" y="19147"/>
                    <a:pt x="18348" y="19146"/>
                  </a:cubicBezTo>
                  <a:lnTo>
                    <a:pt x="34624" y="18861"/>
                  </a:lnTo>
                  <a:lnTo>
                    <a:pt x="34624" y="18861"/>
                  </a:lnTo>
                  <a:cubicBezTo>
                    <a:pt x="34606" y="18861"/>
                    <a:pt x="34588" y="18861"/>
                    <a:pt x="34569" y="18861"/>
                  </a:cubicBezTo>
                  <a:cubicBezTo>
                    <a:pt x="31348" y="18861"/>
                    <a:pt x="29050" y="14680"/>
                    <a:pt x="26611" y="10252"/>
                  </a:cubicBezTo>
                  <a:cubicBezTo>
                    <a:pt x="23835" y="5208"/>
                    <a:pt x="20965" y="0"/>
                    <a:pt x="16397"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91173;p67">
              <a:extLst>
                <a:ext uri="{FF2B5EF4-FFF2-40B4-BE49-F238E27FC236}">
                  <a16:creationId xmlns:a16="http://schemas.microsoft.com/office/drawing/2014/main" id="{01A4BB1A-796E-4836-B1B2-DAB7FACF0952}"/>
                </a:ext>
              </a:extLst>
            </p:cNvPr>
            <p:cNvSpPr/>
            <p:nvPr/>
          </p:nvSpPr>
          <p:spPr>
            <a:xfrm>
              <a:off x="3013811" y="4456359"/>
              <a:ext cx="911240" cy="125812"/>
            </a:xfrm>
            <a:custGeom>
              <a:avLst/>
              <a:gdLst/>
              <a:ahLst/>
              <a:cxnLst/>
              <a:rect l="l" t="t" r="r" b="b"/>
              <a:pathLst>
                <a:path w="30362" h="4192" extrusionOk="0">
                  <a:moveTo>
                    <a:pt x="30361" y="0"/>
                  </a:moveTo>
                  <a:cubicBezTo>
                    <a:pt x="30342" y="1"/>
                    <a:pt x="30323" y="1"/>
                    <a:pt x="30304" y="1"/>
                  </a:cubicBezTo>
                  <a:lnTo>
                    <a:pt x="30304" y="1"/>
                  </a:lnTo>
                  <a:lnTo>
                    <a:pt x="30361" y="0"/>
                  </a:lnTo>
                  <a:close/>
                  <a:moveTo>
                    <a:pt x="30304" y="1"/>
                  </a:moveTo>
                  <a:lnTo>
                    <a:pt x="14073" y="298"/>
                  </a:lnTo>
                  <a:cubicBezTo>
                    <a:pt x="10537" y="346"/>
                    <a:pt x="8394" y="1381"/>
                    <a:pt x="6322" y="2382"/>
                  </a:cubicBezTo>
                  <a:cubicBezTo>
                    <a:pt x="4431" y="3297"/>
                    <a:pt x="2659" y="4142"/>
                    <a:pt x="8" y="4191"/>
                  </a:cubicBezTo>
                  <a:lnTo>
                    <a:pt x="8" y="4191"/>
                  </a:lnTo>
                  <a:lnTo>
                    <a:pt x="16276" y="3894"/>
                  </a:lnTo>
                  <a:cubicBezTo>
                    <a:pt x="18931" y="3846"/>
                    <a:pt x="20705" y="3001"/>
                    <a:pt x="22598" y="2084"/>
                  </a:cubicBezTo>
                  <a:cubicBezTo>
                    <a:pt x="24659" y="1089"/>
                    <a:pt x="26790" y="71"/>
                    <a:pt x="30304" y="1"/>
                  </a:cubicBezTo>
                  <a:close/>
                  <a:moveTo>
                    <a:pt x="8" y="4191"/>
                  </a:moveTo>
                  <a:lnTo>
                    <a:pt x="0" y="4191"/>
                  </a:lnTo>
                  <a:cubicBezTo>
                    <a:pt x="3" y="4191"/>
                    <a:pt x="6" y="4191"/>
                    <a:pt x="8" y="419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91174;p67">
              <a:extLst>
                <a:ext uri="{FF2B5EF4-FFF2-40B4-BE49-F238E27FC236}">
                  <a16:creationId xmlns:a16="http://schemas.microsoft.com/office/drawing/2014/main" id="{E37ECE89-13CB-4641-B0F7-5C9C1EEA8E3E}"/>
                </a:ext>
              </a:extLst>
            </p:cNvPr>
            <p:cNvSpPr/>
            <p:nvPr/>
          </p:nvSpPr>
          <p:spPr>
            <a:xfrm>
              <a:off x="3185332" y="4553540"/>
              <a:ext cx="300905" cy="6483"/>
            </a:xfrm>
            <a:custGeom>
              <a:avLst/>
              <a:gdLst/>
              <a:ahLst/>
              <a:cxnLst/>
              <a:rect l="l" t="t" r="r" b="b"/>
              <a:pathLst>
                <a:path w="10026" h="216" extrusionOk="0">
                  <a:moveTo>
                    <a:pt x="10025" y="1"/>
                  </a:moveTo>
                  <a:cubicBezTo>
                    <a:pt x="8346" y="1"/>
                    <a:pt x="6680" y="13"/>
                    <a:pt x="5013" y="60"/>
                  </a:cubicBezTo>
                  <a:cubicBezTo>
                    <a:pt x="3346" y="108"/>
                    <a:pt x="1667" y="144"/>
                    <a:pt x="0" y="215"/>
                  </a:cubicBezTo>
                  <a:cubicBezTo>
                    <a:pt x="1667" y="215"/>
                    <a:pt x="3346" y="215"/>
                    <a:pt x="5013" y="156"/>
                  </a:cubicBezTo>
                  <a:cubicBezTo>
                    <a:pt x="6680" y="96"/>
                    <a:pt x="8358" y="84"/>
                    <a:pt x="10025" y="1"/>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91175;p67">
              <a:extLst>
                <a:ext uri="{FF2B5EF4-FFF2-40B4-BE49-F238E27FC236}">
                  <a16:creationId xmlns:a16="http://schemas.microsoft.com/office/drawing/2014/main" id="{CEA49BDF-1A78-4640-A1B1-950A71E88485}"/>
                </a:ext>
              </a:extLst>
            </p:cNvPr>
            <p:cNvSpPr/>
            <p:nvPr/>
          </p:nvSpPr>
          <p:spPr>
            <a:xfrm>
              <a:off x="3500494" y="4541055"/>
              <a:ext cx="37185" cy="24310"/>
            </a:xfrm>
            <a:custGeom>
              <a:avLst/>
              <a:gdLst/>
              <a:ahLst/>
              <a:cxnLst/>
              <a:rect l="l" t="t" r="r" b="b"/>
              <a:pathLst>
                <a:path w="1239" h="810" extrusionOk="0">
                  <a:moveTo>
                    <a:pt x="298" y="0"/>
                  </a:moveTo>
                  <a:lnTo>
                    <a:pt x="298" y="24"/>
                  </a:lnTo>
                  <a:cubicBezTo>
                    <a:pt x="179" y="274"/>
                    <a:pt x="96" y="512"/>
                    <a:pt x="0" y="750"/>
                  </a:cubicBezTo>
                  <a:lnTo>
                    <a:pt x="351" y="107"/>
                  </a:lnTo>
                  <a:lnTo>
                    <a:pt x="1105" y="107"/>
                  </a:lnTo>
                  <a:lnTo>
                    <a:pt x="815" y="750"/>
                  </a:lnTo>
                  <a:lnTo>
                    <a:pt x="0" y="750"/>
                  </a:lnTo>
                  <a:lnTo>
                    <a:pt x="846" y="810"/>
                  </a:lnTo>
                  <a:lnTo>
                    <a:pt x="870" y="810"/>
                  </a:lnTo>
                  <a:lnTo>
                    <a:pt x="870" y="786"/>
                  </a:lnTo>
                  <a:lnTo>
                    <a:pt x="1215" y="72"/>
                  </a:lnTo>
                  <a:lnTo>
                    <a:pt x="1239"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91176;p67">
              <a:extLst>
                <a:ext uri="{FF2B5EF4-FFF2-40B4-BE49-F238E27FC236}">
                  <a16:creationId xmlns:a16="http://schemas.microsoft.com/office/drawing/2014/main" id="{E7712851-D52E-4D90-B067-BBBF8AF0E2FC}"/>
                </a:ext>
              </a:extLst>
            </p:cNvPr>
            <p:cNvSpPr/>
            <p:nvPr/>
          </p:nvSpPr>
          <p:spPr>
            <a:xfrm>
              <a:off x="3265016" y="4520676"/>
              <a:ext cx="311260" cy="6453"/>
            </a:xfrm>
            <a:custGeom>
              <a:avLst/>
              <a:gdLst/>
              <a:ahLst/>
              <a:cxnLst/>
              <a:rect l="l" t="t" r="r" b="b"/>
              <a:pathLst>
                <a:path w="10371" h="215" extrusionOk="0">
                  <a:moveTo>
                    <a:pt x="10371" y="0"/>
                  </a:moveTo>
                  <a:cubicBezTo>
                    <a:pt x="8644" y="0"/>
                    <a:pt x="6918" y="12"/>
                    <a:pt x="5179" y="60"/>
                  </a:cubicBezTo>
                  <a:cubicBezTo>
                    <a:pt x="3453" y="120"/>
                    <a:pt x="1727" y="143"/>
                    <a:pt x="0" y="215"/>
                  </a:cubicBezTo>
                  <a:cubicBezTo>
                    <a:pt x="1727" y="215"/>
                    <a:pt x="3453" y="203"/>
                    <a:pt x="5179" y="155"/>
                  </a:cubicBezTo>
                  <a:cubicBezTo>
                    <a:pt x="6918" y="108"/>
                    <a:pt x="8644" y="84"/>
                    <a:pt x="10371" y="0"/>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91177;p67">
              <a:extLst>
                <a:ext uri="{FF2B5EF4-FFF2-40B4-BE49-F238E27FC236}">
                  <a16:creationId xmlns:a16="http://schemas.microsoft.com/office/drawing/2014/main" id="{5F0967BC-42CE-4A3C-B023-CBB438E3067C}"/>
                </a:ext>
              </a:extLst>
            </p:cNvPr>
            <p:cNvSpPr/>
            <p:nvPr/>
          </p:nvSpPr>
          <p:spPr>
            <a:xfrm>
              <a:off x="3590891" y="4508161"/>
              <a:ext cx="36855" cy="24340"/>
            </a:xfrm>
            <a:custGeom>
              <a:avLst/>
              <a:gdLst/>
              <a:ahLst/>
              <a:cxnLst/>
              <a:rect l="l" t="t" r="r" b="b"/>
              <a:pathLst>
                <a:path w="1228" h="811" extrusionOk="0">
                  <a:moveTo>
                    <a:pt x="286" y="1"/>
                  </a:moveTo>
                  <a:lnTo>
                    <a:pt x="286" y="13"/>
                  </a:lnTo>
                  <a:cubicBezTo>
                    <a:pt x="179" y="275"/>
                    <a:pt x="96" y="513"/>
                    <a:pt x="1" y="739"/>
                  </a:cubicBezTo>
                  <a:lnTo>
                    <a:pt x="345" y="96"/>
                  </a:lnTo>
                  <a:lnTo>
                    <a:pt x="1105" y="96"/>
                  </a:lnTo>
                  <a:lnTo>
                    <a:pt x="821" y="739"/>
                  </a:lnTo>
                  <a:lnTo>
                    <a:pt x="1" y="739"/>
                  </a:lnTo>
                  <a:lnTo>
                    <a:pt x="834" y="810"/>
                  </a:lnTo>
                  <a:lnTo>
                    <a:pt x="858" y="810"/>
                  </a:lnTo>
                  <a:lnTo>
                    <a:pt x="858" y="787"/>
                  </a:lnTo>
                  <a:lnTo>
                    <a:pt x="1203" y="60"/>
                  </a:lnTo>
                  <a:lnTo>
                    <a:pt x="1227"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91178;p67">
              <a:extLst>
                <a:ext uri="{FF2B5EF4-FFF2-40B4-BE49-F238E27FC236}">
                  <a16:creationId xmlns:a16="http://schemas.microsoft.com/office/drawing/2014/main" id="{9ECF0F6E-F649-44F4-8F72-F07C33A8A15A}"/>
                </a:ext>
              </a:extLst>
            </p:cNvPr>
            <p:cNvSpPr/>
            <p:nvPr/>
          </p:nvSpPr>
          <p:spPr>
            <a:xfrm>
              <a:off x="3353282" y="4490544"/>
              <a:ext cx="311260" cy="6213"/>
            </a:xfrm>
            <a:custGeom>
              <a:avLst/>
              <a:gdLst/>
              <a:ahLst/>
              <a:cxnLst/>
              <a:rect l="l" t="t" r="r" b="b"/>
              <a:pathLst>
                <a:path w="10371" h="207" extrusionOk="0">
                  <a:moveTo>
                    <a:pt x="9146" y="0"/>
                  </a:moveTo>
                  <a:cubicBezTo>
                    <a:pt x="7824" y="0"/>
                    <a:pt x="6498" y="16"/>
                    <a:pt x="5179" y="52"/>
                  </a:cubicBezTo>
                  <a:cubicBezTo>
                    <a:pt x="3453" y="111"/>
                    <a:pt x="1726" y="135"/>
                    <a:pt x="0" y="207"/>
                  </a:cubicBezTo>
                  <a:cubicBezTo>
                    <a:pt x="1726" y="207"/>
                    <a:pt x="3453" y="207"/>
                    <a:pt x="5191" y="147"/>
                  </a:cubicBezTo>
                  <a:cubicBezTo>
                    <a:pt x="6918" y="100"/>
                    <a:pt x="8644" y="76"/>
                    <a:pt x="10370" y="4"/>
                  </a:cubicBezTo>
                  <a:cubicBezTo>
                    <a:pt x="9963" y="2"/>
                    <a:pt x="9555" y="0"/>
                    <a:pt x="9146" y="0"/>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91179;p67">
              <a:extLst>
                <a:ext uri="{FF2B5EF4-FFF2-40B4-BE49-F238E27FC236}">
                  <a16:creationId xmlns:a16="http://schemas.microsoft.com/office/drawing/2014/main" id="{856C51C1-0D19-4D37-809D-503DA749A339}"/>
                </a:ext>
              </a:extLst>
            </p:cNvPr>
            <p:cNvSpPr/>
            <p:nvPr/>
          </p:nvSpPr>
          <p:spPr>
            <a:xfrm>
              <a:off x="3679158" y="4477788"/>
              <a:ext cx="37185" cy="24340"/>
            </a:xfrm>
            <a:custGeom>
              <a:avLst/>
              <a:gdLst/>
              <a:ahLst/>
              <a:cxnLst/>
              <a:rect l="l" t="t" r="r" b="b"/>
              <a:pathLst>
                <a:path w="1239" h="811" extrusionOk="0">
                  <a:moveTo>
                    <a:pt x="298" y="1"/>
                  </a:moveTo>
                  <a:lnTo>
                    <a:pt x="298" y="13"/>
                  </a:lnTo>
                  <a:cubicBezTo>
                    <a:pt x="179" y="263"/>
                    <a:pt x="96" y="513"/>
                    <a:pt x="1" y="739"/>
                  </a:cubicBezTo>
                  <a:lnTo>
                    <a:pt x="345" y="108"/>
                  </a:lnTo>
                  <a:lnTo>
                    <a:pt x="1100" y="108"/>
                  </a:lnTo>
                  <a:lnTo>
                    <a:pt x="821" y="739"/>
                  </a:lnTo>
                  <a:lnTo>
                    <a:pt x="1" y="739"/>
                  </a:lnTo>
                  <a:lnTo>
                    <a:pt x="846" y="810"/>
                  </a:lnTo>
                  <a:lnTo>
                    <a:pt x="870" y="810"/>
                  </a:lnTo>
                  <a:lnTo>
                    <a:pt x="870" y="787"/>
                  </a:lnTo>
                  <a:lnTo>
                    <a:pt x="1215" y="60"/>
                  </a:lnTo>
                  <a:lnTo>
                    <a:pt x="1239"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91180;p67">
              <a:extLst>
                <a:ext uri="{FF2B5EF4-FFF2-40B4-BE49-F238E27FC236}">
                  <a16:creationId xmlns:a16="http://schemas.microsoft.com/office/drawing/2014/main" id="{02184B34-A426-4A38-895D-32B14E92CF68}"/>
                </a:ext>
              </a:extLst>
            </p:cNvPr>
            <p:cNvSpPr/>
            <p:nvPr/>
          </p:nvSpPr>
          <p:spPr>
            <a:xfrm>
              <a:off x="3436177" y="4456359"/>
              <a:ext cx="812979" cy="129744"/>
            </a:xfrm>
            <a:custGeom>
              <a:avLst/>
              <a:gdLst/>
              <a:ahLst/>
              <a:cxnLst/>
              <a:rect l="l" t="t" r="r" b="b"/>
              <a:pathLst>
                <a:path w="27088" h="4323" extrusionOk="0">
                  <a:moveTo>
                    <a:pt x="6" y="298"/>
                  </a:moveTo>
                  <a:cubicBezTo>
                    <a:pt x="4" y="298"/>
                    <a:pt x="2" y="298"/>
                    <a:pt x="0" y="298"/>
                  </a:cubicBezTo>
                  <a:lnTo>
                    <a:pt x="6" y="298"/>
                  </a:lnTo>
                  <a:close/>
                  <a:moveTo>
                    <a:pt x="16304" y="0"/>
                  </a:moveTo>
                  <a:cubicBezTo>
                    <a:pt x="16299" y="0"/>
                    <a:pt x="16293" y="0"/>
                    <a:pt x="16288" y="0"/>
                  </a:cubicBezTo>
                  <a:lnTo>
                    <a:pt x="6" y="298"/>
                  </a:lnTo>
                  <a:lnTo>
                    <a:pt x="6" y="298"/>
                  </a:lnTo>
                  <a:cubicBezTo>
                    <a:pt x="12" y="298"/>
                    <a:pt x="18" y="298"/>
                    <a:pt x="24" y="298"/>
                  </a:cubicBezTo>
                  <a:cubicBezTo>
                    <a:pt x="1794" y="298"/>
                    <a:pt x="10444" y="4156"/>
                    <a:pt x="10811" y="4322"/>
                  </a:cubicBezTo>
                  <a:lnTo>
                    <a:pt x="27087" y="4037"/>
                  </a:lnTo>
                  <a:cubicBezTo>
                    <a:pt x="26719" y="3870"/>
                    <a:pt x="18056" y="0"/>
                    <a:pt x="16304"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91181;p67">
              <a:extLst>
                <a:ext uri="{FF2B5EF4-FFF2-40B4-BE49-F238E27FC236}">
                  <a16:creationId xmlns:a16="http://schemas.microsoft.com/office/drawing/2014/main" id="{A9E2952E-5A13-4D9A-B7AC-564C3D492BDE}"/>
                </a:ext>
              </a:extLst>
            </p:cNvPr>
            <p:cNvSpPr/>
            <p:nvPr/>
          </p:nvSpPr>
          <p:spPr>
            <a:xfrm>
              <a:off x="1945006" y="1116688"/>
              <a:ext cx="823693" cy="454209"/>
            </a:xfrm>
            <a:custGeom>
              <a:avLst/>
              <a:gdLst/>
              <a:ahLst/>
              <a:cxnLst/>
              <a:rect l="l" t="t" r="r" b="b"/>
              <a:pathLst>
                <a:path w="27445" h="15134" extrusionOk="0">
                  <a:moveTo>
                    <a:pt x="16373" y="0"/>
                  </a:moveTo>
                  <a:cubicBezTo>
                    <a:pt x="16345" y="0"/>
                    <a:pt x="16317" y="0"/>
                    <a:pt x="16288" y="1"/>
                  </a:cubicBezTo>
                  <a:lnTo>
                    <a:pt x="1" y="275"/>
                  </a:lnTo>
                  <a:cubicBezTo>
                    <a:pt x="15" y="274"/>
                    <a:pt x="30" y="274"/>
                    <a:pt x="44" y="274"/>
                  </a:cubicBezTo>
                  <a:cubicBezTo>
                    <a:pt x="1707" y="274"/>
                    <a:pt x="3297" y="952"/>
                    <a:pt x="4430" y="2168"/>
                  </a:cubicBezTo>
                  <a:cubicBezTo>
                    <a:pt x="6859" y="4751"/>
                    <a:pt x="9061" y="8990"/>
                    <a:pt x="11157" y="15134"/>
                  </a:cubicBezTo>
                  <a:lnTo>
                    <a:pt x="27444" y="14860"/>
                  </a:lnTo>
                  <a:cubicBezTo>
                    <a:pt x="25337" y="8704"/>
                    <a:pt x="23134" y="4466"/>
                    <a:pt x="20706" y="1882"/>
                  </a:cubicBezTo>
                  <a:cubicBezTo>
                    <a:pt x="19582" y="676"/>
                    <a:pt x="18010" y="0"/>
                    <a:pt x="1637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91182;p67">
              <a:extLst>
                <a:ext uri="{FF2B5EF4-FFF2-40B4-BE49-F238E27FC236}">
                  <a16:creationId xmlns:a16="http://schemas.microsoft.com/office/drawing/2014/main" id="{607988EE-1CED-41A9-B39E-7048A5B59ADA}"/>
                </a:ext>
              </a:extLst>
            </p:cNvPr>
            <p:cNvSpPr/>
            <p:nvPr/>
          </p:nvSpPr>
          <p:spPr>
            <a:xfrm>
              <a:off x="2305216" y="1487133"/>
              <a:ext cx="343763" cy="6213"/>
            </a:xfrm>
            <a:custGeom>
              <a:avLst/>
              <a:gdLst/>
              <a:ahLst/>
              <a:cxnLst/>
              <a:rect l="l" t="t" r="r" b="b"/>
              <a:pathLst>
                <a:path w="11454" h="207" extrusionOk="0">
                  <a:moveTo>
                    <a:pt x="10169" y="0"/>
                  </a:moveTo>
                  <a:cubicBezTo>
                    <a:pt x="8692" y="0"/>
                    <a:pt x="7213" y="18"/>
                    <a:pt x="5727" y="64"/>
                  </a:cubicBezTo>
                  <a:cubicBezTo>
                    <a:pt x="3822" y="112"/>
                    <a:pt x="1905" y="135"/>
                    <a:pt x="0" y="207"/>
                  </a:cubicBezTo>
                  <a:cubicBezTo>
                    <a:pt x="1905" y="207"/>
                    <a:pt x="3822" y="207"/>
                    <a:pt x="5727" y="147"/>
                  </a:cubicBezTo>
                  <a:cubicBezTo>
                    <a:pt x="7632" y="100"/>
                    <a:pt x="9549" y="76"/>
                    <a:pt x="11454" y="5"/>
                  </a:cubicBezTo>
                  <a:cubicBezTo>
                    <a:pt x="11026" y="2"/>
                    <a:pt x="10598" y="0"/>
                    <a:pt x="10169" y="0"/>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91183;p67">
              <a:extLst>
                <a:ext uri="{FF2B5EF4-FFF2-40B4-BE49-F238E27FC236}">
                  <a16:creationId xmlns:a16="http://schemas.microsoft.com/office/drawing/2014/main" id="{FCDF3C48-CC7B-4093-9195-4645B842B763}"/>
                </a:ext>
              </a:extLst>
            </p:cNvPr>
            <p:cNvSpPr/>
            <p:nvPr/>
          </p:nvSpPr>
          <p:spPr>
            <a:xfrm>
              <a:off x="2667197" y="1472967"/>
              <a:ext cx="32534" cy="24310"/>
            </a:xfrm>
            <a:custGeom>
              <a:avLst/>
              <a:gdLst/>
              <a:ahLst/>
              <a:cxnLst/>
              <a:rect l="l" t="t" r="r" b="b"/>
              <a:pathLst>
                <a:path w="1084" h="810" extrusionOk="0">
                  <a:moveTo>
                    <a:pt x="834" y="0"/>
                  </a:moveTo>
                  <a:lnTo>
                    <a:pt x="48" y="48"/>
                  </a:lnTo>
                  <a:lnTo>
                    <a:pt x="0" y="48"/>
                  </a:lnTo>
                  <a:lnTo>
                    <a:pt x="0" y="84"/>
                  </a:lnTo>
                  <a:cubicBezTo>
                    <a:pt x="83" y="322"/>
                    <a:pt x="179" y="560"/>
                    <a:pt x="262" y="786"/>
                  </a:cubicBezTo>
                  <a:cubicBezTo>
                    <a:pt x="184" y="562"/>
                    <a:pt x="126" y="327"/>
                    <a:pt x="80" y="92"/>
                  </a:cubicBezTo>
                  <a:lnTo>
                    <a:pt x="80" y="92"/>
                  </a:lnTo>
                  <a:cubicBezTo>
                    <a:pt x="314" y="73"/>
                    <a:pt x="548" y="72"/>
                    <a:pt x="782" y="72"/>
                  </a:cubicBezTo>
                  <a:lnTo>
                    <a:pt x="782" y="72"/>
                  </a:lnTo>
                  <a:lnTo>
                    <a:pt x="997" y="729"/>
                  </a:lnTo>
                  <a:lnTo>
                    <a:pt x="997" y="729"/>
                  </a:lnTo>
                  <a:cubicBezTo>
                    <a:pt x="754" y="742"/>
                    <a:pt x="518" y="764"/>
                    <a:pt x="262" y="786"/>
                  </a:cubicBezTo>
                  <a:lnTo>
                    <a:pt x="1036" y="810"/>
                  </a:lnTo>
                  <a:lnTo>
                    <a:pt x="1084" y="810"/>
                  </a:lnTo>
                  <a:lnTo>
                    <a:pt x="1084" y="762"/>
                  </a:lnTo>
                  <a:lnTo>
                    <a:pt x="869" y="36"/>
                  </a:lnTo>
                  <a:lnTo>
                    <a:pt x="869"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91184;p67">
              <a:extLst>
                <a:ext uri="{FF2B5EF4-FFF2-40B4-BE49-F238E27FC236}">
                  <a16:creationId xmlns:a16="http://schemas.microsoft.com/office/drawing/2014/main" id="{F1DBFFEF-0DD2-48EB-8909-81759DA4C1F3}"/>
                </a:ext>
              </a:extLst>
            </p:cNvPr>
            <p:cNvSpPr/>
            <p:nvPr/>
          </p:nvSpPr>
          <p:spPr>
            <a:xfrm>
              <a:off x="2672179" y="1479389"/>
              <a:ext cx="16117" cy="23260"/>
            </a:xfrm>
            <a:custGeom>
              <a:avLst/>
              <a:gdLst/>
              <a:ahLst/>
              <a:cxnLst/>
              <a:rect l="l" t="t" r="r" b="b"/>
              <a:pathLst>
                <a:path w="537" h="775" extrusionOk="0">
                  <a:moveTo>
                    <a:pt x="298" y="1"/>
                  </a:moveTo>
                  <a:lnTo>
                    <a:pt x="263" y="48"/>
                  </a:lnTo>
                  <a:cubicBezTo>
                    <a:pt x="156" y="274"/>
                    <a:pt x="60" y="524"/>
                    <a:pt x="1" y="774"/>
                  </a:cubicBezTo>
                  <a:cubicBezTo>
                    <a:pt x="135" y="561"/>
                    <a:pt x="238" y="338"/>
                    <a:pt x="319" y="104"/>
                  </a:cubicBezTo>
                  <a:lnTo>
                    <a:pt x="319" y="104"/>
                  </a:lnTo>
                  <a:cubicBezTo>
                    <a:pt x="388" y="169"/>
                    <a:pt x="458" y="228"/>
                    <a:pt x="537" y="286"/>
                  </a:cubicBezTo>
                  <a:cubicBezTo>
                    <a:pt x="477" y="191"/>
                    <a:pt x="406" y="120"/>
                    <a:pt x="322" y="36"/>
                  </a:cubicBezTo>
                  <a:lnTo>
                    <a:pt x="2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91185;p67">
              <a:extLst>
                <a:ext uri="{FF2B5EF4-FFF2-40B4-BE49-F238E27FC236}">
                  <a16:creationId xmlns:a16="http://schemas.microsoft.com/office/drawing/2014/main" id="{D62156F9-AC49-4F25-99BB-3CCBCF019FAC}"/>
                </a:ext>
              </a:extLst>
            </p:cNvPr>
            <p:cNvSpPr/>
            <p:nvPr/>
          </p:nvSpPr>
          <p:spPr>
            <a:xfrm>
              <a:off x="2287328" y="1439023"/>
              <a:ext cx="344153" cy="6213"/>
            </a:xfrm>
            <a:custGeom>
              <a:avLst/>
              <a:gdLst/>
              <a:ahLst/>
              <a:cxnLst/>
              <a:rect l="l" t="t" r="r" b="b"/>
              <a:pathLst>
                <a:path w="11467" h="207" extrusionOk="0">
                  <a:moveTo>
                    <a:pt x="11466" y="0"/>
                  </a:moveTo>
                  <a:cubicBezTo>
                    <a:pt x="9550" y="0"/>
                    <a:pt x="7645" y="0"/>
                    <a:pt x="5728" y="48"/>
                  </a:cubicBezTo>
                  <a:cubicBezTo>
                    <a:pt x="3823" y="107"/>
                    <a:pt x="1906" y="131"/>
                    <a:pt x="1" y="203"/>
                  </a:cubicBezTo>
                  <a:cubicBezTo>
                    <a:pt x="429" y="205"/>
                    <a:pt x="858" y="207"/>
                    <a:pt x="1288" y="207"/>
                  </a:cubicBezTo>
                  <a:cubicBezTo>
                    <a:pt x="2772" y="207"/>
                    <a:pt x="4263" y="189"/>
                    <a:pt x="5740" y="143"/>
                  </a:cubicBezTo>
                  <a:cubicBezTo>
                    <a:pt x="7656" y="95"/>
                    <a:pt x="9561" y="72"/>
                    <a:pt x="11466" y="0"/>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91186;p67">
              <a:extLst>
                <a:ext uri="{FF2B5EF4-FFF2-40B4-BE49-F238E27FC236}">
                  <a16:creationId xmlns:a16="http://schemas.microsoft.com/office/drawing/2014/main" id="{5E008EE4-5634-4E25-8B3F-8F49109AADA9}"/>
                </a:ext>
              </a:extLst>
            </p:cNvPr>
            <p:cNvSpPr/>
            <p:nvPr/>
          </p:nvSpPr>
          <p:spPr>
            <a:xfrm>
              <a:off x="2648949" y="1425067"/>
              <a:ext cx="32564" cy="24340"/>
            </a:xfrm>
            <a:custGeom>
              <a:avLst/>
              <a:gdLst/>
              <a:ahLst/>
              <a:cxnLst/>
              <a:rect l="l" t="t" r="r" b="b"/>
              <a:pathLst>
                <a:path w="1085" h="811" extrusionOk="0">
                  <a:moveTo>
                    <a:pt x="822" y="1"/>
                  </a:moveTo>
                  <a:lnTo>
                    <a:pt x="48" y="48"/>
                  </a:lnTo>
                  <a:lnTo>
                    <a:pt x="1" y="48"/>
                  </a:lnTo>
                  <a:lnTo>
                    <a:pt x="1" y="84"/>
                  </a:lnTo>
                  <a:cubicBezTo>
                    <a:pt x="84" y="334"/>
                    <a:pt x="168" y="560"/>
                    <a:pt x="263" y="787"/>
                  </a:cubicBezTo>
                  <a:cubicBezTo>
                    <a:pt x="196" y="552"/>
                    <a:pt x="150" y="328"/>
                    <a:pt x="75" y="105"/>
                  </a:cubicBezTo>
                  <a:lnTo>
                    <a:pt x="75" y="105"/>
                  </a:lnTo>
                  <a:cubicBezTo>
                    <a:pt x="312" y="85"/>
                    <a:pt x="549" y="84"/>
                    <a:pt x="786" y="84"/>
                  </a:cubicBezTo>
                  <a:lnTo>
                    <a:pt x="786" y="84"/>
                  </a:lnTo>
                  <a:lnTo>
                    <a:pt x="999" y="731"/>
                  </a:lnTo>
                  <a:lnTo>
                    <a:pt x="999" y="731"/>
                  </a:lnTo>
                  <a:lnTo>
                    <a:pt x="263" y="787"/>
                  </a:lnTo>
                  <a:lnTo>
                    <a:pt x="1037" y="810"/>
                  </a:lnTo>
                  <a:lnTo>
                    <a:pt x="1084" y="810"/>
                  </a:lnTo>
                  <a:lnTo>
                    <a:pt x="1084" y="763"/>
                  </a:lnTo>
                  <a:lnTo>
                    <a:pt x="858" y="37"/>
                  </a:lnTo>
                  <a:lnTo>
                    <a:pt x="858"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91187;p67">
              <a:extLst>
                <a:ext uri="{FF2B5EF4-FFF2-40B4-BE49-F238E27FC236}">
                  <a16:creationId xmlns:a16="http://schemas.microsoft.com/office/drawing/2014/main" id="{8C0A8916-A331-41DD-9176-FAA0685E8F3E}"/>
                </a:ext>
              </a:extLst>
            </p:cNvPr>
            <p:cNvSpPr/>
            <p:nvPr/>
          </p:nvSpPr>
          <p:spPr>
            <a:xfrm>
              <a:off x="2654321" y="1431520"/>
              <a:ext cx="16117" cy="23260"/>
            </a:xfrm>
            <a:custGeom>
              <a:avLst/>
              <a:gdLst/>
              <a:ahLst/>
              <a:cxnLst/>
              <a:rect l="l" t="t" r="r" b="b"/>
              <a:pathLst>
                <a:path w="537" h="775" extrusionOk="0">
                  <a:moveTo>
                    <a:pt x="298" y="0"/>
                  </a:moveTo>
                  <a:lnTo>
                    <a:pt x="274" y="48"/>
                  </a:lnTo>
                  <a:cubicBezTo>
                    <a:pt x="155" y="274"/>
                    <a:pt x="60" y="524"/>
                    <a:pt x="0" y="774"/>
                  </a:cubicBezTo>
                  <a:cubicBezTo>
                    <a:pt x="136" y="560"/>
                    <a:pt x="239" y="345"/>
                    <a:pt x="321" y="110"/>
                  </a:cubicBezTo>
                  <a:lnTo>
                    <a:pt x="321" y="110"/>
                  </a:lnTo>
                  <a:cubicBezTo>
                    <a:pt x="392" y="169"/>
                    <a:pt x="468" y="227"/>
                    <a:pt x="536" y="286"/>
                  </a:cubicBezTo>
                  <a:cubicBezTo>
                    <a:pt x="477" y="191"/>
                    <a:pt x="405" y="107"/>
                    <a:pt x="322" y="36"/>
                  </a:cubicBezTo>
                  <a:lnTo>
                    <a:pt x="2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91188;p67">
              <a:extLst>
                <a:ext uri="{FF2B5EF4-FFF2-40B4-BE49-F238E27FC236}">
                  <a16:creationId xmlns:a16="http://schemas.microsoft.com/office/drawing/2014/main" id="{35677FE9-84A7-4302-8817-7AF52D77EB1E}"/>
                </a:ext>
              </a:extLst>
            </p:cNvPr>
            <p:cNvSpPr/>
            <p:nvPr/>
          </p:nvSpPr>
          <p:spPr>
            <a:xfrm>
              <a:off x="2269471" y="1391123"/>
              <a:ext cx="344153" cy="6243"/>
            </a:xfrm>
            <a:custGeom>
              <a:avLst/>
              <a:gdLst/>
              <a:ahLst/>
              <a:cxnLst/>
              <a:rect l="l" t="t" r="r" b="b"/>
              <a:pathLst>
                <a:path w="11467" h="208" extrusionOk="0">
                  <a:moveTo>
                    <a:pt x="11466" y="1"/>
                  </a:moveTo>
                  <a:cubicBezTo>
                    <a:pt x="9549" y="1"/>
                    <a:pt x="7644" y="1"/>
                    <a:pt x="5727" y="60"/>
                  </a:cubicBezTo>
                  <a:cubicBezTo>
                    <a:pt x="3822" y="108"/>
                    <a:pt x="1905" y="132"/>
                    <a:pt x="0" y="203"/>
                  </a:cubicBezTo>
                  <a:cubicBezTo>
                    <a:pt x="453" y="206"/>
                    <a:pt x="905" y="207"/>
                    <a:pt x="1356" y="207"/>
                  </a:cubicBezTo>
                  <a:cubicBezTo>
                    <a:pt x="2817" y="207"/>
                    <a:pt x="4272" y="192"/>
                    <a:pt x="5727" y="156"/>
                  </a:cubicBezTo>
                  <a:cubicBezTo>
                    <a:pt x="7644" y="96"/>
                    <a:pt x="9549" y="72"/>
                    <a:pt x="11466" y="1"/>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91189;p67">
              <a:extLst>
                <a:ext uri="{FF2B5EF4-FFF2-40B4-BE49-F238E27FC236}">
                  <a16:creationId xmlns:a16="http://schemas.microsoft.com/office/drawing/2014/main" id="{5D43F497-7941-4682-9D26-7462190D702C}"/>
                </a:ext>
              </a:extLst>
            </p:cNvPr>
            <p:cNvSpPr/>
            <p:nvPr/>
          </p:nvSpPr>
          <p:spPr>
            <a:xfrm>
              <a:off x="2631092" y="1377197"/>
              <a:ext cx="31843" cy="24670"/>
            </a:xfrm>
            <a:custGeom>
              <a:avLst/>
              <a:gdLst/>
              <a:ahLst/>
              <a:cxnLst/>
              <a:rect l="l" t="t" r="r" b="b"/>
              <a:pathLst>
                <a:path w="1061" h="822" extrusionOk="0">
                  <a:moveTo>
                    <a:pt x="798" y="0"/>
                  </a:moveTo>
                  <a:cubicBezTo>
                    <a:pt x="536" y="24"/>
                    <a:pt x="286" y="24"/>
                    <a:pt x="12" y="48"/>
                  </a:cubicBezTo>
                  <a:lnTo>
                    <a:pt x="1" y="48"/>
                  </a:lnTo>
                  <a:lnTo>
                    <a:pt x="1" y="96"/>
                  </a:lnTo>
                  <a:cubicBezTo>
                    <a:pt x="84" y="334"/>
                    <a:pt x="179" y="572"/>
                    <a:pt x="262" y="798"/>
                  </a:cubicBezTo>
                  <a:cubicBezTo>
                    <a:pt x="195" y="550"/>
                    <a:pt x="138" y="323"/>
                    <a:pt x="71" y="107"/>
                  </a:cubicBezTo>
                  <a:lnTo>
                    <a:pt x="71" y="107"/>
                  </a:lnTo>
                  <a:cubicBezTo>
                    <a:pt x="310" y="107"/>
                    <a:pt x="548" y="97"/>
                    <a:pt x="786" y="96"/>
                  </a:cubicBezTo>
                  <a:lnTo>
                    <a:pt x="786" y="96"/>
                  </a:lnTo>
                  <a:lnTo>
                    <a:pt x="998" y="741"/>
                  </a:lnTo>
                  <a:lnTo>
                    <a:pt x="998" y="741"/>
                  </a:lnTo>
                  <a:cubicBezTo>
                    <a:pt x="754" y="754"/>
                    <a:pt x="519" y="776"/>
                    <a:pt x="262" y="798"/>
                  </a:cubicBezTo>
                  <a:cubicBezTo>
                    <a:pt x="513" y="798"/>
                    <a:pt x="774" y="810"/>
                    <a:pt x="1013" y="822"/>
                  </a:cubicBezTo>
                  <a:lnTo>
                    <a:pt x="1060" y="822"/>
                  </a:lnTo>
                  <a:lnTo>
                    <a:pt x="1060" y="774"/>
                  </a:lnTo>
                  <a:lnTo>
                    <a:pt x="834" y="48"/>
                  </a:lnTo>
                  <a:lnTo>
                    <a:pt x="834"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91190;p67">
              <a:extLst>
                <a:ext uri="{FF2B5EF4-FFF2-40B4-BE49-F238E27FC236}">
                  <a16:creationId xmlns:a16="http://schemas.microsoft.com/office/drawing/2014/main" id="{A681E4D8-6772-4FA0-8C6F-E762F1B3DAA6}"/>
                </a:ext>
              </a:extLst>
            </p:cNvPr>
            <p:cNvSpPr/>
            <p:nvPr/>
          </p:nvSpPr>
          <p:spPr>
            <a:xfrm>
              <a:off x="2636824" y="1383980"/>
              <a:ext cx="15727" cy="23260"/>
            </a:xfrm>
            <a:custGeom>
              <a:avLst/>
              <a:gdLst/>
              <a:ahLst/>
              <a:cxnLst/>
              <a:rect l="l" t="t" r="r" b="b"/>
              <a:pathLst>
                <a:path w="524" h="775" extrusionOk="0">
                  <a:moveTo>
                    <a:pt x="286" y="1"/>
                  </a:moveTo>
                  <a:lnTo>
                    <a:pt x="262" y="48"/>
                  </a:lnTo>
                  <a:cubicBezTo>
                    <a:pt x="143" y="286"/>
                    <a:pt x="48" y="524"/>
                    <a:pt x="0" y="775"/>
                  </a:cubicBezTo>
                  <a:cubicBezTo>
                    <a:pt x="124" y="561"/>
                    <a:pt x="236" y="337"/>
                    <a:pt x="309" y="93"/>
                  </a:cubicBezTo>
                  <a:lnTo>
                    <a:pt x="309" y="93"/>
                  </a:lnTo>
                  <a:cubicBezTo>
                    <a:pt x="380" y="158"/>
                    <a:pt x="456" y="216"/>
                    <a:pt x="524" y="274"/>
                  </a:cubicBezTo>
                  <a:cubicBezTo>
                    <a:pt x="476" y="179"/>
                    <a:pt x="393" y="108"/>
                    <a:pt x="322" y="36"/>
                  </a:cubicBezTo>
                  <a:lnTo>
                    <a:pt x="2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91191;p67">
              <a:extLst>
                <a:ext uri="{FF2B5EF4-FFF2-40B4-BE49-F238E27FC236}">
                  <a16:creationId xmlns:a16="http://schemas.microsoft.com/office/drawing/2014/main" id="{7BCCCED6-4B78-410E-81E0-B6CDAAAC8D9A}"/>
                </a:ext>
              </a:extLst>
            </p:cNvPr>
            <p:cNvSpPr/>
            <p:nvPr/>
          </p:nvSpPr>
          <p:spPr>
            <a:xfrm>
              <a:off x="2246962" y="1343253"/>
              <a:ext cx="344153" cy="6453"/>
            </a:xfrm>
            <a:custGeom>
              <a:avLst/>
              <a:gdLst/>
              <a:ahLst/>
              <a:cxnLst/>
              <a:rect l="l" t="t" r="r" b="b"/>
              <a:pathLst>
                <a:path w="11467" h="215" extrusionOk="0">
                  <a:moveTo>
                    <a:pt x="11466" y="0"/>
                  </a:moveTo>
                  <a:cubicBezTo>
                    <a:pt x="9561" y="0"/>
                    <a:pt x="7644" y="12"/>
                    <a:pt x="5739" y="60"/>
                  </a:cubicBezTo>
                  <a:cubicBezTo>
                    <a:pt x="3822" y="107"/>
                    <a:pt x="1917" y="131"/>
                    <a:pt x="0" y="215"/>
                  </a:cubicBezTo>
                  <a:cubicBezTo>
                    <a:pt x="1917" y="215"/>
                    <a:pt x="3834" y="203"/>
                    <a:pt x="5739" y="155"/>
                  </a:cubicBezTo>
                  <a:cubicBezTo>
                    <a:pt x="7644" y="96"/>
                    <a:pt x="9561" y="72"/>
                    <a:pt x="11466" y="0"/>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91192;p67">
              <a:extLst>
                <a:ext uri="{FF2B5EF4-FFF2-40B4-BE49-F238E27FC236}">
                  <a16:creationId xmlns:a16="http://schemas.microsoft.com/office/drawing/2014/main" id="{3A6DBF35-7303-4763-92C1-FA4F43C1DA25}"/>
                </a:ext>
              </a:extLst>
            </p:cNvPr>
            <p:cNvSpPr/>
            <p:nvPr/>
          </p:nvSpPr>
          <p:spPr>
            <a:xfrm>
              <a:off x="2608582" y="1329657"/>
              <a:ext cx="32534" cy="23980"/>
            </a:xfrm>
            <a:custGeom>
              <a:avLst/>
              <a:gdLst/>
              <a:ahLst/>
              <a:cxnLst/>
              <a:rect l="l" t="t" r="r" b="b"/>
              <a:pathLst>
                <a:path w="1084" h="799" extrusionOk="0">
                  <a:moveTo>
                    <a:pt x="834" y="1"/>
                  </a:moveTo>
                  <a:cubicBezTo>
                    <a:pt x="572" y="13"/>
                    <a:pt x="310" y="25"/>
                    <a:pt x="48" y="37"/>
                  </a:cubicBezTo>
                  <a:lnTo>
                    <a:pt x="0" y="37"/>
                  </a:lnTo>
                  <a:lnTo>
                    <a:pt x="0" y="84"/>
                  </a:lnTo>
                  <a:cubicBezTo>
                    <a:pt x="84" y="322"/>
                    <a:pt x="179" y="549"/>
                    <a:pt x="262" y="775"/>
                  </a:cubicBezTo>
                  <a:cubicBezTo>
                    <a:pt x="207" y="541"/>
                    <a:pt x="140" y="327"/>
                    <a:pt x="83" y="96"/>
                  </a:cubicBezTo>
                  <a:lnTo>
                    <a:pt x="83" y="96"/>
                  </a:lnTo>
                  <a:cubicBezTo>
                    <a:pt x="316" y="93"/>
                    <a:pt x="549" y="75"/>
                    <a:pt x="782" y="72"/>
                  </a:cubicBezTo>
                  <a:lnTo>
                    <a:pt x="782" y="72"/>
                  </a:lnTo>
                  <a:lnTo>
                    <a:pt x="1001" y="729"/>
                  </a:lnTo>
                  <a:lnTo>
                    <a:pt x="1001" y="729"/>
                  </a:lnTo>
                  <a:cubicBezTo>
                    <a:pt x="765" y="741"/>
                    <a:pt x="519" y="752"/>
                    <a:pt x="262" y="775"/>
                  </a:cubicBezTo>
                  <a:cubicBezTo>
                    <a:pt x="512" y="787"/>
                    <a:pt x="774" y="799"/>
                    <a:pt x="1036" y="799"/>
                  </a:cubicBezTo>
                  <a:lnTo>
                    <a:pt x="1084" y="799"/>
                  </a:lnTo>
                  <a:lnTo>
                    <a:pt x="1084" y="751"/>
                  </a:lnTo>
                  <a:lnTo>
                    <a:pt x="858" y="25"/>
                  </a:lnTo>
                  <a:lnTo>
                    <a:pt x="858"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91193;p67">
              <a:extLst>
                <a:ext uri="{FF2B5EF4-FFF2-40B4-BE49-F238E27FC236}">
                  <a16:creationId xmlns:a16="http://schemas.microsoft.com/office/drawing/2014/main" id="{26766441-1A38-49B9-A6D3-813E8FEDE910}"/>
                </a:ext>
              </a:extLst>
            </p:cNvPr>
            <p:cNvSpPr/>
            <p:nvPr/>
          </p:nvSpPr>
          <p:spPr>
            <a:xfrm>
              <a:off x="2614285" y="1335750"/>
              <a:ext cx="16117" cy="23260"/>
            </a:xfrm>
            <a:custGeom>
              <a:avLst/>
              <a:gdLst/>
              <a:ahLst/>
              <a:cxnLst/>
              <a:rect l="l" t="t" r="r" b="b"/>
              <a:pathLst>
                <a:path w="537" h="775" extrusionOk="0">
                  <a:moveTo>
                    <a:pt x="287" y="0"/>
                  </a:moveTo>
                  <a:lnTo>
                    <a:pt x="263" y="60"/>
                  </a:lnTo>
                  <a:cubicBezTo>
                    <a:pt x="144" y="286"/>
                    <a:pt x="60" y="524"/>
                    <a:pt x="1" y="774"/>
                  </a:cubicBezTo>
                  <a:cubicBezTo>
                    <a:pt x="125" y="571"/>
                    <a:pt x="238" y="347"/>
                    <a:pt x="321" y="112"/>
                  </a:cubicBezTo>
                  <a:lnTo>
                    <a:pt x="321" y="112"/>
                  </a:lnTo>
                  <a:cubicBezTo>
                    <a:pt x="389" y="173"/>
                    <a:pt x="459" y="237"/>
                    <a:pt x="537" y="286"/>
                  </a:cubicBezTo>
                  <a:cubicBezTo>
                    <a:pt x="477" y="203"/>
                    <a:pt x="406" y="119"/>
                    <a:pt x="322" y="36"/>
                  </a:cubicBezTo>
                  <a:lnTo>
                    <a:pt x="28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91194;p67">
              <a:extLst>
                <a:ext uri="{FF2B5EF4-FFF2-40B4-BE49-F238E27FC236}">
                  <a16:creationId xmlns:a16="http://schemas.microsoft.com/office/drawing/2014/main" id="{A422CA4C-4757-4D74-B658-EFE6ACB4872E}"/>
                </a:ext>
              </a:extLst>
            </p:cNvPr>
            <p:cNvSpPr/>
            <p:nvPr/>
          </p:nvSpPr>
          <p:spPr>
            <a:xfrm>
              <a:off x="2221931" y="1295353"/>
              <a:ext cx="344153" cy="6483"/>
            </a:xfrm>
            <a:custGeom>
              <a:avLst/>
              <a:gdLst/>
              <a:ahLst/>
              <a:cxnLst/>
              <a:rect l="l" t="t" r="r" b="b"/>
              <a:pathLst>
                <a:path w="11467" h="216" extrusionOk="0">
                  <a:moveTo>
                    <a:pt x="11467" y="1"/>
                  </a:moveTo>
                  <a:cubicBezTo>
                    <a:pt x="9562" y="1"/>
                    <a:pt x="7645" y="1"/>
                    <a:pt x="5740" y="60"/>
                  </a:cubicBezTo>
                  <a:cubicBezTo>
                    <a:pt x="3823" y="120"/>
                    <a:pt x="1918" y="132"/>
                    <a:pt x="1" y="215"/>
                  </a:cubicBezTo>
                  <a:cubicBezTo>
                    <a:pt x="1918" y="215"/>
                    <a:pt x="3823" y="203"/>
                    <a:pt x="5740" y="156"/>
                  </a:cubicBezTo>
                  <a:cubicBezTo>
                    <a:pt x="7645" y="108"/>
                    <a:pt x="9562" y="84"/>
                    <a:pt x="11467" y="1"/>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91195;p67">
              <a:extLst>
                <a:ext uri="{FF2B5EF4-FFF2-40B4-BE49-F238E27FC236}">
                  <a16:creationId xmlns:a16="http://schemas.microsoft.com/office/drawing/2014/main" id="{34BA1F67-38A4-480A-8487-8CF7C98D0110}"/>
                </a:ext>
              </a:extLst>
            </p:cNvPr>
            <p:cNvSpPr/>
            <p:nvPr/>
          </p:nvSpPr>
          <p:spPr>
            <a:xfrm>
              <a:off x="2583582" y="1281787"/>
              <a:ext cx="32534" cy="24340"/>
            </a:xfrm>
            <a:custGeom>
              <a:avLst/>
              <a:gdLst/>
              <a:ahLst/>
              <a:cxnLst/>
              <a:rect l="l" t="t" r="r" b="b"/>
              <a:pathLst>
                <a:path w="1084" h="811" extrusionOk="0">
                  <a:moveTo>
                    <a:pt x="833" y="0"/>
                  </a:moveTo>
                  <a:cubicBezTo>
                    <a:pt x="572" y="12"/>
                    <a:pt x="310" y="24"/>
                    <a:pt x="48" y="48"/>
                  </a:cubicBezTo>
                  <a:lnTo>
                    <a:pt x="0" y="48"/>
                  </a:lnTo>
                  <a:lnTo>
                    <a:pt x="0" y="84"/>
                  </a:lnTo>
                  <a:cubicBezTo>
                    <a:pt x="83" y="334"/>
                    <a:pt x="179" y="560"/>
                    <a:pt x="262" y="774"/>
                  </a:cubicBezTo>
                  <a:cubicBezTo>
                    <a:pt x="205" y="548"/>
                    <a:pt x="160" y="322"/>
                    <a:pt x="84" y="96"/>
                  </a:cubicBezTo>
                  <a:lnTo>
                    <a:pt x="84" y="96"/>
                  </a:lnTo>
                  <a:cubicBezTo>
                    <a:pt x="318" y="94"/>
                    <a:pt x="552" y="85"/>
                    <a:pt x="786" y="84"/>
                  </a:cubicBezTo>
                  <a:lnTo>
                    <a:pt x="786" y="84"/>
                  </a:lnTo>
                  <a:lnTo>
                    <a:pt x="997" y="730"/>
                  </a:lnTo>
                  <a:lnTo>
                    <a:pt x="997" y="730"/>
                  </a:lnTo>
                  <a:lnTo>
                    <a:pt x="262" y="774"/>
                  </a:lnTo>
                  <a:lnTo>
                    <a:pt x="1036" y="810"/>
                  </a:lnTo>
                  <a:lnTo>
                    <a:pt x="1083" y="810"/>
                  </a:lnTo>
                  <a:lnTo>
                    <a:pt x="1083" y="762"/>
                  </a:lnTo>
                  <a:lnTo>
                    <a:pt x="869" y="36"/>
                  </a:lnTo>
                  <a:lnTo>
                    <a:pt x="869"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91196;p67">
              <a:extLst>
                <a:ext uri="{FF2B5EF4-FFF2-40B4-BE49-F238E27FC236}">
                  <a16:creationId xmlns:a16="http://schemas.microsoft.com/office/drawing/2014/main" id="{9C5CFAD7-80F5-40B7-9A98-87E735BECF5A}"/>
                </a:ext>
              </a:extLst>
            </p:cNvPr>
            <p:cNvSpPr/>
            <p:nvPr/>
          </p:nvSpPr>
          <p:spPr>
            <a:xfrm>
              <a:off x="2589284" y="1287850"/>
              <a:ext cx="16117" cy="23620"/>
            </a:xfrm>
            <a:custGeom>
              <a:avLst/>
              <a:gdLst/>
              <a:ahLst/>
              <a:cxnLst/>
              <a:rect l="l" t="t" r="r" b="b"/>
              <a:pathLst>
                <a:path w="537" h="787" extrusionOk="0">
                  <a:moveTo>
                    <a:pt x="286" y="1"/>
                  </a:moveTo>
                  <a:lnTo>
                    <a:pt x="262" y="60"/>
                  </a:lnTo>
                  <a:cubicBezTo>
                    <a:pt x="143" y="287"/>
                    <a:pt x="60" y="525"/>
                    <a:pt x="1" y="787"/>
                  </a:cubicBezTo>
                  <a:cubicBezTo>
                    <a:pt x="124" y="574"/>
                    <a:pt x="237" y="350"/>
                    <a:pt x="319" y="116"/>
                  </a:cubicBezTo>
                  <a:lnTo>
                    <a:pt x="319" y="116"/>
                  </a:lnTo>
                  <a:cubicBezTo>
                    <a:pt x="388" y="181"/>
                    <a:pt x="458" y="240"/>
                    <a:pt x="536" y="298"/>
                  </a:cubicBezTo>
                  <a:cubicBezTo>
                    <a:pt x="465" y="203"/>
                    <a:pt x="393" y="120"/>
                    <a:pt x="322" y="48"/>
                  </a:cubicBezTo>
                  <a:lnTo>
                    <a:pt x="2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91197;p67">
              <a:extLst>
                <a:ext uri="{FF2B5EF4-FFF2-40B4-BE49-F238E27FC236}">
                  <a16:creationId xmlns:a16="http://schemas.microsoft.com/office/drawing/2014/main" id="{2ABEDA19-27A6-4C3F-B5C5-BC35EF83658E}"/>
                </a:ext>
              </a:extLst>
            </p:cNvPr>
            <p:cNvSpPr/>
            <p:nvPr/>
          </p:nvSpPr>
          <p:spPr>
            <a:xfrm>
              <a:off x="2189788" y="1245202"/>
              <a:ext cx="344153" cy="6243"/>
            </a:xfrm>
            <a:custGeom>
              <a:avLst/>
              <a:gdLst/>
              <a:ahLst/>
              <a:cxnLst/>
              <a:rect l="l" t="t" r="r" b="b"/>
              <a:pathLst>
                <a:path w="11467" h="208" extrusionOk="0">
                  <a:moveTo>
                    <a:pt x="10115" y="1"/>
                  </a:moveTo>
                  <a:cubicBezTo>
                    <a:pt x="8657" y="1"/>
                    <a:pt x="7194" y="16"/>
                    <a:pt x="5739" y="53"/>
                  </a:cubicBezTo>
                  <a:cubicBezTo>
                    <a:pt x="3822" y="112"/>
                    <a:pt x="1905" y="136"/>
                    <a:pt x="0" y="207"/>
                  </a:cubicBezTo>
                  <a:cubicBezTo>
                    <a:pt x="1917" y="207"/>
                    <a:pt x="3822" y="207"/>
                    <a:pt x="5739" y="148"/>
                  </a:cubicBezTo>
                  <a:cubicBezTo>
                    <a:pt x="7644" y="100"/>
                    <a:pt x="9561" y="76"/>
                    <a:pt x="11466" y="5"/>
                  </a:cubicBezTo>
                  <a:cubicBezTo>
                    <a:pt x="11016" y="2"/>
                    <a:pt x="10566" y="1"/>
                    <a:pt x="10115" y="1"/>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91198;p67">
              <a:extLst>
                <a:ext uri="{FF2B5EF4-FFF2-40B4-BE49-F238E27FC236}">
                  <a16:creationId xmlns:a16="http://schemas.microsoft.com/office/drawing/2014/main" id="{EC0F0388-3C6F-4226-92FD-F9F792A4510A}"/>
                </a:ext>
              </a:extLst>
            </p:cNvPr>
            <p:cNvSpPr/>
            <p:nvPr/>
          </p:nvSpPr>
          <p:spPr>
            <a:xfrm>
              <a:off x="2551408" y="1231036"/>
              <a:ext cx="32534" cy="24340"/>
            </a:xfrm>
            <a:custGeom>
              <a:avLst/>
              <a:gdLst/>
              <a:ahLst/>
              <a:cxnLst/>
              <a:rect l="l" t="t" r="r" b="b"/>
              <a:pathLst>
                <a:path w="1084" h="811" extrusionOk="0">
                  <a:moveTo>
                    <a:pt x="834" y="1"/>
                  </a:moveTo>
                  <a:cubicBezTo>
                    <a:pt x="572" y="25"/>
                    <a:pt x="310" y="25"/>
                    <a:pt x="48" y="48"/>
                  </a:cubicBezTo>
                  <a:lnTo>
                    <a:pt x="0" y="48"/>
                  </a:lnTo>
                  <a:lnTo>
                    <a:pt x="0" y="84"/>
                  </a:lnTo>
                  <a:cubicBezTo>
                    <a:pt x="84" y="322"/>
                    <a:pt x="179" y="560"/>
                    <a:pt x="262" y="787"/>
                  </a:cubicBezTo>
                  <a:cubicBezTo>
                    <a:pt x="195" y="564"/>
                    <a:pt x="149" y="340"/>
                    <a:pt x="85" y="108"/>
                  </a:cubicBezTo>
                  <a:lnTo>
                    <a:pt x="85" y="108"/>
                  </a:lnTo>
                  <a:cubicBezTo>
                    <a:pt x="319" y="105"/>
                    <a:pt x="552" y="86"/>
                    <a:pt x="786" y="84"/>
                  </a:cubicBezTo>
                  <a:lnTo>
                    <a:pt x="786" y="84"/>
                  </a:lnTo>
                  <a:lnTo>
                    <a:pt x="998" y="730"/>
                  </a:lnTo>
                  <a:lnTo>
                    <a:pt x="998" y="730"/>
                  </a:lnTo>
                  <a:cubicBezTo>
                    <a:pt x="763" y="742"/>
                    <a:pt x="518" y="764"/>
                    <a:pt x="262" y="787"/>
                  </a:cubicBezTo>
                  <a:cubicBezTo>
                    <a:pt x="501" y="798"/>
                    <a:pt x="774" y="810"/>
                    <a:pt x="1048" y="810"/>
                  </a:cubicBezTo>
                  <a:lnTo>
                    <a:pt x="1084" y="810"/>
                  </a:lnTo>
                  <a:lnTo>
                    <a:pt x="1084" y="763"/>
                  </a:lnTo>
                  <a:lnTo>
                    <a:pt x="870" y="36"/>
                  </a:lnTo>
                  <a:lnTo>
                    <a:pt x="870"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91199;p67">
              <a:extLst>
                <a:ext uri="{FF2B5EF4-FFF2-40B4-BE49-F238E27FC236}">
                  <a16:creationId xmlns:a16="http://schemas.microsoft.com/office/drawing/2014/main" id="{2E4B7556-2CC7-4620-96AD-52F56D18EF95}"/>
                </a:ext>
              </a:extLst>
            </p:cNvPr>
            <p:cNvSpPr/>
            <p:nvPr/>
          </p:nvSpPr>
          <p:spPr>
            <a:xfrm>
              <a:off x="2557111" y="1237819"/>
              <a:ext cx="16117" cy="23260"/>
            </a:xfrm>
            <a:custGeom>
              <a:avLst/>
              <a:gdLst/>
              <a:ahLst/>
              <a:cxnLst/>
              <a:rect l="l" t="t" r="r" b="b"/>
              <a:pathLst>
                <a:path w="537" h="775" extrusionOk="0">
                  <a:moveTo>
                    <a:pt x="287" y="1"/>
                  </a:moveTo>
                  <a:lnTo>
                    <a:pt x="263" y="49"/>
                  </a:lnTo>
                  <a:cubicBezTo>
                    <a:pt x="144" y="275"/>
                    <a:pt x="60" y="513"/>
                    <a:pt x="1" y="775"/>
                  </a:cubicBezTo>
                  <a:cubicBezTo>
                    <a:pt x="126" y="560"/>
                    <a:pt x="239" y="334"/>
                    <a:pt x="312" y="97"/>
                  </a:cubicBezTo>
                  <a:lnTo>
                    <a:pt x="312" y="97"/>
                  </a:lnTo>
                  <a:cubicBezTo>
                    <a:pt x="383" y="165"/>
                    <a:pt x="456" y="226"/>
                    <a:pt x="537" y="287"/>
                  </a:cubicBezTo>
                  <a:cubicBezTo>
                    <a:pt x="465" y="191"/>
                    <a:pt x="394" y="108"/>
                    <a:pt x="322" y="37"/>
                  </a:cubicBezTo>
                  <a:lnTo>
                    <a:pt x="2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91200;p67">
              <a:extLst>
                <a:ext uri="{FF2B5EF4-FFF2-40B4-BE49-F238E27FC236}">
                  <a16:creationId xmlns:a16="http://schemas.microsoft.com/office/drawing/2014/main" id="{6570F108-3471-4A1D-A9F9-206F505AE482}"/>
                </a:ext>
              </a:extLst>
            </p:cNvPr>
            <p:cNvSpPr/>
            <p:nvPr/>
          </p:nvSpPr>
          <p:spPr>
            <a:xfrm>
              <a:off x="2151912" y="1194961"/>
              <a:ext cx="344123" cy="6093"/>
            </a:xfrm>
            <a:custGeom>
              <a:avLst/>
              <a:gdLst/>
              <a:ahLst/>
              <a:cxnLst/>
              <a:rect l="l" t="t" r="r" b="b"/>
              <a:pathLst>
                <a:path w="11466" h="203" extrusionOk="0">
                  <a:moveTo>
                    <a:pt x="11466" y="0"/>
                  </a:moveTo>
                  <a:cubicBezTo>
                    <a:pt x="9549" y="0"/>
                    <a:pt x="7632" y="0"/>
                    <a:pt x="5727" y="60"/>
                  </a:cubicBezTo>
                  <a:cubicBezTo>
                    <a:pt x="3822" y="107"/>
                    <a:pt x="1905" y="131"/>
                    <a:pt x="0" y="203"/>
                  </a:cubicBezTo>
                  <a:cubicBezTo>
                    <a:pt x="1905" y="203"/>
                    <a:pt x="3822" y="203"/>
                    <a:pt x="5727" y="155"/>
                  </a:cubicBezTo>
                  <a:cubicBezTo>
                    <a:pt x="7644" y="95"/>
                    <a:pt x="9549" y="72"/>
                    <a:pt x="11466" y="0"/>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91201;p67">
              <a:extLst>
                <a:ext uri="{FF2B5EF4-FFF2-40B4-BE49-F238E27FC236}">
                  <a16:creationId xmlns:a16="http://schemas.microsoft.com/office/drawing/2014/main" id="{B0E6F8CE-1FD0-46E1-9A6F-78F2E06B5814}"/>
                </a:ext>
              </a:extLst>
            </p:cNvPr>
            <p:cNvSpPr/>
            <p:nvPr/>
          </p:nvSpPr>
          <p:spPr>
            <a:xfrm>
              <a:off x="2513533" y="1181005"/>
              <a:ext cx="32534" cy="24340"/>
            </a:xfrm>
            <a:custGeom>
              <a:avLst/>
              <a:gdLst/>
              <a:ahLst/>
              <a:cxnLst/>
              <a:rect l="l" t="t" r="r" b="b"/>
              <a:pathLst>
                <a:path w="1084" h="811" extrusionOk="0">
                  <a:moveTo>
                    <a:pt x="834" y="1"/>
                  </a:moveTo>
                  <a:cubicBezTo>
                    <a:pt x="572" y="13"/>
                    <a:pt x="298" y="49"/>
                    <a:pt x="48" y="49"/>
                  </a:cubicBezTo>
                  <a:lnTo>
                    <a:pt x="0" y="49"/>
                  </a:lnTo>
                  <a:lnTo>
                    <a:pt x="0" y="96"/>
                  </a:lnTo>
                  <a:cubicBezTo>
                    <a:pt x="84" y="334"/>
                    <a:pt x="179" y="560"/>
                    <a:pt x="262" y="787"/>
                  </a:cubicBezTo>
                  <a:cubicBezTo>
                    <a:pt x="196" y="553"/>
                    <a:pt x="139" y="330"/>
                    <a:pt x="74" y="107"/>
                  </a:cubicBezTo>
                  <a:lnTo>
                    <a:pt x="74" y="107"/>
                  </a:lnTo>
                  <a:lnTo>
                    <a:pt x="786" y="85"/>
                  </a:lnTo>
                  <a:lnTo>
                    <a:pt x="786" y="85"/>
                  </a:lnTo>
                  <a:lnTo>
                    <a:pt x="997" y="729"/>
                  </a:lnTo>
                  <a:lnTo>
                    <a:pt x="997" y="729"/>
                  </a:lnTo>
                  <a:cubicBezTo>
                    <a:pt x="760" y="744"/>
                    <a:pt x="522" y="787"/>
                    <a:pt x="262" y="787"/>
                  </a:cubicBezTo>
                  <a:cubicBezTo>
                    <a:pt x="512" y="799"/>
                    <a:pt x="774" y="799"/>
                    <a:pt x="1036" y="811"/>
                  </a:cubicBezTo>
                  <a:lnTo>
                    <a:pt x="1084" y="811"/>
                  </a:lnTo>
                  <a:lnTo>
                    <a:pt x="1084" y="763"/>
                  </a:lnTo>
                  <a:lnTo>
                    <a:pt x="858" y="37"/>
                  </a:lnTo>
                  <a:lnTo>
                    <a:pt x="858"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91202;p67">
              <a:extLst>
                <a:ext uri="{FF2B5EF4-FFF2-40B4-BE49-F238E27FC236}">
                  <a16:creationId xmlns:a16="http://schemas.microsoft.com/office/drawing/2014/main" id="{693601C4-D501-4533-9793-BECE78CBCA63}"/>
                </a:ext>
              </a:extLst>
            </p:cNvPr>
            <p:cNvSpPr/>
            <p:nvPr/>
          </p:nvSpPr>
          <p:spPr>
            <a:xfrm>
              <a:off x="2092937" y="1144570"/>
              <a:ext cx="344153" cy="6453"/>
            </a:xfrm>
            <a:custGeom>
              <a:avLst/>
              <a:gdLst/>
              <a:ahLst/>
              <a:cxnLst/>
              <a:rect l="l" t="t" r="r" b="b"/>
              <a:pathLst>
                <a:path w="11467" h="215" extrusionOk="0">
                  <a:moveTo>
                    <a:pt x="11466" y="0"/>
                  </a:moveTo>
                  <a:cubicBezTo>
                    <a:pt x="9550" y="0"/>
                    <a:pt x="7633" y="0"/>
                    <a:pt x="5728" y="60"/>
                  </a:cubicBezTo>
                  <a:cubicBezTo>
                    <a:pt x="3823" y="120"/>
                    <a:pt x="1906" y="131"/>
                    <a:pt x="1" y="215"/>
                  </a:cubicBezTo>
                  <a:cubicBezTo>
                    <a:pt x="1906" y="215"/>
                    <a:pt x="3823" y="203"/>
                    <a:pt x="5728" y="155"/>
                  </a:cubicBezTo>
                  <a:cubicBezTo>
                    <a:pt x="7645" y="96"/>
                    <a:pt x="9550" y="84"/>
                    <a:pt x="11466" y="0"/>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91203;p67">
              <a:extLst>
                <a:ext uri="{FF2B5EF4-FFF2-40B4-BE49-F238E27FC236}">
                  <a16:creationId xmlns:a16="http://schemas.microsoft.com/office/drawing/2014/main" id="{725C0C82-2890-4DA0-BF75-CC3975B3C9F1}"/>
                </a:ext>
              </a:extLst>
            </p:cNvPr>
            <p:cNvSpPr/>
            <p:nvPr/>
          </p:nvSpPr>
          <p:spPr>
            <a:xfrm>
              <a:off x="1244274" y="1757395"/>
              <a:ext cx="569967" cy="390613"/>
            </a:xfrm>
            <a:custGeom>
              <a:avLst/>
              <a:gdLst/>
              <a:ahLst/>
              <a:cxnLst/>
              <a:rect l="l" t="t" r="r" b="b"/>
              <a:pathLst>
                <a:path w="18991" h="13015" extrusionOk="0">
                  <a:moveTo>
                    <a:pt x="10442" y="1"/>
                  </a:moveTo>
                  <a:cubicBezTo>
                    <a:pt x="9335" y="1"/>
                    <a:pt x="7108" y="763"/>
                    <a:pt x="5870" y="1322"/>
                  </a:cubicBezTo>
                  <a:cubicBezTo>
                    <a:pt x="3632" y="2334"/>
                    <a:pt x="1512" y="3025"/>
                    <a:pt x="1512" y="3025"/>
                  </a:cubicBezTo>
                  <a:cubicBezTo>
                    <a:pt x="1512" y="3025"/>
                    <a:pt x="0" y="12455"/>
                    <a:pt x="393" y="12621"/>
                  </a:cubicBezTo>
                  <a:cubicBezTo>
                    <a:pt x="966" y="12885"/>
                    <a:pt x="1596" y="13014"/>
                    <a:pt x="2253" y="13014"/>
                  </a:cubicBezTo>
                  <a:cubicBezTo>
                    <a:pt x="4353" y="13014"/>
                    <a:pt x="6731" y="11692"/>
                    <a:pt x="8418" y="9216"/>
                  </a:cubicBezTo>
                  <a:cubicBezTo>
                    <a:pt x="8418" y="9216"/>
                    <a:pt x="11025" y="10006"/>
                    <a:pt x="12888" y="10006"/>
                  </a:cubicBezTo>
                  <a:cubicBezTo>
                    <a:pt x="13740" y="10006"/>
                    <a:pt x="14436" y="9841"/>
                    <a:pt x="14657" y="9359"/>
                  </a:cubicBezTo>
                  <a:cubicBezTo>
                    <a:pt x="14943" y="8728"/>
                    <a:pt x="14014" y="8138"/>
                    <a:pt x="12912" y="7682"/>
                  </a:cubicBezTo>
                  <a:lnTo>
                    <a:pt x="12912" y="7682"/>
                  </a:lnTo>
                  <a:cubicBezTo>
                    <a:pt x="13778" y="7901"/>
                    <a:pt x="14680" y="8073"/>
                    <a:pt x="15374" y="8073"/>
                  </a:cubicBezTo>
                  <a:cubicBezTo>
                    <a:pt x="15952" y="8073"/>
                    <a:pt x="16386" y="7954"/>
                    <a:pt x="16538" y="7644"/>
                  </a:cubicBezTo>
                  <a:cubicBezTo>
                    <a:pt x="16864" y="7006"/>
                    <a:pt x="16254" y="6424"/>
                    <a:pt x="15348" y="5941"/>
                  </a:cubicBezTo>
                  <a:lnTo>
                    <a:pt x="15348" y="5941"/>
                  </a:lnTo>
                  <a:cubicBezTo>
                    <a:pt x="15907" y="6067"/>
                    <a:pt x="16444" y="6148"/>
                    <a:pt x="16900" y="6148"/>
                  </a:cubicBezTo>
                  <a:cubicBezTo>
                    <a:pt x="17549" y="6148"/>
                    <a:pt x="18033" y="5984"/>
                    <a:pt x="18181" y="5549"/>
                  </a:cubicBezTo>
                  <a:cubicBezTo>
                    <a:pt x="18556" y="4425"/>
                    <a:pt x="16309" y="3551"/>
                    <a:pt x="14592" y="3058"/>
                  </a:cubicBezTo>
                  <a:lnTo>
                    <a:pt x="14592" y="3058"/>
                  </a:lnTo>
                  <a:cubicBezTo>
                    <a:pt x="15453" y="3237"/>
                    <a:pt x="16465" y="3402"/>
                    <a:pt x="17278" y="3402"/>
                  </a:cubicBezTo>
                  <a:cubicBezTo>
                    <a:pt x="18087" y="3402"/>
                    <a:pt x="18698" y="3239"/>
                    <a:pt x="18765" y="2763"/>
                  </a:cubicBezTo>
                  <a:cubicBezTo>
                    <a:pt x="18991" y="1084"/>
                    <a:pt x="12097" y="1"/>
                    <a:pt x="104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91204;p67">
              <a:extLst>
                <a:ext uri="{FF2B5EF4-FFF2-40B4-BE49-F238E27FC236}">
                  <a16:creationId xmlns:a16="http://schemas.microsoft.com/office/drawing/2014/main" id="{F0D45D2E-8328-435D-B9A6-A727593E97DB}"/>
                </a:ext>
              </a:extLst>
            </p:cNvPr>
            <p:cNvSpPr/>
            <p:nvPr/>
          </p:nvSpPr>
          <p:spPr>
            <a:xfrm>
              <a:off x="1564447" y="1818861"/>
              <a:ext cx="203695" cy="66508"/>
            </a:xfrm>
            <a:custGeom>
              <a:avLst/>
              <a:gdLst/>
              <a:ahLst/>
              <a:cxnLst/>
              <a:rect l="l" t="t" r="r" b="b"/>
              <a:pathLst>
                <a:path w="6787" h="2216" extrusionOk="0">
                  <a:moveTo>
                    <a:pt x="24" y="0"/>
                  </a:moveTo>
                  <a:cubicBezTo>
                    <a:pt x="12" y="0"/>
                    <a:pt x="0" y="24"/>
                    <a:pt x="12" y="36"/>
                  </a:cubicBezTo>
                  <a:cubicBezTo>
                    <a:pt x="715" y="215"/>
                    <a:pt x="1393" y="417"/>
                    <a:pt x="2096" y="596"/>
                  </a:cubicBezTo>
                  <a:cubicBezTo>
                    <a:pt x="2810" y="774"/>
                    <a:pt x="5299" y="1441"/>
                    <a:pt x="6787" y="2215"/>
                  </a:cubicBezTo>
                  <a:cubicBezTo>
                    <a:pt x="5977" y="1715"/>
                    <a:pt x="5120" y="1310"/>
                    <a:pt x="4227" y="1024"/>
                  </a:cubicBezTo>
                  <a:cubicBezTo>
                    <a:pt x="3548" y="774"/>
                    <a:pt x="2858" y="572"/>
                    <a:pt x="2155" y="405"/>
                  </a:cubicBezTo>
                  <a:cubicBezTo>
                    <a:pt x="1453" y="227"/>
                    <a:pt x="739" y="120"/>
                    <a:pt x="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91205;p67">
              <a:extLst>
                <a:ext uri="{FF2B5EF4-FFF2-40B4-BE49-F238E27FC236}">
                  <a16:creationId xmlns:a16="http://schemas.microsoft.com/office/drawing/2014/main" id="{90D7D409-7F52-491D-B010-9426516DDAB6}"/>
                </a:ext>
              </a:extLst>
            </p:cNvPr>
            <p:cNvSpPr/>
            <p:nvPr/>
          </p:nvSpPr>
          <p:spPr>
            <a:xfrm>
              <a:off x="1544429" y="1894252"/>
              <a:ext cx="160687" cy="41717"/>
            </a:xfrm>
            <a:custGeom>
              <a:avLst/>
              <a:gdLst/>
              <a:ahLst/>
              <a:cxnLst/>
              <a:rect l="l" t="t" r="r" b="b"/>
              <a:pathLst>
                <a:path w="5354" h="1390" extrusionOk="0">
                  <a:moveTo>
                    <a:pt x="13" y="1"/>
                  </a:moveTo>
                  <a:lnTo>
                    <a:pt x="1" y="25"/>
                  </a:lnTo>
                  <a:cubicBezTo>
                    <a:pt x="894" y="227"/>
                    <a:pt x="1775" y="501"/>
                    <a:pt x="2656" y="739"/>
                  </a:cubicBezTo>
                  <a:cubicBezTo>
                    <a:pt x="3549" y="977"/>
                    <a:pt x="4370" y="1132"/>
                    <a:pt x="5263" y="1382"/>
                  </a:cubicBezTo>
                  <a:cubicBezTo>
                    <a:pt x="5280" y="1388"/>
                    <a:pt x="5295" y="1390"/>
                    <a:pt x="5308" y="1390"/>
                  </a:cubicBezTo>
                  <a:cubicBezTo>
                    <a:pt x="5346" y="1390"/>
                    <a:pt x="5353" y="1367"/>
                    <a:pt x="5299" y="1358"/>
                  </a:cubicBezTo>
                  <a:cubicBezTo>
                    <a:pt x="4430" y="1072"/>
                    <a:pt x="3608" y="787"/>
                    <a:pt x="2715" y="560"/>
                  </a:cubicBezTo>
                  <a:cubicBezTo>
                    <a:pt x="1822" y="334"/>
                    <a:pt x="917" y="191"/>
                    <a:pt x="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91206;p67">
              <a:extLst>
                <a:ext uri="{FF2B5EF4-FFF2-40B4-BE49-F238E27FC236}">
                  <a16:creationId xmlns:a16="http://schemas.microsoft.com/office/drawing/2014/main" id="{34A0AE66-8357-4847-8DEB-1978BBB85334}"/>
                </a:ext>
              </a:extLst>
            </p:cNvPr>
            <p:cNvSpPr/>
            <p:nvPr/>
          </p:nvSpPr>
          <p:spPr>
            <a:xfrm>
              <a:off x="1514777" y="1956018"/>
              <a:ext cx="124252" cy="36105"/>
            </a:xfrm>
            <a:custGeom>
              <a:avLst/>
              <a:gdLst/>
              <a:ahLst/>
              <a:cxnLst/>
              <a:rect l="l" t="t" r="r" b="b"/>
              <a:pathLst>
                <a:path w="4140" h="1203" extrusionOk="0">
                  <a:moveTo>
                    <a:pt x="26" y="1"/>
                  </a:moveTo>
                  <a:cubicBezTo>
                    <a:pt x="1" y="1"/>
                    <a:pt x="3" y="40"/>
                    <a:pt x="24" y="50"/>
                  </a:cubicBezTo>
                  <a:cubicBezTo>
                    <a:pt x="1643" y="455"/>
                    <a:pt x="2703" y="788"/>
                    <a:pt x="4037" y="1193"/>
                  </a:cubicBezTo>
                  <a:cubicBezTo>
                    <a:pt x="4057" y="1200"/>
                    <a:pt x="4075" y="1203"/>
                    <a:pt x="4089" y="1203"/>
                  </a:cubicBezTo>
                  <a:cubicBezTo>
                    <a:pt x="4126" y="1203"/>
                    <a:pt x="4139" y="1183"/>
                    <a:pt x="4096" y="1157"/>
                  </a:cubicBezTo>
                  <a:cubicBezTo>
                    <a:pt x="2786" y="634"/>
                    <a:pt x="1417" y="241"/>
                    <a:pt x="36" y="2"/>
                  </a:cubicBezTo>
                  <a:cubicBezTo>
                    <a:pt x="32" y="1"/>
                    <a:pt x="29"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91207;p67">
              <a:extLst>
                <a:ext uri="{FF2B5EF4-FFF2-40B4-BE49-F238E27FC236}">
                  <a16:creationId xmlns:a16="http://schemas.microsoft.com/office/drawing/2014/main" id="{88992710-C9F8-410B-B001-5A4CF78AE6B4}"/>
                </a:ext>
              </a:extLst>
            </p:cNvPr>
            <p:cNvSpPr/>
            <p:nvPr/>
          </p:nvSpPr>
          <p:spPr>
            <a:xfrm>
              <a:off x="1458863" y="1748361"/>
              <a:ext cx="314951" cy="55913"/>
            </a:xfrm>
            <a:custGeom>
              <a:avLst/>
              <a:gdLst/>
              <a:ahLst/>
              <a:cxnLst/>
              <a:rect l="l" t="t" r="r" b="b"/>
              <a:pathLst>
                <a:path w="10494" h="1863" extrusionOk="0">
                  <a:moveTo>
                    <a:pt x="3726" y="1"/>
                  </a:moveTo>
                  <a:cubicBezTo>
                    <a:pt x="3232" y="1"/>
                    <a:pt x="2738" y="62"/>
                    <a:pt x="2256" y="183"/>
                  </a:cubicBezTo>
                  <a:cubicBezTo>
                    <a:pt x="1875" y="278"/>
                    <a:pt x="1506" y="397"/>
                    <a:pt x="1161" y="552"/>
                  </a:cubicBezTo>
                  <a:cubicBezTo>
                    <a:pt x="768" y="695"/>
                    <a:pt x="399" y="873"/>
                    <a:pt x="42" y="1087"/>
                  </a:cubicBezTo>
                  <a:cubicBezTo>
                    <a:pt x="1" y="1108"/>
                    <a:pt x="30" y="1164"/>
                    <a:pt x="70" y="1164"/>
                  </a:cubicBezTo>
                  <a:cubicBezTo>
                    <a:pt x="76" y="1164"/>
                    <a:pt x="83" y="1162"/>
                    <a:pt x="89" y="1159"/>
                  </a:cubicBezTo>
                  <a:cubicBezTo>
                    <a:pt x="458" y="1076"/>
                    <a:pt x="804" y="909"/>
                    <a:pt x="1173" y="790"/>
                  </a:cubicBezTo>
                  <a:cubicBezTo>
                    <a:pt x="1578" y="659"/>
                    <a:pt x="1982" y="540"/>
                    <a:pt x="2399" y="444"/>
                  </a:cubicBezTo>
                  <a:cubicBezTo>
                    <a:pt x="2828" y="362"/>
                    <a:pt x="3264" y="321"/>
                    <a:pt x="3699" y="321"/>
                  </a:cubicBezTo>
                  <a:cubicBezTo>
                    <a:pt x="4086" y="321"/>
                    <a:pt x="4471" y="354"/>
                    <a:pt x="4852" y="421"/>
                  </a:cubicBezTo>
                  <a:cubicBezTo>
                    <a:pt x="7221" y="778"/>
                    <a:pt x="8912" y="1445"/>
                    <a:pt x="10472" y="1861"/>
                  </a:cubicBezTo>
                  <a:cubicBezTo>
                    <a:pt x="10473" y="1862"/>
                    <a:pt x="10473" y="1863"/>
                    <a:pt x="10474" y="1863"/>
                  </a:cubicBezTo>
                  <a:cubicBezTo>
                    <a:pt x="10485" y="1863"/>
                    <a:pt x="10494" y="1802"/>
                    <a:pt x="10472" y="1802"/>
                  </a:cubicBezTo>
                  <a:cubicBezTo>
                    <a:pt x="8638" y="980"/>
                    <a:pt x="6709" y="409"/>
                    <a:pt x="4733" y="87"/>
                  </a:cubicBezTo>
                  <a:cubicBezTo>
                    <a:pt x="4400" y="29"/>
                    <a:pt x="4063" y="1"/>
                    <a:pt x="37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1F507-634D-4A62-B1C9-DC9BFA3D6B7A}"/>
              </a:ext>
            </a:extLst>
          </p:cNvPr>
          <p:cNvSpPr>
            <a:spLocks noGrp="1"/>
          </p:cNvSpPr>
          <p:nvPr>
            <p:ph type="title"/>
          </p:nvPr>
        </p:nvSpPr>
        <p:spPr/>
        <p:txBody>
          <a:bodyPr/>
          <a:lstStyle/>
          <a:p>
            <a:r>
              <a:rPr lang="en-US" dirty="0"/>
              <a:t>REFERENCES</a:t>
            </a:r>
          </a:p>
        </p:txBody>
      </p:sp>
      <p:sp>
        <p:nvSpPr>
          <p:cNvPr id="4" name="Text Placeholder 3">
            <a:extLst>
              <a:ext uri="{FF2B5EF4-FFF2-40B4-BE49-F238E27FC236}">
                <a16:creationId xmlns:a16="http://schemas.microsoft.com/office/drawing/2014/main" id="{001E9E5A-BE59-4F76-B04B-DB2BE7584C02}"/>
              </a:ext>
            </a:extLst>
          </p:cNvPr>
          <p:cNvSpPr>
            <a:spLocks noGrp="1"/>
          </p:cNvSpPr>
          <p:nvPr>
            <p:ph type="body" idx="1"/>
          </p:nvPr>
        </p:nvSpPr>
        <p:spPr>
          <a:xfrm>
            <a:off x="683172" y="1166648"/>
            <a:ext cx="7683062" cy="3573518"/>
          </a:xfrm>
        </p:spPr>
        <p:txBody>
          <a:bodyPr/>
          <a:lstStyle/>
          <a:p>
            <a:pPr algn="just" rtl="0" fontAlgn="base">
              <a:spcBef>
                <a:spcPts val="0"/>
              </a:spcBef>
              <a:spcAft>
                <a:spcPts val="0"/>
              </a:spcAft>
              <a:buFont typeface="Arial" panose="020B0604020202020204" pitchFamily="34" charset="0"/>
              <a:buChar char="•"/>
            </a:pPr>
            <a:r>
              <a:rPr lang="en-US" sz="1800" b="0" i="0" u="none" strike="noStrike" dirty="0">
                <a:solidFill>
                  <a:schemeClr val="accent5"/>
                </a:solidFill>
                <a:effectLst/>
                <a:latin typeface="Ubuntu"/>
              </a:rPr>
              <a:t>Manisha M. Ingle Neelam K. </a:t>
            </a:r>
            <a:r>
              <a:rPr lang="en-US" sz="1800" b="0" i="0" u="none" strike="noStrike" dirty="0" err="1">
                <a:solidFill>
                  <a:schemeClr val="accent5"/>
                </a:solidFill>
                <a:effectLst/>
                <a:latin typeface="Ubuntu"/>
              </a:rPr>
              <a:t>Gilorkar</a:t>
            </a:r>
            <a:r>
              <a:rPr lang="en-US" sz="1800" b="0" i="0" u="none" strike="noStrike" dirty="0">
                <a:solidFill>
                  <a:schemeClr val="accent5"/>
                </a:solidFill>
                <a:effectLst/>
                <a:latin typeface="Ubuntu"/>
              </a:rPr>
              <a:t>. A review on feature extraction for </a:t>
            </a:r>
            <a:r>
              <a:rPr lang="en-US" sz="1800" b="0" i="0" u="none" strike="noStrike" dirty="0" err="1">
                <a:solidFill>
                  <a:schemeClr val="accent5"/>
                </a:solidFill>
                <a:effectLst/>
                <a:latin typeface="Ubuntu"/>
              </a:rPr>
              <a:t>indian</a:t>
            </a:r>
            <a:r>
              <a:rPr lang="en-US" sz="1800" b="0" i="0" u="none" strike="noStrike" dirty="0">
                <a:solidFill>
                  <a:schemeClr val="accent5"/>
                </a:solidFill>
                <a:effectLst/>
                <a:latin typeface="Ubuntu"/>
              </a:rPr>
              <a:t> and </a:t>
            </a:r>
            <a:r>
              <a:rPr lang="en-US" sz="1800" b="0" i="0" u="none" strike="noStrike" dirty="0" err="1">
                <a:solidFill>
                  <a:schemeClr val="accent5"/>
                </a:solidFill>
                <a:effectLst/>
                <a:latin typeface="Ubuntu"/>
              </a:rPr>
              <a:t>american</a:t>
            </a:r>
            <a:r>
              <a:rPr lang="en-US" sz="1800" b="0" i="0" u="none" strike="noStrike" dirty="0">
                <a:solidFill>
                  <a:schemeClr val="accent5"/>
                </a:solidFill>
                <a:effectLst/>
                <a:latin typeface="Ubuntu"/>
              </a:rPr>
              <a:t> sign language, 2014.</a:t>
            </a:r>
          </a:p>
          <a:p>
            <a:pPr algn="just" rtl="0" fontAlgn="base">
              <a:spcBef>
                <a:spcPts val="1008"/>
              </a:spcBef>
              <a:spcAft>
                <a:spcPts val="0"/>
              </a:spcAft>
              <a:buFont typeface="Arial" panose="020B0604020202020204" pitchFamily="34" charset="0"/>
              <a:buChar char="•"/>
            </a:pPr>
            <a:r>
              <a:rPr lang="en-US" sz="1800" b="0" i="0" u="none" strike="noStrike" dirty="0" err="1">
                <a:solidFill>
                  <a:schemeClr val="accent5"/>
                </a:solidFill>
                <a:effectLst/>
                <a:latin typeface="Ubuntu"/>
              </a:rPr>
              <a:t>Chih</a:t>
            </a:r>
            <a:r>
              <a:rPr lang="en-US" sz="1800" b="0" i="0" u="none" strike="noStrike" dirty="0">
                <a:solidFill>
                  <a:schemeClr val="accent5"/>
                </a:solidFill>
                <a:effectLst/>
                <a:latin typeface="Ubuntu"/>
              </a:rPr>
              <a:t>-Chung Chang and </a:t>
            </a:r>
            <a:r>
              <a:rPr lang="en-US" sz="1800" b="0" i="0" u="none" strike="noStrike" dirty="0" err="1">
                <a:solidFill>
                  <a:schemeClr val="accent5"/>
                </a:solidFill>
                <a:effectLst/>
                <a:latin typeface="Ubuntu"/>
              </a:rPr>
              <a:t>Chih</a:t>
            </a:r>
            <a:r>
              <a:rPr lang="en-US" sz="1800" b="0" i="0" u="none" strike="noStrike" dirty="0">
                <a:solidFill>
                  <a:schemeClr val="accent5"/>
                </a:solidFill>
                <a:effectLst/>
                <a:latin typeface="Ubuntu"/>
              </a:rPr>
              <a:t>-Jen Lin. A review on feature extraction for </a:t>
            </a:r>
            <a:r>
              <a:rPr lang="en-US" sz="1800" b="0" i="0" u="none" strike="noStrike" dirty="0" err="1">
                <a:solidFill>
                  <a:schemeClr val="accent5"/>
                </a:solidFill>
                <a:effectLst/>
                <a:latin typeface="Ubuntu"/>
              </a:rPr>
              <a:t>indian</a:t>
            </a:r>
            <a:r>
              <a:rPr lang="en-US" sz="1800" b="0" i="0" u="none" strike="noStrike" dirty="0">
                <a:solidFill>
                  <a:schemeClr val="accent5"/>
                </a:solidFill>
                <a:effectLst/>
                <a:latin typeface="Ubuntu"/>
              </a:rPr>
              <a:t> and </a:t>
            </a:r>
            <a:r>
              <a:rPr lang="en-US" sz="1800" b="0" i="0" u="none" strike="noStrike" dirty="0" err="1">
                <a:solidFill>
                  <a:schemeClr val="accent5"/>
                </a:solidFill>
                <a:effectLst/>
                <a:latin typeface="Ubuntu"/>
              </a:rPr>
              <a:t>american</a:t>
            </a:r>
            <a:r>
              <a:rPr lang="en-US" sz="1800" b="0" i="0" u="none" strike="noStrike" dirty="0">
                <a:solidFill>
                  <a:schemeClr val="accent5"/>
                </a:solidFill>
                <a:effectLst/>
                <a:latin typeface="Ubuntu"/>
              </a:rPr>
              <a:t> sign language, 2013. </a:t>
            </a:r>
          </a:p>
          <a:p>
            <a:pPr algn="just" rtl="0" fontAlgn="base">
              <a:spcBef>
                <a:spcPts val="1008"/>
              </a:spcBef>
              <a:spcAft>
                <a:spcPts val="0"/>
              </a:spcAft>
              <a:buFont typeface="Arial" panose="020B0604020202020204" pitchFamily="34" charset="0"/>
              <a:buChar char="•"/>
            </a:pPr>
            <a:r>
              <a:rPr lang="en-US" sz="1800" b="0" i="0" u="none" strike="noStrike" dirty="0">
                <a:solidFill>
                  <a:schemeClr val="accent5"/>
                </a:solidFill>
                <a:effectLst/>
                <a:latin typeface="Ubuntu"/>
              </a:rPr>
              <a:t>Neelam K. </a:t>
            </a:r>
            <a:r>
              <a:rPr lang="en-US" sz="1800" b="0" i="0" u="none" strike="noStrike" dirty="0" err="1">
                <a:solidFill>
                  <a:schemeClr val="accent5"/>
                </a:solidFill>
                <a:effectLst/>
                <a:latin typeface="Ubuntu"/>
              </a:rPr>
              <a:t>Gilorkar</a:t>
            </a:r>
            <a:r>
              <a:rPr lang="en-US" sz="1800" b="0" i="0" u="none" strike="noStrike" dirty="0">
                <a:solidFill>
                  <a:schemeClr val="accent5"/>
                </a:solidFill>
                <a:effectLst/>
                <a:latin typeface="Ubuntu"/>
              </a:rPr>
              <a:t>, Manisha M. Ingle. A Review on Feature Extraction for Indian and American Sign Language, 2014. </a:t>
            </a:r>
          </a:p>
          <a:p>
            <a:pPr algn="just" rtl="0" fontAlgn="base">
              <a:spcBef>
                <a:spcPts val="1008"/>
              </a:spcBef>
              <a:spcAft>
                <a:spcPts val="0"/>
              </a:spcAft>
              <a:buFont typeface="Arial" panose="020B0604020202020204" pitchFamily="34" charset="0"/>
              <a:buChar char="•"/>
            </a:pPr>
            <a:r>
              <a:rPr lang="en-US" sz="1800" b="0" i="0" u="none" strike="noStrike" dirty="0">
                <a:solidFill>
                  <a:schemeClr val="accent5"/>
                </a:solidFill>
                <a:effectLst/>
                <a:latin typeface="Ubuntu"/>
              </a:rPr>
              <a:t>P.K. Bora M.K. </a:t>
            </a:r>
            <a:r>
              <a:rPr lang="en-US" sz="1800" b="0" i="0" u="none" strike="noStrike" dirty="0" err="1">
                <a:solidFill>
                  <a:schemeClr val="accent5"/>
                </a:solidFill>
                <a:effectLst/>
                <a:latin typeface="Ubuntu"/>
              </a:rPr>
              <a:t>Bhuyan</a:t>
            </a:r>
            <a:r>
              <a:rPr lang="en-US" sz="1800" b="0" i="0" u="none" strike="noStrike" dirty="0">
                <a:solidFill>
                  <a:schemeClr val="accent5"/>
                </a:solidFill>
                <a:effectLst/>
                <a:latin typeface="Ubuntu"/>
              </a:rPr>
              <a:t> and D. Ghosh. Trajectory guided recognition of hand gestures having only global motions. International Science Index, 2008.</a:t>
            </a:r>
          </a:p>
          <a:p>
            <a:pPr algn="just" rtl="0" fontAlgn="base">
              <a:spcBef>
                <a:spcPts val="1008"/>
              </a:spcBef>
              <a:spcAft>
                <a:spcPts val="0"/>
              </a:spcAft>
              <a:buFont typeface="Arial" panose="020B0604020202020204" pitchFamily="34" charset="0"/>
              <a:buChar char="•"/>
            </a:pPr>
            <a:r>
              <a:rPr lang="en-US" sz="1800" b="0" i="0" u="none" strike="noStrike" dirty="0">
                <a:solidFill>
                  <a:schemeClr val="accent5"/>
                </a:solidFill>
                <a:effectLst/>
                <a:latin typeface="Ubuntu"/>
              </a:rPr>
              <a:t>Emil M. </a:t>
            </a:r>
            <a:r>
              <a:rPr lang="en-US" sz="1800" b="0" i="0" u="none" strike="noStrike" dirty="0" err="1">
                <a:solidFill>
                  <a:schemeClr val="accent5"/>
                </a:solidFill>
                <a:effectLst/>
                <a:latin typeface="Ubuntu"/>
              </a:rPr>
              <a:t>Petriu</a:t>
            </a:r>
            <a:r>
              <a:rPr lang="en-US" sz="1800" b="0" i="0" u="none" strike="noStrike" dirty="0">
                <a:solidFill>
                  <a:schemeClr val="accent5"/>
                </a:solidFill>
                <a:effectLst/>
                <a:latin typeface="Ubuntu"/>
              </a:rPr>
              <a:t> Qing Chen, Nicolas D. </a:t>
            </a:r>
            <a:r>
              <a:rPr lang="en-US" sz="1800" b="0" i="0" u="none" strike="noStrike" dirty="0" err="1">
                <a:solidFill>
                  <a:schemeClr val="accent5"/>
                </a:solidFill>
                <a:effectLst/>
                <a:latin typeface="Ubuntu"/>
              </a:rPr>
              <a:t>Georganas</a:t>
            </a:r>
            <a:r>
              <a:rPr lang="en-US" sz="1800" b="0" i="0" u="none" strike="noStrike" dirty="0">
                <a:solidFill>
                  <a:schemeClr val="accent5"/>
                </a:solidFill>
                <a:effectLst/>
                <a:latin typeface="Ubuntu"/>
              </a:rPr>
              <a:t>. Feature extraction from 2d gesture trajectory in dynamic hand gesture recognition, 2006. </a:t>
            </a:r>
          </a:p>
          <a:p>
            <a:endParaRPr lang="en-US" dirty="0">
              <a:solidFill>
                <a:schemeClr val="accent5"/>
              </a:solidFill>
              <a:latin typeface="Ubuntu"/>
            </a:endParaRPr>
          </a:p>
        </p:txBody>
      </p:sp>
    </p:spTree>
    <p:extLst>
      <p:ext uri="{BB962C8B-B14F-4D97-AF65-F5344CB8AC3E}">
        <p14:creationId xmlns:p14="http://schemas.microsoft.com/office/powerpoint/2010/main" val="11481117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oogle Shape;100640;p119">
            <a:extLst>
              <a:ext uri="{FF2B5EF4-FFF2-40B4-BE49-F238E27FC236}">
                <a16:creationId xmlns:a16="http://schemas.microsoft.com/office/drawing/2014/main" id="{72962048-A664-4F9E-AFCB-8160F5BF2E5F}"/>
              </a:ext>
            </a:extLst>
          </p:cNvPr>
          <p:cNvGrpSpPr/>
          <p:nvPr/>
        </p:nvGrpSpPr>
        <p:grpSpPr>
          <a:xfrm>
            <a:off x="0" y="1311560"/>
            <a:ext cx="4098470" cy="2822142"/>
            <a:chOff x="0" y="1274611"/>
            <a:chExt cx="3935539" cy="2709950"/>
          </a:xfrm>
        </p:grpSpPr>
        <p:sp>
          <p:nvSpPr>
            <p:cNvPr id="8" name="Google Shape;100641;p119">
              <a:extLst>
                <a:ext uri="{FF2B5EF4-FFF2-40B4-BE49-F238E27FC236}">
                  <a16:creationId xmlns:a16="http://schemas.microsoft.com/office/drawing/2014/main" id="{4D4F551F-5226-4CCF-B5DD-FAAAA83B0C62}"/>
                </a:ext>
              </a:extLst>
            </p:cNvPr>
            <p:cNvSpPr/>
            <p:nvPr/>
          </p:nvSpPr>
          <p:spPr>
            <a:xfrm>
              <a:off x="0" y="3822450"/>
              <a:ext cx="3935539" cy="29125"/>
            </a:xfrm>
            <a:custGeom>
              <a:avLst/>
              <a:gdLst/>
              <a:ahLst/>
              <a:cxnLst/>
              <a:rect l="l" t="t" r="r" b="b"/>
              <a:pathLst>
                <a:path w="191394" h="346" extrusionOk="0">
                  <a:moveTo>
                    <a:pt x="95703" y="1"/>
                  </a:moveTo>
                  <a:lnTo>
                    <a:pt x="47852" y="60"/>
                  </a:lnTo>
                  <a:lnTo>
                    <a:pt x="23932" y="84"/>
                  </a:lnTo>
                  <a:lnTo>
                    <a:pt x="0" y="167"/>
                  </a:lnTo>
                  <a:lnTo>
                    <a:pt x="23932" y="263"/>
                  </a:lnTo>
                  <a:lnTo>
                    <a:pt x="47852" y="286"/>
                  </a:lnTo>
                  <a:lnTo>
                    <a:pt x="95703" y="346"/>
                  </a:lnTo>
                  <a:lnTo>
                    <a:pt x="143542" y="286"/>
                  </a:lnTo>
                  <a:lnTo>
                    <a:pt x="167474" y="263"/>
                  </a:lnTo>
                  <a:lnTo>
                    <a:pt x="191393" y="167"/>
                  </a:lnTo>
                  <a:lnTo>
                    <a:pt x="167474" y="84"/>
                  </a:lnTo>
                  <a:lnTo>
                    <a:pt x="143542" y="60"/>
                  </a:lnTo>
                  <a:lnTo>
                    <a:pt x="957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0642;p119">
              <a:extLst>
                <a:ext uri="{FF2B5EF4-FFF2-40B4-BE49-F238E27FC236}">
                  <a16:creationId xmlns:a16="http://schemas.microsoft.com/office/drawing/2014/main" id="{6A047A69-8D14-459E-BB57-0469FBC53A05}"/>
                </a:ext>
              </a:extLst>
            </p:cNvPr>
            <p:cNvSpPr/>
            <p:nvPr/>
          </p:nvSpPr>
          <p:spPr>
            <a:xfrm>
              <a:off x="393985" y="2954946"/>
              <a:ext cx="1632970" cy="1029615"/>
            </a:xfrm>
            <a:custGeom>
              <a:avLst/>
              <a:gdLst/>
              <a:ahLst/>
              <a:cxnLst/>
              <a:rect l="l" t="t" r="r" b="b"/>
              <a:pathLst>
                <a:path w="52817" h="33302" extrusionOk="0">
                  <a:moveTo>
                    <a:pt x="1" y="0"/>
                  </a:moveTo>
                  <a:lnTo>
                    <a:pt x="3799" y="33302"/>
                  </a:lnTo>
                  <a:lnTo>
                    <a:pt x="52817" y="33302"/>
                  </a:lnTo>
                  <a:lnTo>
                    <a:pt x="490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0643;p119">
              <a:extLst>
                <a:ext uri="{FF2B5EF4-FFF2-40B4-BE49-F238E27FC236}">
                  <a16:creationId xmlns:a16="http://schemas.microsoft.com/office/drawing/2014/main" id="{A613A0DC-F092-4A49-93D1-6D21A73D7477}"/>
                </a:ext>
              </a:extLst>
            </p:cNvPr>
            <p:cNvSpPr/>
            <p:nvPr/>
          </p:nvSpPr>
          <p:spPr>
            <a:xfrm>
              <a:off x="476442" y="3024139"/>
              <a:ext cx="1468056" cy="891228"/>
            </a:xfrm>
            <a:custGeom>
              <a:avLst/>
              <a:gdLst/>
              <a:ahLst/>
              <a:cxnLst/>
              <a:rect l="l" t="t" r="r" b="b"/>
              <a:pathLst>
                <a:path w="47483" h="28826" extrusionOk="0">
                  <a:moveTo>
                    <a:pt x="1" y="0"/>
                  </a:moveTo>
                  <a:lnTo>
                    <a:pt x="3287" y="28825"/>
                  </a:lnTo>
                  <a:lnTo>
                    <a:pt x="47483" y="28825"/>
                  </a:lnTo>
                  <a:lnTo>
                    <a:pt x="441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0644;p119">
              <a:extLst>
                <a:ext uri="{FF2B5EF4-FFF2-40B4-BE49-F238E27FC236}">
                  <a16:creationId xmlns:a16="http://schemas.microsoft.com/office/drawing/2014/main" id="{D9F4AD7B-5D35-4BE3-9BA2-EE1AF65A1CF6}"/>
                </a:ext>
              </a:extLst>
            </p:cNvPr>
            <p:cNvSpPr/>
            <p:nvPr/>
          </p:nvSpPr>
          <p:spPr>
            <a:xfrm>
              <a:off x="1327910" y="3915336"/>
              <a:ext cx="1555645" cy="69224"/>
            </a:xfrm>
            <a:custGeom>
              <a:avLst/>
              <a:gdLst/>
              <a:ahLst/>
              <a:cxnLst/>
              <a:rect l="l" t="t" r="r" b="b"/>
              <a:pathLst>
                <a:path w="50316" h="2239" extrusionOk="0">
                  <a:moveTo>
                    <a:pt x="0" y="0"/>
                  </a:moveTo>
                  <a:lnTo>
                    <a:pt x="0" y="2239"/>
                  </a:lnTo>
                  <a:lnTo>
                    <a:pt x="50316" y="2239"/>
                  </a:lnTo>
                  <a:lnTo>
                    <a:pt x="50316"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0645;p119">
              <a:extLst>
                <a:ext uri="{FF2B5EF4-FFF2-40B4-BE49-F238E27FC236}">
                  <a16:creationId xmlns:a16="http://schemas.microsoft.com/office/drawing/2014/main" id="{F1FE5E7A-9EAF-40DF-BA27-1BC4F44AA825}"/>
                </a:ext>
              </a:extLst>
            </p:cNvPr>
            <p:cNvSpPr/>
            <p:nvPr/>
          </p:nvSpPr>
          <p:spPr>
            <a:xfrm>
              <a:off x="515831" y="3369426"/>
              <a:ext cx="545941" cy="545941"/>
            </a:xfrm>
            <a:custGeom>
              <a:avLst/>
              <a:gdLst/>
              <a:ahLst/>
              <a:cxnLst/>
              <a:rect l="l" t="t" r="r" b="b"/>
              <a:pathLst>
                <a:path w="17658" h="17658" extrusionOk="0">
                  <a:moveTo>
                    <a:pt x="1" y="1"/>
                  </a:moveTo>
                  <a:lnTo>
                    <a:pt x="1072" y="9406"/>
                  </a:lnTo>
                  <a:lnTo>
                    <a:pt x="9323" y="17657"/>
                  </a:lnTo>
                  <a:lnTo>
                    <a:pt x="17658" y="17657"/>
                  </a:lnTo>
                  <a:lnTo>
                    <a:pt x="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0646;p119">
              <a:extLst>
                <a:ext uri="{FF2B5EF4-FFF2-40B4-BE49-F238E27FC236}">
                  <a16:creationId xmlns:a16="http://schemas.microsoft.com/office/drawing/2014/main" id="{80471995-449A-4F25-868E-E39598B3B16B}"/>
                </a:ext>
              </a:extLst>
            </p:cNvPr>
            <p:cNvSpPr/>
            <p:nvPr/>
          </p:nvSpPr>
          <p:spPr>
            <a:xfrm>
              <a:off x="1000277" y="3024139"/>
              <a:ext cx="944220" cy="891228"/>
            </a:xfrm>
            <a:custGeom>
              <a:avLst/>
              <a:gdLst/>
              <a:ahLst/>
              <a:cxnLst/>
              <a:rect l="l" t="t" r="r" b="b"/>
              <a:pathLst>
                <a:path w="30540" h="28826" extrusionOk="0">
                  <a:moveTo>
                    <a:pt x="0" y="0"/>
                  </a:moveTo>
                  <a:lnTo>
                    <a:pt x="28825" y="28825"/>
                  </a:lnTo>
                  <a:lnTo>
                    <a:pt x="30540" y="28825"/>
                  </a:lnTo>
                  <a:lnTo>
                    <a:pt x="29683" y="21348"/>
                  </a:lnTo>
                  <a:lnTo>
                    <a:pt x="833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0647;p119">
              <a:extLst>
                <a:ext uri="{FF2B5EF4-FFF2-40B4-BE49-F238E27FC236}">
                  <a16:creationId xmlns:a16="http://schemas.microsoft.com/office/drawing/2014/main" id="{1A4385EE-2720-4D27-A4F5-154660424B5B}"/>
                </a:ext>
              </a:extLst>
            </p:cNvPr>
            <p:cNvSpPr/>
            <p:nvPr/>
          </p:nvSpPr>
          <p:spPr>
            <a:xfrm>
              <a:off x="1580784" y="3024139"/>
              <a:ext cx="295633" cy="295633"/>
            </a:xfrm>
            <a:custGeom>
              <a:avLst/>
              <a:gdLst/>
              <a:ahLst/>
              <a:cxnLst/>
              <a:rect l="l" t="t" r="r" b="b"/>
              <a:pathLst>
                <a:path w="9562" h="9562" extrusionOk="0">
                  <a:moveTo>
                    <a:pt x="1" y="0"/>
                  </a:moveTo>
                  <a:lnTo>
                    <a:pt x="9561" y="9561"/>
                  </a:lnTo>
                  <a:lnTo>
                    <a:pt x="9192" y="6346"/>
                  </a:lnTo>
                  <a:lnTo>
                    <a:pt x="284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0648;p119">
              <a:extLst>
                <a:ext uri="{FF2B5EF4-FFF2-40B4-BE49-F238E27FC236}">
                  <a16:creationId xmlns:a16="http://schemas.microsoft.com/office/drawing/2014/main" id="{F38F01D2-8857-4E8C-A5A2-9AE8ADC50DC0}"/>
                </a:ext>
              </a:extLst>
            </p:cNvPr>
            <p:cNvSpPr/>
            <p:nvPr/>
          </p:nvSpPr>
          <p:spPr>
            <a:xfrm>
              <a:off x="608985" y="3024139"/>
              <a:ext cx="979188" cy="891228"/>
            </a:xfrm>
            <a:custGeom>
              <a:avLst/>
              <a:gdLst/>
              <a:ahLst/>
              <a:cxnLst/>
              <a:rect l="l" t="t" r="r" b="b"/>
              <a:pathLst>
                <a:path w="31671" h="28826" extrusionOk="0">
                  <a:moveTo>
                    <a:pt x="0" y="0"/>
                  </a:moveTo>
                  <a:lnTo>
                    <a:pt x="28825" y="28825"/>
                  </a:lnTo>
                  <a:lnTo>
                    <a:pt x="31671" y="28825"/>
                  </a:lnTo>
                  <a:lnTo>
                    <a:pt x="284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0649;p119">
              <a:extLst>
                <a:ext uri="{FF2B5EF4-FFF2-40B4-BE49-F238E27FC236}">
                  <a16:creationId xmlns:a16="http://schemas.microsoft.com/office/drawing/2014/main" id="{22F0313E-F385-462C-8B1C-5E53F89F072D}"/>
                </a:ext>
              </a:extLst>
            </p:cNvPr>
            <p:cNvSpPr/>
            <p:nvPr/>
          </p:nvSpPr>
          <p:spPr>
            <a:xfrm>
              <a:off x="503340" y="3258247"/>
              <a:ext cx="657090" cy="657121"/>
            </a:xfrm>
            <a:custGeom>
              <a:avLst/>
              <a:gdLst/>
              <a:ahLst/>
              <a:cxnLst/>
              <a:rect l="l" t="t" r="r" b="b"/>
              <a:pathLst>
                <a:path w="21253" h="21254" extrusionOk="0">
                  <a:moveTo>
                    <a:pt x="0" y="1"/>
                  </a:moveTo>
                  <a:lnTo>
                    <a:pt x="83" y="810"/>
                  </a:lnTo>
                  <a:lnTo>
                    <a:pt x="20538" y="21253"/>
                  </a:lnTo>
                  <a:lnTo>
                    <a:pt x="21253" y="21253"/>
                  </a:lnTo>
                  <a:lnTo>
                    <a:pt x="0"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0650;p119">
              <a:extLst>
                <a:ext uri="{FF2B5EF4-FFF2-40B4-BE49-F238E27FC236}">
                  <a16:creationId xmlns:a16="http://schemas.microsoft.com/office/drawing/2014/main" id="{78CF19D7-5C5C-4694-B406-2452BF7997C5}"/>
                </a:ext>
              </a:extLst>
            </p:cNvPr>
            <p:cNvSpPr/>
            <p:nvPr/>
          </p:nvSpPr>
          <p:spPr>
            <a:xfrm>
              <a:off x="516573" y="3024139"/>
              <a:ext cx="912963" cy="891228"/>
            </a:xfrm>
            <a:custGeom>
              <a:avLst/>
              <a:gdLst/>
              <a:ahLst/>
              <a:cxnLst/>
              <a:rect l="l" t="t" r="r" b="b"/>
              <a:pathLst>
                <a:path w="29529" h="28826" extrusionOk="0">
                  <a:moveTo>
                    <a:pt x="1" y="0"/>
                  </a:moveTo>
                  <a:lnTo>
                    <a:pt x="28826" y="28825"/>
                  </a:lnTo>
                  <a:lnTo>
                    <a:pt x="29528" y="28825"/>
                  </a:lnTo>
                  <a:lnTo>
                    <a:pt x="70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0651;p119">
              <a:extLst>
                <a:ext uri="{FF2B5EF4-FFF2-40B4-BE49-F238E27FC236}">
                  <a16:creationId xmlns:a16="http://schemas.microsoft.com/office/drawing/2014/main" id="{609523D4-A514-4D5C-A5AA-5A4CF9B74292}"/>
                </a:ext>
              </a:extLst>
            </p:cNvPr>
            <p:cNvSpPr/>
            <p:nvPr/>
          </p:nvSpPr>
          <p:spPr>
            <a:xfrm>
              <a:off x="1346677" y="3024139"/>
              <a:ext cx="559916" cy="559916"/>
            </a:xfrm>
            <a:custGeom>
              <a:avLst/>
              <a:gdLst/>
              <a:ahLst/>
              <a:cxnLst/>
              <a:rect l="l" t="t" r="r" b="b"/>
              <a:pathLst>
                <a:path w="18110" h="18110" extrusionOk="0">
                  <a:moveTo>
                    <a:pt x="0" y="0"/>
                  </a:moveTo>
                  <a:lnTo>
                    <a:pt x="18110" y="18110"/>
                  </a:lnTo>
                  <a:lnTo>
                    <a:pt x="18110" y="18110"/>
                  </a:lnTo>
                  <a:lnTo>
                    <a:pt x="18014" y="17312"/>
                  </a:lnTo>
                  <a:lnTo>
                    <a:pt x="71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0652;p119">
              <a:extLst>
                <a:ext uri="{FF2B5EF4-FFF2-40B4-BE49-F238E27FC236}">
                  <a16:creationId xmlns:a16="http://schemas.microsoft.com/office/drawing/2014/main" id="{FA5FC30E-0C7A-4D69-AE82-02678FADEB0C}"/>
                </a:ext>
              </a:extLst>
            </p:cNvPr>
            <p:cNvSpPr/>
            <p:nvPr/>
          </p:nvSpPr>
          <p:spPr>
            <a:xfrm>
              <a:off x="990322" y="1298788"/>
              <a:ext cx="819839" cy="1278841"/>
            </a:xfrm>
            <a:custGeom>
              <a:avLst/>
              <a:gdLst/>
              <a:ahLst/>
              <a:cxnLst/>
              <a:rect l="l" t="t" r="r" b="b"/>
              <a:pathLst>
                <a:path w="26517" h="41363" extrusionOk="0">
                  <a:moveTo>
                    <a:pt x="19002" y="0"/>
                  </a:moveTo>
                  <a:cubicBezTo>
                    <a:pt x="18386" y="0"/>
                    <a:pt x="17735" y="93"/>
                    <a:pt x="17051" y="299"/>
                  </a:cubicBezTo>
                  <a:cubicBezTo>
                    <a:pt x="9407" y="2608"/>
                    <a:pt x="9693" y="17789"/>
                    <a:pt x="6252" y="22873"/>
                  </a:cubicBezTo>
                  <a:cubicBezTo>
                    <a:pt x="1" y="32053"/>
                    <a:pt x="561" y="40494"/>
                    <a:pt x="6478" y="41292"/>
                  </a:cubicBezTo>
                  <a:cubicBezTo>
                    <a:pt x="6829" y="41339"/>
                    <a:pt x="7178" y="41363"/>
                    <a:pt x="7522" y="41363"/>
                  </a:cubicBezTo>
                  <a:cubicBezTo>
                    <a:pt x="13676" y="41363"/>
                    <a:pt x="18653" y="33840"/>
                    <a:pt x="17075" y="19622"/>
                  </a:cubicBezTo>
                  <a:cubicBezTo>
                    <a:pt x="16051" y="10340"/>
                    <a:pt x="18248" y="5916"/>
                    <a:pt x="20127" y="5916"/>
                  </a:cubicBezTo>
                  <a:cubicBezTo>
                    <a:pt x="20149" y="5916"/>
                    <a:pt x="20172" y="5917"/>
                    <a:pt x="20194" y="5918"/>
                  </a:cubicBezTo>
                  <a:cubicBezTo>
                    <a:pt x="22099" y="6026"/>
                    <a:pt x="23361" y="8288"/>
                    <a:pt x="23361" y="8288"/>
                  </a:cubicBezTo>
                  <a:lnTo>
                    <a:pt x="26516" y="6514"/>
                  </a:lnTo>
                  <a:cubicBezTo>
                    <a:pt x="25861" y="4373"/>
                    <a:pt x="23238" y="0"/>
                    <a:pt x="190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0653;p119">
              <a:extLst>
                <a:ext uri="{FF2B5EF4-FFF2-40B4-BE49-F238E27FC236}">
                  <a16:creationId xmlns:a16="http://schemas.microsoft.com/office/drawing/2014/main" id="{6F7461B4-F6D1-49C3-809E-2C1D8387275C}"/>
                </a:ext>
              </a:extLst>
            </p:cNvPr>
            <p:cNvSpPr/>
            <p:nvPr/>
          </p:nvSpPr>
          <p:spPr>
            <a:xfrm>
              <a:off x="1273402" y="1274611"/>
              <a:ext cx="526803" cy="461165"/>
            </a:xfrm>
            <a:custGeom>
              <a:avLst/>
              <a:gdLst/>
              <a:ahLst/>
              <a:cxnLst/>
              <a:rect l="l" t="t" r="r" b="b"/>
              <a:pathLst>
                <a:path w="17039" h="14916" extrusionOk="0">
                  <a:moveTo>
                    <a:pt x="9377" y="0"/>
                  </a:moveTo>
                  <a:cubicBezTo>
                    <a:pt x="9129" y="0"/>
                    <a:pt x="8881" y="15"/>
                    <a:pt x="8633" y="45"/>
                  </a:cubicBezTo>
                  <a:cubicBezTo>
                    <a:pt x="7359" y="200"/>
                    <a:pt x="6133" y="664"/>
                    <a:pt x="5073" y="1402"/>
                  </a:cubicBezTo>
                  <a:cubicBezTo>
                    <a:pt x="4061" y="2152"/>
                    <a:pt x="3204" y="3105"/>
                    <a:pt x="2585" y="4212"/>
                  </a:cubicBezTo>
                  <a:cubicBezTo>
                    <a:pt x="1977" y="5307"/>
                    <a:pt x="1489" y="6450"/>
                    <a:pt x="1144" y="7653"/>
                  </a:cubicBezTo>
                  <a:cubicBezTo>
                    <a:pt x="489" y="10022"/>
                    <a:pt x="108" y="12463"/>
                    <a:pt x="1" y="14916"/>
                  </a:cubicBezTo>
                  <a:cubicBezTo>
                    <a:pt x="382" y="12499"/>
                    <a:pt x="930" y="10129"/>
                    <a:pt x="1656" y="7796"/>
                  </a:cubicBezTo>
                  <a:cubicBezTo>
                    <a:pt x="2037" y="6665"/>
                    <a:pt x="2537" y="5569"/>
                    <a:pt x="3144" y="4533"/>
                  </a:cubicBezTo>
                  <a:cubicBezTo>
                    <a:pt x="3739" y="3521"/>
                    <a:pt x="4537" y="2628"/>
                    <a:pt x="5490" y="1938"/>
                  </a:cubicBezTo>
                  <a:cubicBezTo>
                    <a:pt x="6454" y="1271"/>
                    <a:pt x="7549" y="831"/>
                    <a:pt x="8716" y="676"/>
                  </a:cubicBezTo>
                  <a:cubicBezTo>
                    <a:pt x="8995" y="636"/>
                    <a:pt x="9275" y="615"/>
                    <a:pt x="9555" y="615"/>
                  </a:cubicBezTo>
                  <a:cubicBezTo>
                    <a:pt x="10433" y="615"/>
                    <a:pt x="11303" y="814"/>
                    <a:pt x="12098" y="1212"/>
                  </a:cubicBezTo>
                  <a:cubicBezTo>
                    <a:pt x="13157" y="1747"/>
                    <a:pt x="14110" y="2497"/>
                    <a:pt x="14896" y="3390"/>
                  </a:cubicBezTo>
                  <a:cubicBezTo>
                    <a:pt x="15300" y="3843"/>
                    <a:pt x="15681" y="4319"/>
                    <a:pt x="16039" y="4819"/>
                  </a:cubicBezTo>
                  <a:cubicBezTo>
                    <a:pt x="16384" y="5331"/>
                    <a:pt x="16717" y="5843"/>
                    <a:pt x="17039" y="6367"/>
                  </a:cubicBezTo>
                  <a:cubicBezTo>
                    <a:pt x="16539" y="5236"/>
                    <a:pt x="15908" y="4176"/>
                    <a:pt x="15158" y="3200"/>
                  </a:cubicBezTo>
                  <a:cubicBezTo>
                    <a:pt x="14396" y="2200"/>
                    <a:pt x="13443" y="1366"/>
                    <a:pt x="12348" y="759"/>
                  </a:cubicBezTo>
                  <a:cubicBezTo>
                    <a:pt x="11435" y="259"/>
                    <a:pt x="10413" y="0"/>
                    <a:pt x="93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00654;p119">
              <a:extLst>
                <a:ext uri="{FF2B5EF4-FFF2-40B4-BE49-F238E27FC236}">
                  <a16:creationId xmlns:a16="http://schemas.microsoft.com/office/drawing/2014/main" id="{2028C04D-D3EE-4D5E-B4D5-A5921C35BE87}"/>
                </a:ext>
              </a:extLst>
            </p:cNvPr>
            <p:cNvSpPr/>
            <p:nvPr/>
          </p:nvSpPr>
          <p:spPr>
            <a:xfrm>
              <a:off x="1130965" y="1744588"/>
              <a:ext cx="438070" cy="836999"/>
            </a:xfrm>
            <a:custGeom>
              <a:avLst/>
              <a:gdLst/>
              <a:ahLst/>
              <a:cxnLst/>
              <a:rect l="l" t="t" r="r" b="b"/>
              <a:pathLst>
                <a:path w="14169" h="27072" extrusionOk="0">
                  <a:moveTo>
                    <a:pt x="12097" y="0"/>
                  </a:moveTo>
                  <a:lnTo>
                    <a:pt x="12097" y="0"/>
                  </a:lnTo>
                  <a:cubicBezTo>
                    <a:pt x="12156" y="1501"/>
                    <a:pt x="12383" y="2989"/>
                    <a:pt x="12549" y="4477"/>
                  </a:cubicBezTo>
                  <a:cubicBezTo>
                    <a:pt x="12716" y="5954"/>
                    <a:pt x="12918" y="7430"/>
                    <a:pt x="13073" y="8918"/>
                  </a:cubicBezTo>
                  <a:cubicBezTo>
                    <a:pt x="13216" y="10406"/>
                    <a:pt x="13288" y="11883"/>
                    <a:pt x="13288" y="13371"/>
                  </a:cubicBezTo>
                  <a:cubicBezTo>
                    <a:pt x="13311" y="14848"/>
                    <a:pt x="13180" y="16324"/>
                    <a:pt x="12907" y="17776"/>
                  </a:cubicBezTo>
                  <a:cubicBezTo>
                    <a:pt x="12657" y="19217"/>
                    <a:pt x="12133" y="20586"/>
                    <a:pt x="11371" y="21836"/>
                  </a:cubicBezTo>
                  <a:cubicBezTo>
                    <a:pt x="10561" y="23051"/>
                    <a:pt x="9537" y="24111"/>
                    <a:pt x="8358" y="24980"/>
                  </a:cubicBezTo>
                  <a:cubicBezTo>
                    <a:pt x="7180" y="25849"/>
                    <a:pt x="5810" y="26444"/>
                    <a:pt x="4358" y="26694"/>
                  </a:cubicBezTo>
                  <a:cubicBezTo>
                    <a:pt x="3883" y="26772"/>
                    <a:pt x="3404" y="26814"/>
                    <a:pt x="2922" y="26814"/>
                  </a:cubicBezTo>
                  <a:cubicBezTo>
                    <a:pt x="2667" y="26814"/>
                    <a:pt x="2411" y="26802"/>
                    <a:pt x="2155" y="26778"/>
                  </a:cubicBezTo>
                  <a:cubicBezTo>
                    <a:pt x="1786" y="26742"/>
                    <a:pt x="1417" y="26682"/>
                    <a:pt x="1060" y="26599"/>
                  </a:cubicBezTo>
                  <a:cubicBezTo>
                    <a:pt x="691" y="26528"/>
                    <a:pt x="334" y="26408"/>
                    <a:pt x="0" y="26230"/>
                  </a:cubicBezTo>
                  <a:lnTo>
                    <a:pt x="0" y="26230"/>
                  </a:lnTo>
                  <a:cubicBezTo>
                    <a:pt x="643" y="26611"/>
                    <a:pt x="1369" y="26861"/>
                    <a:pt x="2131" y="26968"/>
                  </a:cubicBezTo>
                  <a:cubicBezTo>
                    <a:pt x="2578" y="27039"/>
                    <a:pt x="3028" y="27072"/>
                    <a:pt x="3480" y="27072"/>
                  </a:cubicBezTo>
                  <a:cubicBezTo>
                    <a:pt x="3788" y="27072"/>
                    <a:pt x="4097" y="27057"/>
                    <a:pt x="4405" y="27028"/>
                  </a:cubicBezTo>
                  <a:cubicBezTo>
                    <a:pt x="5167" y="26944"/>
                    <a:pt x="5918" y="26754"/>
                    <a:pt x="6632" y="26492"/>
                  </a:cubicBezTo>
                  <a:cubicBezTo>
                    <a:pt x="7346" y="26206"/>
                    <a:pt x="8037" y="25849"/>
                    <a:pt x="8668" y="25420"/>
                  </a:cubicBezTo>
                  <a:cubicBezTo>
                    <a:pt x="9299" y="24992"/>
                    <a:pt x="9894" y="24503"/>
                    <a:pt x="10442" y="23956"/>
                  </a:cubicBezTo>
                  <a:lnTo>
                    <a:pt x="10835" y="23539"/>
                  </a:lnTo>
                  <a:lnTo>
                    <a:pt x="11216" y="23110"/>
                  </a:lnTo>
                  <a:cubicBezTo>
                    <a:pt x="11478" y="22825"/>
                    <a:pt x="11716" y="22515"/>
                    <a:pt x="11930" y="22194"/>
                  </a:cubicBezTo>
                  <a:cubicBezTo>
                    <a:pt x="12752" y="20884"/>
                    <a:pt x="13311" y="19431"/>
                    <a:pt x="13597" y="17919"/>
                  </a:cubicBezTo>
                  <a:cubicBezTo>
                    <a:pt x="14169" y="14907"/>
                    <a:pt x="13990" y="11847"/>
                    <a:pt x="13609" y="8871"/>
                  </a:cubicBezTo>
                  <a:cubicBezTo>
                    <a:pt x="13430" y="7382"/>
                    <a:pt x="13168" y="5906"/>
                    <a:pt x="12907" y="4430"/>
                  </a:cubicBezTo>
                  <a:cubicBezTo>
                    <a:pt x="12645" y="2953"/>
                    <a:pt x="12299" y="1477"/>
                    <a:pt x="120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0655;p119">
              <a:extLst>
                <a:ext uri="{FF2B5EF4-FFF2-40B4-BE49-F238E27FC236}">
                  <a16:creationId xmlns:a16="http://schemas.microsoft.com/office/drawing/2014/main" id="{CCF3031A-7639-4028-B0C8-72952A0A71C6}"/>
                </a:ext>
              </a:extLst>
            </p:cNvPr>
            <p:cNvSpPr/>
            <p:nvPr/>
          </p:nvSpPr>
          <p:spPr>
            <a:xfrm>
              <a:off x="1659191" y="1445832"/>
              <a:ext cx="166429" cy="118414"/>
            </a:xfrm>
            <a:custGeom>
              <a:avLst/>
              <a:gdLst/>
              <a:ahLst/>
              <a:cxnLst/>
              <a:rect l="l" t="t" r="r" b="b"/>
              <a:pathLst>
                <a:path w="5383" h="3830" extrusionOk="0">
                  <a:moveTo>
                    <a:pt x="4350" y="1"/>
                  </a:moveTo>
                  <a:cubicBezTo>
                    <a:pt x="3694" y="1"/>
                    <a:pt x="573" y="1363"/>
                    <a:pt x="298" y="2198"/>
                  </a:cubicBezTo>
                  <a:cubicBezTo>
                    <a:pt x="1" y="3067"/>
                    <a:pt x="1513" y="3829"/>
                    <a:pt x="1513" y="3829"/>
                  </a:cubicBezTo>
                  <a:lnTo>
                    <a:pt x="5358" y="1746"/>
                  </a:lnTo>
                  <a:cubicBezTo>
                    <a:pt x="5382" y="1031"/>
                    <a:pt x="4870" y="138"/>
                    <a:pt x="4418" y="7"/>
                  </a:cubicBezTo>
                  <a:cubicBezTo>
                    <a:pt x="4400" y="3"/>
                    <a:pt x="4377" y="1"/>
                    <a:pt x="43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0656;p119">
              <a:extLst>
                <a:ext uri="{FF2B5EF4-FFF2-40B4-BE49-F238E27FC236}">
                  <a16:creationId xmlns:a16="http://schemas.microsoft.com/office/drawing/2014/main" id="{AFA7A071-D395-47BD-8CCA-E6C93E04E4CE}"/>
                </a:ext>
              </a:extLst>
            </p:cNvPr>
            <p:cNvSpPr/>
            <p:nvPr/>
          </p:nvSpPr>
          <p:spPr>
            <a:xfrm>
              <a:off x="1695086" y="2284531"/>
              <a:ext cx="1808797" cy="961843"/>
            </a:xfrm>
            <a:custGeom>
              <a:avLst/>
              <a:gdLst/>
              <a:ahLst/>
              <a:cxnLst/>
              <a:rect l="l" t="t" r="r" b="b"/>
              <a:pathLst>
                <a:path w="58504" h="31110" extrusionOk="0">
                  <a:moveTo>
                    <a:pt x="2266" y="1"/>
                  </a:moveTo>
                  <a:cubicBezTo>
                    <a:pt x="355" y="1"/>
                    <a:pt x="1" y="2210"/>
                    <a:pt x="1590" y="5670"/>
                  </a:cubicBezTo>
                  <a:cubicBezTo>
                    <a:pt x="3602" y="10040"/>
                    <a:pt x="18509" y="30542"/>
                    <a:pt x="25914" y="31090"/>
                  </a:cubicBezTo>
                  <a:cubicBezTo>
                    <a:pt x="26089" y="31103"/>
                    <a:pt x="26269" y="31110"/>
                    <a:pt x="26454" y="31110"/>
                  </a:cubicBezTo>
                  <a:cubicBezTo>
                    <a:pt x="34492" y="31110"/>
                    <a:pt x="52267" y="18993"/>
                    <a:pt x="54013" y="17957"/>
                  </a:cubicBezTo>
                  <a:cubicBezTo>
                    <a:pt x="58504" y="15307"/>
                    <a:pt x="47338" y="3811"/>
                    <a:pt x="43685" y="3811"/>
                  </a:cubicBezTo>
                  <a:cubicBezTo>
                    <a:pt x="43367" y="3811"/>
                    <a:pt x="43106" y="3899"/>
                    <a:pt x="42917" y="4087"/>
                  </a:cubicBezTo>
                  <a:cubicBezTo>
                    <a:pt x="39114" y="7924"/>
                    <a:pt x="30181" y="15029"/>
                    <a:pt x="27516" y="15029"/>
                  </a:cubicBezTo>
                  <a:cubicBezTo>
                    <a:pt x="27428" y="15029"/>
                    <a:pt x="27346" y="15021"/>
                    <a:pt x="27272" y="15005"/>
                  </a:cubicBezTo>
                  <a:cubicBezTo>
                    <a:pt x="22438" y="13933"/>
                    <a:pt x="12365" y="5492"/>
                    <a:pt x="5221" y="1086"/>
                  </a:cubicBezTo>
                  <a:cubicBezTo>
                    <a:pt x="4011" y="343"/>
                    <a:pt x="3018" y="1"/>
                    <a:pt x="22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0657;p119">
              <a:extLst>
                <a:ext uri="{FF2B5EF4-FFF2-40B4-BE49-F238E27FC236}">
                  <a16:creationId xmlns:a16="http://schemas.microsoft.com/office/drawing/2014/main" id="{239CDE55-AFCC-4EDE-8302-09AB04EE9AE8}"/>
                </a:ext>
              </a:extLst>
            </p:cNvPr>
            <p:cNvSpPr/>
            <p:nvPr/>
          </p:nvSpPr>
          <p:spPr>
            <a:xfrm>
              <a:off x="3013470" y="2126295"/>
              <a:ext cx="767558" cy="734445"/>
            </a:xfrm>
            <a:custGeom>
              <a:avLst/>
              <a:gdLst/>
              <a:ahLst/>
              <a:cxnLst/>
              <a:rect l="l" t="t" r="r" b="b"/>
              <a:pathLst>
                <a:path w="24826" h="23755" extrusionOk="0">
                  <a:moveTo>
                    <a:pt x="14257" y="0"/>
                  </a:moveTo>
                  <a:cubicBezTo>
                    <a:pt x="12464" y="0"/>
                    <a:pt x="10828" y="4391"/>
                    <a:pt x="9073" y="6145"/>
                  </a:cubicBezTo>
                  <a:cubicBezTo>
                    <a:pt x="8657" y="6562"/>
                    <a:pt x="1" y="13967"/>
                    <a:pt x="1" y="13967"/>
                  </a:cubicBezTo>
                  <a:lnTo>
                    <a:pt x="10216" y="23754"/>
                  </a:lnTo>
                  <a:cubicBezTo>
                    <a:pt x="11050" y="23195"/>
                    <a:pt x="17836" y="19432"/>
                    <a:pt x="20372" y="15801"/>
                  </a:cubicBezTo>
                  <a:cubicBezTo>
                    <a:pt x="21718" y="13884"/>
                    <a:pt x="24825" y="8193"/>
                    <a:pt x="23754" y="7204"/>
                  </a:cubicBezTo>
                  <a:cubicBezTo>
                    <a:pt x="23514" y="6989"/>
                    <a:pt x="23260" y="6907"/>
                    <a:pt x="23013" y="6907"/>
                  </a:cubicBezTo>
                  <a:cubicBezTo>
                    <a:pt x="22250" y="6907"/>
                    <a:pt x="21551" y="7681"/>
                    <a:pt x="21551" y="7681"/>
                  </a:cubicBezTo>
                  <a:cubicBezTo>
                    <a:pt x="21551" y="7681"/>
                    <a:pt x="22896" y="5109"/>
                    <a:pt x="21527" y="3906"/>
                  </a:cubicBezTo>
                  <a:cubicBezTo>
                    <a:pt x="21252" y="3665"/>
                    <a:pt x="20953" y="3568"/>
                    <a:pt x="20651" y="3568"/>
                  </a:cubicBezTo>
                  <a:cubicBezTo>
                    <a:pt x="19448" y="3568"/>
                    <a:pt x="18193" y="5097"/>
                    <a:pt x="18193" y="5097"/>
                  </a:cubicBezTo>
                  <a:cubicBezTo>
                    <a:pt x="18193" y="5097"/>
                    <a:pt x="19384" y="2359"/>
                    <a:pt x="17932" y="1263"/>
                  </a:cubicBezTo>
                  <a:cubicBezTo>
                    <a:pt x="17686" y="1076"/>
                    <a:pt x="17438" y="999"/>
                    <a:pt x="17194" y="999"/>
                  </a:cubicBezTo>
                  <a:cubicBezTo>
                    <a:pt x="15993" y="999"/>
                    <a:pt x="14907" y="2882"/>
                    <a:pt x="14907" y="2882"/>
                  </a:cubicBezTo>
                  <a:cubicBezTo>
                    <a:pt x="14907" y="2882"/>
                    <a:pt x="16110" y="442"/>
                    <a:pt x="14538" y="37"/>
                  </a:cubicBezTo>
                  <a:cubicBezTo>
                    <a:pt x="14444" y="12"/>
                    <a:pt x="14350" y="0"/>
                    <a:pt x="142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0658;p119">
              <a:extLst>
                <a:ext uri="{FF2B5EF4-FFF2-40B4-BE49-F238E27FC236}">
                  <a16:creationId xmlns:a16="http://schemas.microsoft.com/office/drawing/2014/main" id="{9D3BF7CD-3929-47E9-A20D-E709B895141F}"/>
                </a:ext>
              </a:extLst>
            </p:cNvPr>
            <p:cNvSpPr/>
            <p:nvPr/>
          </p:nvSpPr>
          <p:spPr>
            <a:xfrm>
              <a:off x="3304651" y="2211967"/>
              <a:ext cx="172241" cy="224739"/>
            </a:xfrm>
            <a:custGeom>
              <a:avLst/>
              <a:gdLst/>
              <a:ahLst/>
              <a:cxnLst/>
              <a:rect l="l" t="t" r="r" b="b"/>
              <a:pathLst>
                <a:path w="5571" h="7269" extrusionOk="0">
                  <a:moveTo>
                    <a:pt x="5489" y="1"/>
                  </a:moveTo>
                  <a:cubicBezTo>
                    <a:pt x="5452" y="1"/>
                    <a:pt x="5408" y="32"/>
                    <a:pt x="5382" y="100"/>
                  </a:cubicBezTo>
                  <a:cubicBezTo>
                    <a:pt x="4108" y="3600"/>
                    <a:pt x="2953" y="4922"/>
                    <a:pt x="48" y="7160"/>
                  </a:cubicBezTo>
                  <a:cubicBezTo>
                    <a:pt x="0" y="7199"/>
                    <a:pt x="30" y="7268"/>
                    <a:pt x="74" y="7268"/>
                  </a:cubicBezTo>
                  <a:cubicBezTo>
                    <a:pt x="85" y="7268"/>
                    <a:pt x="96" y="7264"/>
                    <a:pt x="108" y="7255"/>
                  </a:cubicBezTo>
                  <a:cubicBezTo>
                    <a:pt x="3132" y="5315"/>
                    <a:pt x="4835" y="3886"/>
                    <a:pt x="5537" y="147"/>
                  </a:cubicBezTo>
                  <a:cubicBezTo>
                    <a:pt x="5571" y="53"/>
                    <a:pt x="5536" y="1"/>
                    <a:pt x="5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0659;p119">
              <a:extLst>
                <a:ext uri="{FF2B5EF4-FFF2-40B4-BE49-F238E27FC236}">
                  <a16:creationId xmlns:a16="http://schemas.microsoft.com/office/drawing/2014/main" id="{591EDA86-0679-403B-8B75-C89AAD3FD77F}"/>
                </a:ext>
              </a:extLst>
            </p:cNvPr>
            <p:cNvSpPr/>
            <p:nvPr/>
          </p:nvSpPr>
          <p:spPr>
            <a:xfrm>
              <a:off x="3394250" y="2280914"/>
              <a:ext cx="184763" cy="237972"/>
            </a:xfrm>
            <a:custGeom>
              <a:avLst/>
              <a:gdLst/>
              <a:ahLst/>
              <a:cxnLst/>
              <a:rect l="l" t="t" r="r" b="b"/>
              <a:pathLst>
                <a:path w="5976" h="7697" extrusionOk="0">
                  <a:moveTo>
                    <a:pt x="5864" y="1"/>
                  </a:moveTo>
                  <a:cubicBezTo>
                    <a:pt x="5831" y="1"/>
                    <a:pt x="5796" y="25"/>
                    <a:pt x="5770" y="84"/>
                  </a:cubicBezTo>
                  <a:cubicBezTo>
                    <a:pt x="4139" y="3596"/>
                    <a:pt x="2889" y="5037"/>
                    <a:pt x="32" y="7609"/>
                  </a:cubicBezTo>
                  <a:cubicBezTo>
                    <a:pt x="1" y="7640"/>
                    <a:pt x="32" y="7697"/>
                    <a:pt x="72" y="7697"/>
                  </a:cubicBezTo>
                  <a:cubicBezTo>
                    <a:pt x="78" y="7697"/>
                    <a:pt x="84" y="7696"/>
                    <a:pt x="91" y="7692"/>
                  </a:cubicBezTo>
                  <a:cubicBezTo>
                    <a:pt x="3115" y="5394"/>
                    <a:pt x="4758" y="3930"/>
                    <a:pt x="5937" y="191"/>
                  </a:cubicBezTo>
                  <a:cubicBezTo>
                    <a:pt x="5976" y="83"/>
                    <a:pt x="5924" y="1"/>
                    <a:pt x="58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0660;p119">
              <a:extLst>
                <a:ext uri="{FF2B5EF4-FFF2-40B4-BE49-F238E27FC236}">
                  <a16:creationId xmlns:a16="http://schemas.microsoft.com/office/drawing/2014/main" id="{C8AAE775-87CC-4B4D-9CC7-736C5AA2E084}"/>
                </a:ext>
              </a:extLst>
            </p:cNvPr>
            <p:cNvSpPr/>
            <p:nvPr/>
          </p:nvSpPr>
          <p:spPr>
            <a:xfrm>
              <a:off x="3480912" y="2363680"/>
              <a:ext cx="198923" cy="226718"/>
            </a:xfrm>
            <a:custGeom>
              <a:avLst/>
              <a:gdLst/>
              <a:ahLst/>
              <a:cxnLst/>
              <a:rect l="l" t="t" r="r" b="b"/>
              <a:pathLst>
                <a:path w="6434" h="7333" extrusionOk="0">
                  <a:moveTo>
                    <a:pt x="6403" y="1"/>
                  </a:moveTo>
                  <a:cubicBezTo>
                    <a:pt x="6380" y="1"/>
                    <a:pt x="6340" y="42"/>
                    <a:pt x="6289" y="134"/>
                  </a:cubicBezTo>
                  <a:cubicBezTo>
                    <a:pt x="4456" y="3420"/>
                    <a:pt x="3158" y="5063"/>
                    <a:pt x="62" y="7206"/>
                  </a:cubicBezTo>
                  <a:cubicBezTo>
                    <a:pt x="1" y="7247"/>
                    <a:pt x="45" y="7332"/>
                    <a:pt x="104" y="7332"/>
                  </a:cubicBezTo>
                  <a:cubicBezTo>
                    <a:pt x="114" y="7332"/>
                    <a:pt x="124" y="7330"/>
                    <a:pt x="134" y="7325"/>
                  </a:cubicBezTo>
                  <a:cubicBezTo>
                    <a:pt x="3503" y="5432"/>
                    <a:pt x="5146" y="3408"/>
                    <a:pt x="6384" y="205"/>
                  </a:cubicBezTo>
                  <a:cubicBezTo>
                    <a:pt x="6432" y="75"/>
                    <a:pt x="6433" y="1"/>
                    <a:pt x="64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0661;p119">
              <a:extLst>
                <a:ext uri="{FF2B5EF4-FFF2-40B4-BE49-F238E27FC236}">
                  <a16:creationId xmlns:a16="http://schemas.microsoft.com/office/drawing/2014/main" id="{83E45BC7-A566-4C04-931D-E4EB7BEA4D58}"/>
                </a:ext>
              </a:extLst>
            </p:cNvPr>
            <p:cNvSpPr/>
            <p:nvPr/>
          </p:nvSpPr>
          <p:spPr>
            <a:xfrm>
              <a:off x="2922542" y="2185317"/>
              <a:ext cx="428888" cy="468709"/>
            </a:xfrm>
            <a:custGeom>
              <a:avLst/>
              <a:gdLst/>
              <a:ahLst/>
              <a:cxnLst/>
              <a:rect l="l" t="t" r="r" b="b"/>
              <a:pathLst>
                <a:path w="13872" h="15160" extrusionOk="0">
                  <a:moveTo>
                    <a:pt x="11776" y="0"/>
                  </a:moveTo>
                  <a:cubicBezTo>
                    <a:pt x="9653" y="0"/>
                    <a:pt x="4274" y="3593"/>
                    <a:pt x="3192" y="5045"/>
                  </a:cubicBezTo>
                  <a:cubicBezTo>
                    <a:pt x="1930" y="6724"/>
                    <a:pt x="1" y="10987"/>
                    <a:pt x="1" y="10987"/>
                  </a:cubicBezTo>
                  <a:cubicBezTo>
                    <a:pt x="1" y="10987"/>
                    <a:pt x="4977" y="15159"/>
                    <a:pt x="7941" y="15159"/>
                  </a:cubicBezTo>
                  <a:cubicBezTo>
                    <a:pt x="8639" y="15159"/>
                    <a:pt x="9226" y="14928"/>
                    <a:pt x="9609" y="14356"/>
                  </a:cubicBezTo>
                  <a:cubicBezTo>
                    <a:pt x="11609" y="11356"/>
                    <a:pt x="8419" y="7022"/>
                    <a:pt x="8419" y="7022"/>
                  </a:cubicBezTo>
                  <a:cubicBezTo>
                    <a:pt x="10359" y="5569"/>
                    <a:pt x="13872" y="2152"/>
                    <a:pt x="12502" y="283"/>
                  </a:cubicBezTo>
                  <a:cubicBezTo>
                    <a:pt x="12358" y="87"/>
                    <a:pt x="12107" y="0"/>
                    <a:pt x="117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0662;p119">
              <a:extLst>
                <a:ext uri="{FF2B5EF4-FFF2-40B4-BE49-F238E27FC236}">
                  <a16:creationId xmlns:a16="http://schemas.microsoft.com/office/drawing/2014/main" id="{EB7B8A7D-FE03-4B1B-88E0-25DF099AF26B}"/>
                </a:ext>
              </a:extLst>
            </p:cNvPr>
            <p:cNvSpPr/>
            <p:nvPr/>
          </p:nvSpPr>
          <p:spPr>
            <a:xfrm>
              <a:off x="3174705" y="2213297"/>
              <a:ext cx="156844" cy="417479"/>
            </a:xfrm>
            <a:custGeom>
              <a:avLst/>
              <a:gdLst/>
              <a:ahLst/>
              <a:cxnLst/>
              <a:rect l="l" t="t" r="r" b="b"/>
              <a:pathLst>
                <a:path w="5073" h="13503" extrusionOk="0">
                  <a:moveTo>
                    <a:pt x="4559" y="0"/>
                  </a:moveTo>
                  <a:cubicBezTo>
                    <a:pt x="4555" y="0"/>
                    <a:pt x="4549" y="3"/>
                    <a:pt x="4549" y="9"/>
                  </a:cubicBezTo>
                  <a:cubicBezTo>
                    <a:pt x="4573" y="2628"/>
                    <a:pt x="1906" y="4367"/>
                    <a:pt x="120" y="5914"/>
                  </a:cubicBezTo>
                  <a:cubicBezTo>
                    <a:pt x="1" y="5998"/>
                    <a:pt x="13" y="6188"/>
                    <a:pt x="144" y="6272"/>
                  </a:cubicBezTo>
                  <a:cubicBezTo>
                    <a:pt x="1358" y="8177"/>
                    <a:pt x="2513" y="11225"/>
                    <a:pt x="1596" y="13427"/>
                  </a:cubicBezTo>
                  <a:cubicBezTo>
                    <a:pt x="1580" y="13467"/>
                    <a:pt x="1613" y="13502"/>
                    <a:pt x="1647" y="13502"/>
                  </a:cubicBezTo>
                  <a:cubicBezTo>
                    <a:pt x="1663" y="13502"/>
                    <a:pt x="1680" y="13494"/>
                    <a:pt x="1691" y="13475"/>
                  </a:cubicBezTo>
                  <a:cubicBezTo>
                    <a:pt x="3001" y="11248"/>
                    <a:pt x="2108" y="8165"/>
                    <a:pt x="620" y="6153"/>
                  </a:cubicBezTo>
                  <a:cubicBezTo>
                    <a:pt x="2477" y="4605"/>
                    <a:pt x="5073" y="2747"/>
                    <a:pt x="4561" y="9"/>
                  </a:cubicBezTo>
                  <a:cubicBezTo>
                    <a:pt x="4567" y="3"/>
                    <a:pt x="4564" y="0"/>
                    <a:pt x="45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0663;p119">
              <a:extLst>
                <a:ext uri="{FF2B5EF4-FFF2-40B4-BE49-F238E27FC236}">
                  <a16:creationId xmlns:a16="http://schemas.microsoft.com/office/drawing/2014/main" id="{1B68AFAB-331F-4240-902D-3E9656D10DF3}"/>
                </a:ext>
              </a:extLst>
            </p:cNvPr>
            <p:cNvSpPr/>
            <p:nvPr/>
          </p:nvSpPr>
          <p:spPr>
            <a:xfrm>
              <a:off x="1670476" y="2274545"/>
              <a:ext cx="1496160" cy="987041"/>
            </a:xfrm>
            <a:custGeom>
              <a:avLst/>
              <a:gdLst/>
              <a:ahLst/>
              <a:cxnLst/>
              <a:rect l="l" t="t" r="r" b="b"/>
              <a:pathLst>
                <a:path w="48392" h="31925" extrusionOk="0">
                  <a:moveTo>
                    <a:pt x="3037" y="1"/>
                  </a:moveTo>
                  <a:cubicBezTo>
                    <a:pt x="944" y="1"/>
                    <a:pt x="1" y="2056"/>
                    <a:pt x="2588" y="7231"/>
                  </a:cubicBezTo>
                  <a:cubicBezTo>
                    <a:pt x="4910" y="11863"/>
                    <a:pt x="18448" y="31604"/>
                    <a:pt x="25758" y="31913"/>
                  </a:cubicBezTo>
                  <a:cubicBezTo>
                    <a:pt x="25935" y="31921"/>
                    <a:pt x="26117" y="31924"/>
                    <a:pt x="26303" y="31924"/>
                  </a:cubicBezTo>
                  <a:cubicBezTo>
                    <a:pt x="33813" y="31924"/>
                    <a:pt x="48392" y="25984"/>
                    <a:pt x="48392" y="25984"/>
                  </a:cubicBezTo>
                  <a:lnTo>
                    <a:pt x="37045" y="8708"/>
                  </a:lnTo>
                  <a:cubicBezTo>
                    <a:pt x="37045" y="8708"/>
                    <a:pt x="29187" y="14363"/>
                    <a:pt x="27949" y="14411"/>
                  </a:cubicBezTo>
                  <a:cubicBezTo>
                    <a:pt x="27946" y="14411"/>
                    <a:pt x="27943" y="14411"/>
                    <a:pt x="27940" y="14411"/>
                  </a:cubicBezTo>
                  <a:cubicBezTo>
                    <a:pt x="26650" y="14411"/>
                    <a:pt x="10200" y="3559"/>
                    <a:pt x="6375" y="1171"/>
                  </a:cubicBezTo>
                  <a:cubicBezTo>
                    <a:pt x="5174" y="424"/>
                    <a:pt x="3987" y="1"/>
                    <a:pt x="30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0664;p119">
              <a:extLst>
                <a:ext uri="{FF2B5EF4-FFF2-40B4-BE49-F238E27FC236}">
                  <a16:creationId xmlns:a16="http://schemas.microsoft.com/office/drawing/2014/main" id="{2CD904A1-3F3D-442F-998E-0BB036036ABC}"/>
                </a:ext>
              </a:extLst>
            </p:cNvPr>
            <p:cNvSpPr/>
            <p:nvPr/>
          </p:nvSpPr>
          <p:spPr>
            <a:xfrm>
              <a:off x="2831273" y="2985863"/>
              <a:ext cx="16943" cy="96092"/>
            </a:xfrm>
            <a:custGeom>
              <a:avLst/>
              <a:gdLst/>
              <a:ahLst/>
              <a:cxnLst/>
              <a:rect l="l" t="t" r="r" b="b"/>
              <a:pathLst>
                <a:path w="548" h="3108" extrusionOk="0">
                  <a:moveTo>
                    <a:pt x="60" y="0"/>
                  </a:moveTo>
                  <a:cubicBezTo>
                    <a:pt x="0" y="524"/>
                    <a:pt x="12" y="1060"/>
                    <a:pt x="95" y="1584"/>
                  </a:cubicBezTo>
                  <a:cubicBezTo>
                    <a:pt x="167" y="2108"/>
                    <a:pt x="298" y="2620"/>
                    <a:pt x="488" y="3108"/>
                  </a:cubicBezTo>
                  <a:cubicBezTo>
                    <a:pt x="548" y="2584"/>
                    <a:pt x="536" y="2060"/>
                    <a:pt x="453" y="1536"/>
                  </a:cubicBezTo>
                  <a:cubicBezTo>
                    <a:pt x="381" y="1012"/>
                    <a:pt x="250" y="500"/>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0665;p119">
              <a:extLst>
                <a:ext uri="{FF2B5EF4-FFF2-40B4-BE49-F238E27FC236}">
                  <a16:creationId xmlns:a16="http://schemas.microsoft.com/office/drawing/2014/main" id="{AA05178F-3DE0-4E7F-A2AA-A1595770B4D7}"/>
                </a:ext>
              </a:extLst>
            </p:cNvPr>
            <p:cNvSpPr/>
            <p:nvPr/>
          </p:nvSpPr>
          <p:spPr>
            <a:xfrm>
              <a:off x="2131858" y="2879105"/>
              <a:ext cx="17685" cy="96092"/>
            </a:xfrm>
            <a:custGeom>
              <a:avLst/>
              <a:gdLst/>
              <a:ahLst/>
              <a:cxnLst/>
              <a:rect l="l" t="t" r="r" b="b"/>
              <a:pathLst>
                <a:path w="572" h="3108" extrusionOk="0">
                  <a:moveTo>
                    <a:pt x="84" y="0"/>
                  </a:moveTo>
                  <a:cubicBezTo>
                    <a:pt x="0" y="1060"/>
                    <a:pt x="143" y="2120"/>
                    <a:pt x="524" y="3108"/>
                  </a:cubicBezTo>
                  <a:cubicBezTo>
                    <a:pt x="572" y="2584"/>
                    <a:pt x="560" y="2048"/>
                    <a:pt x="477" y="1524"/>
                  </a:cubicBezTo>
                  <a:cubicBezTo>
                    <a:pt x="417" y="1001"/>
                    <a:pt x="286" y="489"/>
                    <a:pt x="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0666;p119">
              <a:extLst>
                <a:ext uri="{FF2B5EF4-FFF2-40B4-BE49-F238E27FC236}">
                  <a16:creationId xmlns:a16="http://schemas.microsoft.com/office/drawing/2014/main" id="{97EC80F4-24E5-4DF5-8946-C6905D8DBCBB}"/>
                </a:ext>
              </a:extLst>
            </p:cNvPr>
            <p:cNvSpPr/>
            <p:nvPr/>
          </p:nvSpPr>
          <p:spPr>
            <a:xfrm>
              <a:off x="2109381" y="2554008"/>
              <a:ext cx="96123" cy="15582"/>
            </a:xfrm>
            <a:custGeom>
              <a:avLst/>
              <a:gdLst/>
              <a:ahLst/>
              <a:cxnLst/>
              <a:rect l="l" t="t" r="r" b="b"/>
              <a:pathLst>
                <a:path w="3109" h="504" extrusionOk="0">
                  <a:moveTo>
                    <a:pt x="2444" y="1"/>
                  </a:moveTo>
                  <a:cubicBezTo>
                    <a:pt x="2136" y="1"/>
                    <a:pt x="1831" y="25"/>
                    <a:pt x="1525" y="74"/>
                  </a:cubicBezTo>
                  <a:cubicBezTo>
                    <a:pt x="1001" y="145"/>
                    <a:pt x="489" y="276"/>
                    <a:pt x="1" y="467"/>
                  </a:cubicBezTo>
                  <a:cubicBezTo>
                    <a:pt x="219" y="491"/>
                    <a:pt x="440" y="504"/>
                    <a:pt x="660" y="504"/>
                  </a:cubicBezTo>
                  <a:cubicBezTo>
                    <a:pt x="969" y="504"/>
                    <a:pt x="1279" y="479"/>
                    <a:pt x="1585" y="431"/>
                  </a:cubicBezTo>
                  <a:cubicBezTo>
                    <a:pt x="2096" y="359"/>
                    <a:pt x="2608" y="228"/>
                    <a:pt x="3109" y="38"/>
                  </a:cubicBezTo>
                  <a:cubicBezTo>
                    <a:pt x="2885" y="13"/>
                    <a:pt x="2664" y="1"/>
                    <a:pt x="24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0667;p119">
              <a:extLst>
                <a:ext uri="{FF2B5EF4-FFF2-40B4-BE49-F238E27FC236}">
                  <a16:creationId xmlns:a16="http://schemas.microsoft.com/office/drawing/2014/main" id="{7875A913-A083-49DC-9960-B240C49D1ADB}"/>
                </a:ext>
              </a:extLst>
            </p:cNvPr>
            <p:cNvSpPr/>
            <p:nvPr/>
          </p:nvSpPr>
          <p:spPr>
            <a:xfrm>
              <a:off x="2672234" y="2738431"/>
              <a:ext cx="96123" cy="15490"/>
            </a:xfrm>
            <a:custGeom>
              <a:avLst/>
              <a:gdLst/>
              <a:ahLst/>
              <a:cxnLst/>
              <a:rect l="l" t="t" r="r" b="b"/>
              <a:pathLst>
                <a:path w="3109" h="501" extrusionOk="0">
                  <a:moveTo>
                    <a:pt x="2450" y="1"/>
                  </a:moveTo>
                  <a:cubicBezTo>
                    <a:pt x="2142" y="1"/>
                    <a:pt x="1835" y="25"/>
                    <a:pt x="1537" y="74"/>
                  </a:cubicBezTo>
                  <a:cubicBezTo>
                    <a:pt x="1001" y="133"/>
                    <a:pt x="489" y="276"/>
                    <a:pt x="1" y="467"/>
                  </a:cubicBezTo>
                  <a:cubicBezTo>
                    <a:pt x="205" y="490"/>
                    <a:pt x="411" y="500"/>
                    <a:pt x="616" y="500"/>
                  </a:cubicBezTo>
                  <a:cubicBezTo>
                    <a:pt x="938" y="500"/>
                    <a:pt x="1260" y="474"/>
                    <a:pt x="1572" y="431"/>
                  </a:cubicBezTo>
                  <a:cubicBezTo>
                    <a:pt x="2096" y="359"/>
                    <a:pt x="2620" y="228"/>
                    <a:pt x="3108" y="38"/>
                  </a:cubicBezTo>
                  <a:cubicBezTo>
                    <a:pt x="2890" y="13"/>
                    <a:pt x="2670" y="1"/>
                    <a:pt x="2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0668;p119">
              <a:extLst>
                <a:ext uri="{FF2B5EF4-FFF2-40B4-BE49-F238E27FC236}">
                  <a16:creationId xmlns:a16="http://schemas.microsoft.com/office/drawing/2014/main" id="{C804D3A6-1441-4960-8863-191F09FB7268}"/>
                </a:ext>
              </a:extLst>
            </p:cNvPr>
            <p:cNvSpPr/>
            <p:nvPr/>
          </p:nvSpPr>
          <p:spPr>
            <a:xfrm>
              <a:off x="2590148" y="3249435"/>
              <a:ext cx="4823" cy="2597"/>
            </a:xfrm>
            <a:custGeom>
              <a:avLst/>
              <a:gdLst/>
              <a:ahLst/>
              <a:cxnLst/>
              <a:rect l="l" t="t" r="r" b="b"/>
              <a:pathLst>
                <a:path w="156" h="84" extrusionOk="0">
                  <a:moveTo>
                    <a:pt x="1" y="0"/>
                  </a:moveTo>
                  <a:cubicBezTo>
                    <a:pt x="12" y="24"/>
                    <a:pt x="36" y="48"/>
                    <a:pt x="60" y="83"/>
                  </a:cubicBezTo>
                  <a:lnTo>
                    <a:pt x="155" y="8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00669;p119">
              <a:extLst>
                <a:ext uri="{FF2B5EF4-FFF2-40B4-BE49-F238E27FC236}">
                  <a16:creationId xmlns:a16="http://schemas.microsoft.com/office/drawing/2014/main" id="{EB1FE2BE-DAD7-4346-92CE-B2454C3BBEC7}"/>
                </a:ext>
              </a:extLst>
            </p:cNvPr>
            <p:cNvSpPr/>
            <p:nvPr/>
          </p:nvSpPr>
          <p:spPr>
            <a:xfrm>
              <a:off x="2910051" y="2831616"/>
              <a:ext cx="76954" cy="58558"/>
            </a:xfrm>
            <a:custGeom>
              <a:avLst/>
              <a:gdLst/>
              <a:ahLst/>
              <a:cxnLst/>
              <a:rect l="l" t="t" r="r" b="b"/>
              <a:pathLst>
                <a:path w="2489" h="1894" extrusionOk="0">
                  <a:moveTo>
                    <a:pt x="0" y="1"/>
                  </a:moveTo>
                  <a:cubicBezTo>
                    <a:pt x="333" y="417"/>
                    <a:pt x="714" y="774"/>
                    <a:pt x="1143" y="1096"/>
                  </a:cubicBezTo>
                  <a:cubicBezTo>
                    <a:pt x="1560" y="1417"/>
                    <a:pt x="2012" y="1679"/>
                    <a:pt x="2488" y="1894"/>
                  </a:cubicBezTo>
                  <a:cubicBezTo>
                    <a:pt x="1810" y="1084"/>
                    <a:pt x="964" y="44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00670;p119">
              <a:extLst>
                <a:ext uri="{FF2B5EF4-FFF2-40B4-BE49-F238E27FC236}">
                  <a16:creationId xmlns:a16="http://schemas.microsoft.com/office/drawing/2014/main" id="{00B61FAB-C335-4953-8BE3-51CF63F40D14}"/>
                </a:ext>
              </a:extLst>
            </p:cNvPr>
            <p:cNvSpPr/>
            <p:nvPr/>
          </p:nvSpPr>
          <p:spPr>
            <a:xfrm>
              <a:off x="2324381" y="2710141"/>
              <a:ext cx="77325" cy="58558"/>
            </a:xfrm>
            <a:custGeom>
              <a:avLst/>
              <a:gdLst/>
              <a:ahLst/>
              <a:cxnLst/>
              <a:rect l="l" t="t" r="r" b="b"/>
              <a:pathLst>
                <a:path w="2501" h="1894" extrusionOk="0">
                  <a:moveTo>
                    <a:pt x="0" y="0"/>
                  </a:moveTo>
                  <a:lnTo>
                    <a:pt x="0" y="0"/>
                  </a:lnTo>
                  <a:cubicBezTo>
                    <a:pt x="334" y="417"/>
                    <a:pt x="715" y="786"/>
                    <a:pt x="1143" y="1096"/>
                  </a:cubicBezTo>
                  <a:cubicBezTo>
                    <a:pt x="1560" y="1417"/>
                    <a:pt x="2012" y="1691"/>
                    <a:pt x="2501" y="1894"/>
                  </a:cubicBezTo>
                  <a:cubicBezTo>
                    <a:pt x="2167" y="1489"/>
                    <a:pt x="1774" y="1120"/>
                    <a:pt x="1358" y="810"/>
                  </a:cubicBezTo>
                  <a:cubicBezTo>
                    <a:pt x="941" y="489"/>
                    <a:pt x="476" y="215"/>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0671;p119">
              <a:extLst>
                <a:ext uri="{FF2B5EF4-FFF2-40B4-BE49-F238E27FC236}">
                  <a16:creationId xmlns:a16="http://schemas.microsoft.com/office/drawing/2014/main" id="{A0CEAF66-3F41-4C46-97D7-A88DBF67CB1F}"/>
                </a:ext>
              </a:extLst>
            </p:cNvPr>
            <p:cNvSpPr/>
            <p:nvPr/>
          </p:nvSpPr>
          <p:spPr>
            <a:xfrm>
              <a:off x="2537495" y="2936519"/>
              <a:ext cx="58218" cy="76985"/>
            </a:xfrm>
            <a:custGeom>
              <a:avLst/>
              <a:gdLst/>
              <a:ahLst/>
              <a:cxnLst/>
              <a:rect l="l" t="t" r="r" b="b"/>
              <a:pathLst>
                <a:path w="1883" h="2490" extrusionOk="0">
                  <a:moveTo>
                    <a:pt x="1882" y="1"/>
                  </a:moveTo>
                  <a:cubicBezTo>
                    <a:pt x="1073" y="668"/>
                    <a:pt x="430" y="1525"/>
                    <a:pt x="1" y="2489"/>
                  </a:cubicBezTo>
                  <a:cubicBezTo>
                    <a:pt x="811" y="1811"/>
                    <a:pt x="1454" y="953"/>
                    <a:pt x="1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00672;p119">
              <a:extLst>
                <a:ext uri="{FF2B5EF4-FFF2-40B4-BE49-F238E27FC236}">
                  <a16:creationId xmlns:a16="http://schemas.microsoft.com/office/drawing/2014/main" id="{7E96560C-905B-4ACC-9000-D057B447FD73}"/>
                </a:ext>
              </a:extLst>
            </p:cNvPr>
            <p:cNvSpPr/>
            <p:nvPr/>
          </p:nvSpPr>
          <p:spPr>
            <a:xfrm>
              <a:off x="1981660" y="2685840"/>
              <a:ext cx="58558" cy="76614"/>
            </a:xfrm>
            <a:custGeom>
              <a:avLst/>
              <a:gdLst/>
              <a:ahLst/>
              <a:cxnLst/>
              <a:rect l="l" t="t" r="r" b="b"/>
              <a:pathLst>
                <a:path w="1894" h="2478" extrusionOk="0">
                  <a:moveTo>
                    <a:pt x="1894" y="1"/>
                  </a:moveTo>
                  <a:cubicBezTo>
                    <a:pt x="1084" y="679"/>
                    <a:pt x="429" y="1525"/>
                    <a:pt x="1" y="2477"/>
                  </a:cubicBezTo>
                  <a:cubicBezTo>
                    <a:pt x="405" y="2144"/>
                    <a:pt x="774" y="1763"/>
                    <a:pt x="1084" y="1346"/>
                  </a:cubicBezTo>
                  <a:cubicBezTo>
                    <a:pt x="1405" y="929"/>
                    <a:pt x="1679" y="477"/>
                    <a:pt x="18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0673;p119">
              <a:extLst>
                <a:ext uri="{FF2B5EF4-FFF2-40B4-BE49-F238E27FC236}">
                  <a16:creationId xmlns:a16="http://schemas.microsoft.com/office/drawing/2014/main" id="{38E6B37A-048D-49D5-9EBA-94AA71AC7764}"/>
                </a:ext>
              </a:extLst>
            </p:cNvPr>
            <p:cNvSpPr/>
            <p:nvPr/>
          </p:nvSpPr>
          <p:spPr>
            <a:xfrm>
              <a:off x="2738768" y="2626788"/>
              <a:ext cx="288986" cy="468153"/>
            </a:xfrm>
            <a:custGeom>
              <a:avLst/>
              <a:gdLst/>
              <a:ahLst/>
              <a:cxnLst/>
              <a:rect l="l" t="t" r="r" b="b"/>
              <a:pathLst>
                <a:path w="9347" h="15142" extrusionOk="0">
                  <a:moveTo>
                    <a:pt x="119" y="0"/>
                  </a:moveTo>
                  <a:cubicBezTo>
                    <a:pt x="58" y="0"/>
                    <a:pt x="1" y="55"/>
                    <a:pt x="39" y="125"/>
                  </a:cubicBezTo>
                  <a:cubicBezTo>
                    <a:pt x="1468" y="2708"/>
                    <a:pt x="2849" y="5316"/>
                    <a:pt x="4385" y="7840"/>
                  </a:cubicBezTo>
                  <a:cubicBezTo>
                    <a:pt x="5873" y="10352"/>
                    <a:pt x="7505" y="12781"/>
                    <a:pt x="9255" y="15127"/>
                  </a:cubicBezTo>
                  <a:cubicBezTo>
                    <a:pt x="9265" y="15137"/>
                    <a:pt x="9277" y="15141"/>
                    <a:pt x="9289" y="15141"/>
                  </a:cubicBezTo>
                  <a:cubicBezTo>
                    <a:pt x="9319" y="15141"/>
                    <a:pt x="9347" y="15113"/>
                    <a:pt x="9338" y="15079"/>
                  </a:cubicBezTo>
                  <a:cubicBezTo>
                    <a:pt x="7969" y="12495"/>
                    <a:pt x="6409" y="10007"/>
                    <a:pt x="4885" y="7518"/>
                  </a:cubicBezTo>
                  <a:cubicBezTo>
                    <a:pt x="3373" y="5030"/>
                    <a:pt x="1730" y="2565"/>
                    <a:pt x="206" y="53"/>
                  </a:cubicBezTo>
                  <a:cubicBezTo>
                    <a:pt x="185" y="16"/>
                    <a:pt x="152" y="0"/>
                    <a:pt x="1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0674;p119">
              <a:extLst>
                <a:ext uri="{FF2B5EF4-FFF2-40B4-BE49-F238E27FC236}">
                  <a16:creationId xmlns:a16="http://schemas.microsoft.com/office/drawing/2014/main" id="{31639019-53FF-4484-BA9F-F2608DD9A6B4}"/>
                </a:ext>
              </a:extLst>
            </p:cNvPr>
            <p:cNvSpPr/>
            <p:nvPr/>
          </p:nvSpPr>
          <p:spPr>
            <a:xfrm>
              <a:off x="1669796" y="2274483"/>
              <a:ext cx="995111" cy="987072"/>
            </a:xfrm>
            <a:custGeom>
              <a:avLst/>
              <a:gdLst/>
              <a:ahLst/>
              <a:cxnLst/>
              <a:rect l="l" t="t" r="r" b="b"/>
              <a:pathLst>
                <a:path w="32186" h="31926" extrusionOk="0">
                  <a:moveTo>
                    <a:pt x="3054" y="0"/>
                  </a:moveTo>
                  <a:cubicBezTo>
                    <a:pt x="952" y="0"/>
                    <a:pt x="1" y="2060"/>
                    <a:pt x="2610" y="7233"/>
                  </a:cubicBezTo>
                  <a:cubicBezTo>
                    <a:pt x="4932" y="11865"/>
                    <a:pt x="18481" y="31617"/>
                    <a:pt x="25792" y="31915"/>
                  </a:cubicBezTo>
                  <a:cubicBezTo>
                    <a:pt x="25962" y="31922"/>
                    <a:pt x="26136" y="31925"/>
                    <a:pt x="26315" y="31925"/>
                  </a:cubicBezTo>
                  <a:cubicBezTo>
                    <a:pt x="27997" y="31925"/>
                    <a:pt x="30033" y="31628"/>
                    <a:pt x="32186" y="31165"/>
                  </a:cubicBezTo>
                  <a:cubicBezTo>
                    <a:pt x="26494" y="25093"/>
                    <a:pt x="10611" y="7948"/>
                    <a:pt x="3253" y="6"/>
                  </a:cubicBezTo>
                  <a:cubicBezTo>
                    <a:pt x="3186" y="2"/>
                    <a:pt x="3119" y="0"/>
                    <a:pt x="3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00675;p119">
              <a:extLst>
                <a:ext uri="{FF2B5EF4-FFF2-40B4-BE49-F238E27FC236}">
                  <a16:creationId xmlns:a16="http://schemas.microsoft.com/office/drawing/2014/main" id="{81740D23-45C5-4D84-8996-3387FFA7C65A}"/>
                </a:ext>
              </a:extLst>
            </p:cNvPr>
            <p:cNvSpPr/>
            <p:nvPr/>
          </p:nvSpPr>
          <p:spPr>
            <a:xfrm>
              <a:off x="840526" y="2299619"/>
              <a:ext cx="1439333" cy="1615749"/>
            </a:xfrm>
            <a:custGeom>
              <a:avLst/>
              <a:gdLst/>
              <a:ahLst/>
              <a:cxnLst/>
              <a:rect l="l" t="t" r="r" b="b"/>
              <a:pathLst>
                <a:path w="46554" h="52260" extrusionOk="0">
                  <a:moveTo>
                    <a:pt x="30025" y="1"/>
                  </a:moveTo>
                  <a:cubicBezTo>
                    <a:pt x="28243" y="1"/>
                    <a:pt x="26596" y="532"/>
                    <a:pt x="25575" y="1503"/>
                  </a:cubicBezTo>
                  <a:cubicBezTo>
                    <a:pt x="16693" y="10004"/>
                    <a:pt x="0" y="52259"/>
                    <a:pt x="0" y="52259"/>
                  </a:cubicBezTo>
                  <a:lnTo>
                    <a:pt x="42922" y="52259"/>
                  </a:lnTo>
                  <a:lnTo>
                    <a:pt x="42958" y="32840"/>
                  </a:lnTo>
                  <a:cubicBezTo>
                    <a:pt x="42958" y="32840"/>
                    <a:pt x="46554" y="28328"/>
                    <a:pt x="46244" y="23756"/>
                  </a:cubicBezTo>
                  <a:cubicBezTo>
                    <a:pt x="45946" y="19172"/>
                    <a:pt x="39291" y="6456"/>
                    <a:pt x="36886" y="3265"/>
                  </a:cubicBezTo>
                  <a:cubicBezTo>
                    <a:pt x="35195" y="1009"/>
                    <a:pt x="32482" y="1"/>
                    <a:pt x="300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00676;p119">
              <a:extLst>
                <a:ext uri="{FF2B5EF4-FFF2-40B4-BE49-F238E27FC236}">
                  <a16:creationId xmlns:a16="http://schemas.microsoft.com/office/drawing/2014/main" id="{7E27E395-4558-4A40-B081-DD1E2DAE035E}"/>
                </a:ext>
              </a:extLst>
            </p:cNvPr>
            <p:cNvSpPr/>
            <p:nvPr/>
          </p:nvSpPr>
          <p:spPr>
            <a:xfrm>
              <a:off x="1983144" y="3329666"/>
              <a:ext cx="16943" cy="96123"/>
            </a:xfrm>
            <a:custGeom>
              <a:avLst/>
              <a:gdLst/>
              <a:ahLst/>
              <a:cxnLst/>
              <a:rect l="l" t="t" r="r" b="b"/>
              <a:pathLst>
                <a:path w="548" h="3109" extrusionOk="0">
                  <a:moveTo>
                    <a:pt x="48" y="1"/>
                  </a:moveTo>
                  <a:lnTo>
                    <a:pt x="48" y="1"/>
                  </a:lnTo>
                  <a:cubicBezTo>
                    <a:pt x="0" y="525"/>
                    <a:pt x="12" y="1048"/>
                    <a:pt x="95" y="1572"/>
                  </a:cubicBezTo>
                  <a:cubicBezTo>
                    <a:pt x="167" y="2096"/>
                    <a:pt x="298" y="2608"/>
                    <a:pt x="488" y="3108"/>
                  </a:cubicBezTo>
                  <a:cubicBezTo>
                    <a:pt x="548" y="2584"/>
                    <a:pt x="536" y="2049"/>
                    <a:pt x="453" y="1525"/>
                  </a:cubicBezTo>
                  <a:cubicBezTo>
                    <a:pt x="381" y="1001"/>
                    <a:pt x="250" y="489"/>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0677;p119">
              <a:extLst>
                <a:ext uri="{FF2B5EF4-FFF2-40B4-BE49-F238E27FC236}">
                  <a16:creationId xmlns:a16="http://schemas.microsoft.com/office/drawing/2014/main" id="{0D2A754E-D520-4294-B85F-AF27D2E93247}"/>
                </a:ext>
              </a:extLst>
            </p:cNvPr>
            <p:cNvSpPr/>
            <p:nvPr/>
          </p:nvSpPr>
          <p:spPr>
            <a:xfrm>
              <a:off x="1070584" y="3575213"/>
              <a:ext cx="16974" cy="96463"/>
            </a:xfrm>
            <a:custGeom>
              <a:avLst/>
              <a:gdLst/>
              <a:ahLst/>
              <a:cxnLst/>
              <a:rect l="l" t="t" r="r" b="b"/>
              <a:pathLst>
                <a:path w="549" h="3120" extrusionOk="0">
                  <a:moveTo>
                    <a:pt x="60" y="0"/>
                  </a:moveTo>
                  <a:lnTo>
                    <a:pt x="60" y="0"/>
                  </a:lnTo>
                  <a:cubicBezTo>
                    <a:pt x="1" y="524"/>
                    <a:pt x="12" y="1048"/>
                    <a:pt x="96" y="1572"/>
                  </a:cubicBezTo>
                  <a:cubicBezTo>
                    <a:pt x="167" y="2107"/>
                    <a:pt x="310" y="2619"/>
                    <a:pt x="501" y="3120"/>
                  </a:cubicBezTo>
                  <a:cubicBezTo>
                    <a:pt x="548" y="2584"/>
                    <a:pt x="536" y="2048"/>
                    <a:pt x="453" y="1524"/>
                  </a:cubicBezTo>
                  <a:cubicBezTo>
                    <a:pt x="382" y="1000"/>
                    <a:pt x="251" y="488"/>
                    <a:pt x="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00678;p119">
              <a:extLst>
                <a:ext uri="{FF2B5EF4-FFF2-40B4-BE49-F238E27FC236}">
                  <a16:creationId xmlns:a16="http://schemas.microsoft.com/office/drawing/2014/main" id="{5563CCB4-4457-4537-873C-AB8E5B742B4A}"/>
                </a:ext>
              </a:extLst>
            </p:cNvPr>
            <p:cNvSpPr/>
            <p:nvPr/>
          </p:nvSpPr>
          <p:spPr>
            <a:xfrm>
              <a:off x="1643732" y="3790182"/>
              <a:ext cx="16603" cy="96092"/>
            </a:xfrm>
            <a:custGeom>
              <a:avLst/>
              <a:gdLst/>
              <a:ahLst/>
              <a:cxnLst/>
              <a:rect l="l" t="t" r="r" b="b"/>
              <a:pathLst>
                <a:path w="537" h="3108" extrusionOk="0">
                  <a:moveTo>
                    <a:pt x="48" y="0"/>
                  </a:moveTo>
                  <a:lnTo>
                    <a:pt x="48" y="0"/>
                  </a:lnTo>
                  <a:cubicBezTo>
                    <a:pt x="1" y="524"/>
                    <a:pt x="12" y="1060"/>
                    <a:pt x="96" y="1584"/>
                  </a:cubicBezTo>
                  <a:cubicBezTo>
                    <a:pt x="155" y="2108"/>
                    <a:pt x="286" y="2620"/>
                    <a:pt x="489" y="3108"/>
                  </a:cubicBezTo>
                  <a:cubicBezTo>
                    <a:pt x="536" y="2584"/>
                    <a:pt x="524" y="2060"/>
                    <a:pt x="441" y="1536"/>
                  </a:cubicBezTo>
                  <a:cubicBezTo>
                    <a:pt x="382" y="1012"/>
                    <a:pt x="251" y="50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00679;p119">
              <a:extLst>
                <a:ext uri="{FF2B5EF4-FFF2-40B4-BE49-F238E27FC236}">
                  <a16:creationId xmlns:a16="http://schemas.microsoft.com/office/drawing/2014/main" id="{48C28587-FEC8-4A09-874C-98DC42F6BD33}"/>
                </a:ext>
              </a:extLst>
            </p:cNvPr>
            <p:cNvSpPr/>
            <p:nvPr/>
          </p:nvSpPr>
          <p:spPr>
            <a:xfrm>
              <a:off x="1774420" y="2804378"/>
              <a:ext cx="18056" cy="96092"/>
            </a:xfrm>
            <a:custGeom>
              <a:avLst/>
              <a:gdLst/>
              <a:ahLst/>
              <a:cxnLst/>
              <a:rect l="l" t="t" r="r" b="b"/>
              <a:pathLst>
                <a:path w="584" h="3108" extrusionOk="0">
                  <a:moveTo>
                    <a:pt x="96" y="0"/>
                  </a:moveTo>
                  <a:lnTo>
                    <a:pt x="96" y="0"/>
                  </a:lnTo>
                  <a:cubicBezTo>
                    <a:pt x="0" y="1048"/>
                    <a:pt x="143" y="2120"/>
                    <a:pt x="524" y="3108"/>
                  </a:cubicBezTo>
                  <a:lnTo>
                    <a:pt x="524" y="3096"/>
                  </a:lnTo>
                  <a:cubicBezTo>
                    <a:pt x="584" y="2572"/>
                    <a:pt x="560" y="2048"/>
                    <a:pt x="488" y="1524"/>
                  </a:cubicBezTo>
                  <a:cubicBezTo>
                    <a:pt x="417" y="1001"/>
                    <a:pt x="286" y="489"/>
                    <a:pt x="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00680;p119">
              <a:extLst>
                <a:ext uri="{FF2B5EF4-FFF2-40B4-BE49-F238E27FC236}">
                  <a16:creationId xmlns:a16="http://schemas.microsoft.com/office/drawing/2014/main" id="{A93DF934-7CC8-453D-B9EB-91404AF641C0}"/>
                </a:ext>
              </a:extLst>
            </p:cNvPr>
            <p:cNvSpPr/>
            <p:nvPr/>
          </p:nvSpPr>
          <p:spPr>
            <a:xfrm>
              <a:off x="1421404" y="3201204"/>
              <a:ext cx="18056" cy="96092"/>
            </a:xfrm>
            <a:custGeom>
              <a:avLst/>
              <a:gdLst/>
              <a:ahLst/>
              <a:cxnLst/>
              <a:rect l="l" t="t" r="r" b="b"/>
              <a:pathLst>
                <a:path w="584" h="3108" extrusionOk="0">
                  <a:moveTo>
                    <a:pt x="95" y="0"/>
                  </a:moveTo>
                  <a:cubicBezTo>
                    <a:pt x="0" y="1060"/>
                    <a:pt x="143" y="2120"/>
                    <a:pt x="524" y="3108"/>
                  </a:cubicBezTo>
                  <a:lnTo>
                    <a:pt x="536" y="3108"/>
                  </a:lnTo>
                  <a:cubicBezTo>
                    <a:pt x="584" y="2584"/>
                    <a:pt x="572" y="2048"/>
                    <a:pt x="488" y="1524"/>
                  </a:cubicBezTo>
                  <a:cubicBezTo>
                    <a:pt x="417" y="1000"/>
                    <a:pt x="286" y="489"/>
                    <a:pt x="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00681;p119">
              <a:extLst>
                <a:ext uri="{FF2B5EF4-FFF2-40B4-BE49-F238E27FC236}">
                  <a16:creationId xmlns:a16="http://schemas.microsoft.com/office/drawing/2014/main" id="{34F572DA-8294-474D-BFA3-124599D259AC}"/>
                </a:ext>
              </a:extLst>
            </p:cNvPr>
            <p:cNvSpPr/>
            <p:nvPr/>
          </p:nvSpPr>
          <p:spPr>
            <a:xfrm>
              <a:off x="2131858" y="2879105"/>
              <a:ext cx="17685" cy="96092"/>
            </a:xfrm>
            <a:custGeom>
              <a:avLst/>
              <a:gdLst/>
              <a:ahLst/>
              <a:cxnLst/>
              <a:rect l="l" t="t" r="r" b="b"/>
              <a:pathLst>
                <a:path w="572" h="3108" extrusionOk="0">
                  <a:moveTo>
                    <a:pt x="84" y="0"/>
                  </a:moveTo>
                  <a:cubicBezTo>
                    <a:pt x="0" y="1060"/>
                    <a:pt x="143" y="2120"/>
                    <a:pt x="524" y="3108"/>
                  </a:cubicBezTo>
                  <a:cubicBezTo>
                    <a:pt x="572" y="2584"/>
                    <a:pt x="560" y="2048"/>
                    <a:pt x="477" y="1524"/>
                  </a:cubicBezTo>
                  <a:cubicBezTo>
                    <a:pt x="417" y="1001"/>
                    <a:pt x="286" y="489"/>
                    <a:pt x="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00682;p119">
              <a:extLst>
                <a:ext uri="{FF2B5EF4-FFF2-40B4-BE49-F238E27FC236}">
                  <a16:creationId xmlns:a16="http://schemas.microsoft.com/office/drawing/2014/main" id="{62043B8B-21AB-41EE-BB33-9FF2D5B66547}"/>
                </a:ext>
              </a:extLst>
            </p:cNvPr>
            <p:cNvSpPr/>
            <p:nvPr/>
          </p:nvSpPr>
          <p:spPr>
            <a:xfrm>
              <a:off x="1681297" y="3351246"/>
              <a:ext cx="96092" cy="15057"/>
            </a:xfrm>
            <a:custGeom>
              <a:avLst/>
              <a:gdLst/>
              <a:ahLst/>
              <a:cxnLst/>
              <a:rect l="l" t="t" r="r" b="b"/>
              <a:pathLst>
                <a:path w="3108" h="487" extrusionOk="0">
                  <a:moveTo>
                    <a:pt x="2475" y="0"/>
                  </a:moveTo>
                  <a:cubicBezTo>
                    <a:pt x="2157" y="0"/>
                    <a:pt x="1838" y="22"/>
                    <a:pt x="1524" y="65"/>
                  </a:cubicBezTo>
                  <a:cubicBezTo>
                    <a:pt x="1000" y="136"/>
                    <a:pt x="488" y="267"/>
                    <a:pt x="0" y="458"/>
                  </a:cubicBezTo>
                  <a:cubicBezTo>
                    <a:pt x="210" y="477"/>
                    <a:pt x="420" y="486"/>
                    <a:pt x="631" y="486"/>
                  </a:cubicBezTo>
                  <a:cubicBezTo>
                    <a:pt x="1473" y="486"/>
                    <a:pt x="2317" y="334"/>
                    <a:pt x="3108" y="29"/>
                  </a:cubicBezTo>
                  <a:cubicBezTo>
                    <a:pt x="2898" y="10"/>
                    <a:pt x="2687" y="0"/>
                    <a:pt x="24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00683;p119">
              <a:extLst>
                <a:ext uri="{FF2B5EF4-FFF2-40B4-BE49-F238E27FC236}">
                  <a16:creationId xmlns:a16="http://schemas.microsoft.com/office/drawing/2014/main" id="{96ACB08B-E014-4443-B241-AC7933824181}"/>
                </a:ext>
              </a:extLst>
            </p:cNvPr>
            <p:cNvSpPr/>
            <p:nvPr/>
          </p:nvSpPr>
          <p:spPr>
            <a:xfrm>
              <a:off x="1280792" y="2971765"/>
              <a:ext cx="96092" cy="15366"/>
            </a:xfrm>
            <a:custGeom>
              <a:avLst/>
              <a:gdLst/>
              <a:ahLst/>
              <a:cxnLst/>
              <a:rect l="l" t="t" r="r" b="b"/>
              <a:pathLst>
                <a:path w="3108" h="497" extrusionOk="0">
                  <a:moveTo>
                    <a:pt x="2499" y="0"/>
                  </a:moveTo>
                  <a:cubicBezTo>
                    <a:pt x="1649" y="0"/>
                    <a:pt x="797" y="158"/>
                    <a:pt x="0" y="456"/>
                  </a:cubicBezTo>
                  <a:lnTo>
                    <a:pt x="12" y="468"/>
                  </a:lnTo>
                  <a:cubicBezTo>
                    <a:pt x="221" y="487"/>
                    <a:pt x="433" y="497"/>
                    <a:pt x="645" y="497"/>
                  </a:cubicBezTo>
                  <a:cubicBezTo>
                    <a:pt x="963" y="497"/>
                    <a:pt x="1281" y="475"/>
                    <a:pt x="1595" y="432"/>
                  </a:cubicBezTo>
                  <a:cubicBezTo>
                    <a:pt x="2107" y="361"/>
                    <a:pt x="2619" y="218"/>
                    <a:pt x="3108" y="28"/>
                  </a:cubicBezTo>
                  <a:cubicBezTo>
                    <a:pt x="2905" y="9"/>
                    <a:pt x="2702" y="0"/>
                    <a:pt x="2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00684;p119">
              <a:extLst>
                <a:ext uri="{FF2B5EF4-FFF2-40B4-BE49-F238E27FC236}">
                  <a16:creationId xmlns:a16="http://schemas.microsoft.com/office/drawing/2014/main" id="{BE403B9B-F785-462A-B477-27EFE2226AFA}"/>
                </a:ext>
              </a:extLst>
            </p:cNvPr>
            <p:cNvSpPr/>
            <p:nvPr/>
          </p:nvSpPr>
          <p:spPr>
            <a:xfrm>
              <a:off x="1995295" y="3797479"/>
              <a:ext cx="95721" cy="15304"/>
            </a:xfrm>
            <a:custGeom>
              <a:avLst/>
              <a:gdLst/>
              <a:ahLst/>
              <a:cxnLst/>
              <a:rect l="l" t="t" r="r" b="b"/>
              <a:pathLst>
                <a:path w="3096" h="495" extrusionOk="0">
                  <a:moveTo>
                    <a:pt x="2441" y="1"/>
                  </a:moveTo>
                  <a:cubicBezTo>
                    <a:pt x="2135" y="1"/>
                    <a:pt x="1830" y="25"/>
                    <a:pt x="1524" y="74"/>
                  </a:cubicBezTo>
                  <a:cubicBezTo>
                    <a:pt x="1000" y="133"/>
                    <a:pt x="488" y="264"/>
                    <a:pt x="0" y="467"/>
                  </a:cubicBezTo>
                  <a:cubicBezTo>
                    <a:pt x="202" y="485"/>
                    <a:pt x="404" y="495"/>
                    <a:pt x="605" y="495"/>
                  </a:cubicBezTo>
                  <a:cubicBezTo>
                    <a:pt x="927" y="495"/>
                    <a:pt x="1250" y="470"/>
                    <a:pt x="1572" y="419"/>
                  </a:cubicBezTo>
                  <a:cubicBezTo>
                    <a:pt x="2096" y="360"/>
                    <a:pt x="2608" y="229"/>
                    <a:pt x="3096" y="38"/>
                  </a:cubicBezTo>
                  <a:cubicBezTo>
                    <a:pt x="2877" y="13"/>
                    <a:pt x="2659" y="1"/>
                    <a:pt x="2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00685;p119">
              <a:extLst>
                <a:ext uri="{FF2B5EF4-FFF2-40B4-BE49-F238E27FC236}">
                  <a16:creationId xmlns:a16="http://schemas.microsoft.com/office/drawing/2014/main" id="{02424FF3-1C24-4E0B-B43C-81BB0A2DF2AC}"/>
                </a:ext>
              </a:extLst>
            </p:cNvPr>
            <p:cNvSpPr/>
            <p:nvPr/>
          </p:nvSpPr>
          <p:spPr>
            <a:xfrm>
              <a:off x="1250585" y="3468764"/>
              <a:ext cx="96123" cy="15335"/>
            </a:xfrm>
            <a:custGeom>
              <a:avLst/>
              <a:gdLst/>
              <a:ahLst/>
              <a:cxnLst/>
              <a:rect l="l" t="t" r="r" b="b"/>
              <a:pathLst>
                <a:path w="3109" h="496" extrusionOk="0">
                  <a:moveTo>
                    <a:pt x="2444" y="1"/>
                  </a:moveTo>
                  <a:cubicBezTo>
                    <a:pt x="2136" y="1"/>
                    <a:pt x="1830" y="25"/>
                    <a:pt x="1525" y="74"/>
                  </a:cubicBezTo>
                  <a:cubicBezTo>
                    <a:pt x="1001" y="133"/>
                    <a:pt x="489" y="264"/>
                    <a:pt x="1" y="467"/>
                  </a:cubicBezTo>
                  <a:cubicBezTo>
                    <a:pt x="210" y="486"/>
                    <a:pt x="420" y="495"/>
                    <a:pt x="629" y="495"/>
                  </a:cubicBezTo>
                  <a:cubicBezTo>
                    <a:pt x="944" y="495"/>
                    <a:pt x="1258" y="474"/>
                    <a:pt x="1572" y="431"/>
                  </a:cubicBezTo>
                  <a:cubicBezTo>
                    <a:pt x="2096" y="359"/>
                    <a:pt x="2608" y="228"/>
                    <a:pt x="3108" y="38"/>
                  </a:cubicBezTo>
                  <a:cubicBezTo>
                    <a:pt x="2885" y="13"/>
                    <a:pt x="2664" y="1"/>
                    <a:pt x="24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00686;p119">
              <a:extLst>
                <a:ext uri="{FF2B5EF4-FFF2-40B4-BE49-F238E27FC236}">
                  <a16:creationId xmlns:a16="http://schemas.microsoft.com/office/drawing/2014/main" id="{D0407C50-023E-46E6-85C8-CFF6401D2879}"/>
                </a:ext>
              </a:extLst>
            </p:cNvPr>
            <p:cNvSpPr/>
            <p:nvPr/>
          </p:nvSpPr>
          <p:spPr>
            <a:xfrm>
              <a:off x="1801288" y="3605017"/>
              <a:ext cx="77696" cy="58558"/>
            </a:xfrm>
            <a:custGeom>
              <a:avLst/>
              <a:gdLst/>
              <a:ahLst/>
              <a:cxnLst/>
              <a:rect l="l" t="t" r="r" b="b"/>
              <a:pathLst>
                <a:path w="2513" h="1894" extrusionOk="0">
                  <a:moveTo>
                    <a:pt x="0" y="1"/>
                  </a:moveTo>
                  <a:lnTo>
                    <a:pt x="0" y="1"/>
                  </a:lnTo>
                  <a:cubicBezTo>
                    <a:pt x="679" y="810"/>
                    <a:pt x="1536" y="1453"/>
                    <a:pt x="2489" y="1894"/>
                  </a:cubicBezTo>
                  <a:lnTo>
                    <a:pt x="2513" y="1894"/>
                  </a:lnTo>
                  <a:cubicBezTo>
                    <a:pt x="2167" y="1477"/>
                    <a:pt x="1786" y="1120"/>
                    <a:pt x="1358" y="810"/>
                  </a:cubicBezTo>
                  <a:cubicBezTo>
                    <a:pt x="941" y="477"/>
                    <a:pt x="489" y="203"/>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00687;p119">
              <a:extLst>
                <a:ext uri="{FF2B5EF4-FFF2-40B4-BE49-F238E27FC236}">
                  <a16:creationId xmlns:a16="http://schemas.microsoft.com/office/drawing/2014/main" id="{01FDA925-B2C8-4AFD-88FF-6F6F75702E5E}"/>
                </a:ext>
              </a:extLst>
            </p:cNvPr>
            <p:cNvSpPr/>
            <p:nvPr/>
          </p:nvSpPr>
          <p:spPr>
            <a:xfrm>
              <a:off x="1299559" y="3700738"/>
              <a:ext cx="77325" cy="58558"/>
            </a:xfrm>
            <a:custGeom>
              <a:avLst/>
              <a:gdLst/>
              <a:ahLst/>
              <a:cxnLst/>
              <a:rect l="l" t="t" r="r" b="b"/>
              <a:pathLst>
                <a:path w="2501" h="1894" extrusionOk="0">
                  <a:moveTo>
                    <a:pt x="0" y="0"/>
                  </a:moveTo>
                  <a:lnTo>
                    <a:pt x="0" y="0"/>
                  </a:lnTo>
                  <a:cubicBezTo>
                    <a:pt x="679" y="810"/>
                    <a:pt x="1524" y="1465"/>
                    <a:pt x="2489" y="1893"/>
                  </a:cubicBezTo>
                  <a:lnTo>
                    <a:pt x="2501" y="1893"/>
                  </a:lnTo>
                  <a:cubicBezTo>
                    <a:pt x="2167" y="1488"/>
                    <a:pt x="1786" y="1119"/>
                    <a:pt x="1358" y="810"/>
                  </a:cubicBezTo>
                  <a:cubicBezTo>
                    <a:pt x="941" y="476"/>
                    <a:pt x="488" y="214"/>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00688;p119">
              <a:extLst>
                <a:ext uri="{FF2B5EF4-FFF2-40B4-BE49-F238E27FC236}">
                  <a16:creationId xmlns:a16="http://schemas.microsoft.com/office/drawing/2014/main" id="{EA60A473-9CD8-457A-B6C0-8AF92E7F940D}"/>
                </a:ext>
              </a:extLst>
            </p:cNvPr>
            <p:cNvSpPr/>
            <p:nvPr/>
          </p:nvSpPr>
          <p:spPr>
            <a:xfrm>
              <a:off x="1166675" y="3231379"/>
              <a:ext cx="77325" cy="58558"/>
            </a:xfrm>
            <a:custGeom>
              <a:avLst/>
              <a:gdLst/>
              <a:ahLst/>
              <a:cxnLst/>
              <a:rect l="l" t="t" r="r" b="b"/>
              <a:pathLst>
                <a:path w="2501" h="1894" extrusionOk="0">
                  <a:moveTo>
                    <a:pt x="0" y="1"/>
                  </a:moveTo>
                  <a:lnTo>
                    <a:pt x="0" y="1"/>
                  </a:lnTo>
                  <a:cubicBezTo>
                    <a:pt x="333" y="417"/>
                    <a:pt x="714" y="775"/>
                    <a:pt x="1143" y="1084"/>
                  </a:cubicBezTo>
                  <a:cubicBezTo>
                    <a:pt x="1560" y="1418"/>
                    <a:pt x="2024" y="1679"/>
                    <a:pt x="2500" y="1894"/>
                  </a:cubicBezTo>
                  <a:cubicBezTo>
                    <a:pt x="2167" y="1477"/>
                    <a:pt x="1786" y="1120"/>
                    <a:pt x="1357" y="810"/>
                  </a:cubicBezTo>
                  <a:cubicBezTo>
                    <a:pt x="941" y="477"/>
                    <a:pt x="488" y="215"/>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00689;p119">
              <a:extLst>
                <a:ext uri="{FF2B5EF4-FFF2-40B4-BE49-F238E27FC236}">
                  <a16:creationId xmlns:a16="http://schemas.microsoft.com/office/drawing/2014/main" id="{D9B37CCD-1F87-4622-8C43-4BE1EBC967BB}"/>
                </a:ext>
              </a:extLst>
            </p:cNvPr>
            <p:cNvSpPr/>
            <p:nvPr/>
          </p:nvSpPr>
          <p:spPr>
            <a:xfrm>
              <a:off x="1959214" y="3062786"/>
              <a:ext cx="77325" cy="58558"/>
            </a:xfrm>
            <a:custGeom>
              <a:avLst/>
              <a:gdLst/>
              <a:ahLst/>
              <a:cxnLst/>
              <a:rect l="l" t="t" r="r" b="b"/>
              <a:pathLst>
                <a:path w="2501" h="1894" extrusionOk="0">
                  <a:moveTo>
                    <a:pt x="0" y="1"/>
                  </a:moveTo>
                  <a:lnTo>
                    <a:pt x="0" y="1"/>
                  </a:lnTo>
                  <a:cubicBezTo>
                    <a:pt x="334" y="405"/>
                    <a:pt x="715" y="775"/>
                    <a:pt x="1143" y="1084"/>
                  </a:cubicBezTo>
                  <a:cubicBezTo>
                    <a:pt x="1560" y="1406"/>
                    <a:pt x="2012" y="1679"/>
                    <a:pt x="2501" y="1894"/>
                  </a:cubicBezTo>
                  <a:cubicBezTo>
                    <a:pt x="2167" y="1477"/>
                    <a:pt x="1774" y="1108"/>
                    <a:pt x="1358" y="798"/>
                  </a:cubicBezTo>
                  <a:cubicBezTo>
                    <a:pt x="941" y="477"/>
                    <a:pt x="476" y="203"/>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00690;p119">
              <a:extLst>
                <a:ext uri="{FF2B5EF4-FFF2-40B4-BE49-F238E27FC236}">
                  <a16:creationId xmlns:a16="http://schemas.microsoft.com/office/drawing/2014/main" id="{E139CCBF-A0CD-40B3-9CE9-AE2EBB0229AF}"/>
                </a:ext>
              </a:extLst>
            </p:cNvPr>
            <p:cNvSpPr/>
            <p:nvPr/>
          </p:nvSpPr>
          <p:spPr>
            <a:xfrm>
              <a:off x="1446046" y="2739235"/>
              <a:ext cx="77356" cy="58558"/>
            </a:xfrm>
            <a:custGeom>
              <a:avLst/>
              <a:gdLst/>
              <a:ahLst/>
              <a:cxnLst/>
              <a:rect l="l" t="t" r="r" b="b"/>
              <a:pathLst>
                <a:path w="2502" h="1894" extrusionOk="0">
                  <a:moveTo>
                    <a:pt x="1" y="0"/>
                  </a:moveTo>
                  <a:lnTo>
                    <a:pt x="1" y="0"/>
                  </a:lnTo>
                  <a:cubicBezTo>
                    <a:pt x="334" y="405"/>
                    <a:pt x="715" y="774"/>
                    <a:pt x="1144" y="1084"/>
                  </a:cubicBezTo>
                  <a:cubicBezTo>
                    <a:pt x="1561" y="1405"/>
                    <a:pt x="2013" y="1679"/>
                    <a:pt x="2501" y="1893"/>
                  </a:cubicBezTo>
                  <a:cubicBezTo>
                    <a:pt x="2168" y="1476"/>
                    <a:pt x="1775" y="1107"/>
                    <a:pt x="1358" y="798"/>
                  </a:cubicBezTo>
                  <a:cubicBezTo>
                    <a:pt x="942" y="476"/>
                    <a:pt x="477" y="20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00691;p119">
              <a:extLst>
                <a:ext uri="{FF2B5EF4-FFF2-40B4-BE49-F238E27FC236}">
                  <a16:creationId xmlns:a16="http://schemas.microsoft.com/office/drawing/2014/main" id="{B476E3FD-DDA4-4833-9BC4-5B167333BC97}"/>
                </a:ext>
              </a:extLst>
            </p:cNvPr>
            <p:cNvSpPr/>
            <p:nvPr/>
          </p:nvSpPr>
          <p:spPr>
            <a:xfrm>
              <a:off x="2133682" y="3507473"/>
              <a:ext cx="34628" cy="33144"/>
            </a:xfrm>
            <a:custGeom>
              <a:avLst/>
              <a:gdLst/>
              <a:ahLst/>
              <a:cxnLst/>
              <a:rect l="l" t="t" r="r" b="b"/>
              <a:pathLst>
                <a:path w="1120" h="1072" extrusionOk="0">
                  <a:moveTo>
                    <a:pt x="1" y="0"/>
                  </a:moveTo>
                  <a:cubicBezTo>
                    <a:pt x="322" y="405"/>
                    <a:pt x="703" y="762"/>
                    <a:pt x="1120" y="1072"/>
                  </a:cubicBezTo>
                  <a:lnTo>
                    <a:pt x="1120" y="643"/>
                  </a:lnTo>
                  <a:cubicBezTo>
                    <a:pt x="775" y="381"/>
                    <a:pt x="394" y="167"/>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00692;p119">
              <a:extLst>
                <a:ext uri="{FF2B5EF4-FFF2-40B4-BE49-F238E27FC236}">
                  <a16:creationId xmlns:a16="http://schemas.microsoft.com/office/drawing/2014/main" id="{2958EE76-1988-44AB-AA4F-4C631BDA373E}"/>
                </a:ext>
              </a:extLst>
            </p:cNvPr>
            <p:cNvSpPr/>
            <p:nvPr/>
          </p:nvSpPr>
          <p:spPr>
            <a:xfrm>
              <a:off x="1707422" y="2532335"/>
              <a:ext cx="77325" cy="58929"/>
            </a:xfrm>
            <a:custGeom>
              <a:avLst/>
              <a:gdLst/>
              <a:ahLst/>
              <a:cxnLst/>
              <a:rect l="l" t="t" r="r" b="b"/>
              <a:pathLst>
                <a:path w="2501" h="1906" extrusionOk="0">
                  <a:moveTo>
                    <a:pt x="0" y="1"/>
                  </a:moveTo>
                  <a:lnTo>
                    <a:pt x="0" y="1"/>
                  </a:lnTo>
                  <a:cubicBezTo>
                    <a:pt x="667" y="822"/>
                    <a:pt x="1524" y="1465"/>
                    <a:pt x="2489" y="1906"/>
                  </a:cubicBezTo>
                  <a:lnTo>
                    <a:pt x="2501" y="1906"/>
                  </a:lnTo>
                  <a:cubicBezTo>
                    <a:pt x="2167" y="1489"/>
                    <a:pt x="1774" y="1120"/>
                    <a:pt x="1358" y="810"/>
                  </a:cubicBezTo>
                  <a:cubicBezTo>
                    <a:pt x="941" y="489"/>
                    <a:pt x="477" y="215"/>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0693;p119">
              <a:extLst>
                <a:ext uri="{FF2B5EF4-FFF2-40B4-BE49-F238E27FC236}">
                  <a16:creationId xmlns:a16="http://schemas.microsoft.com/office/drawing/2014/main" id="{7C9F70ED-C836-4915-81B3-F1C32AFE9845}"/>
                </a:ext>
              </a:extLst>
            </p:cNvPr>
            <p:cNvSpPr/>
            <p:nvPr/>
          </p:nvSpPr>
          <p:spPr>
            <a:xfrm>
              <a:off x="2163888" y="3187940"/>
              <a:ext cx="58929" cy="77696"/>
            </a:xfrm>
            <a:custGeom>
              <a:avLst/>
              <a:gdLst/>
              <a:ahLst/>
              <a:cxnLst/>
              <a:rect l="l" t="t" r="r" b="b"/>
              <a:pathLst>
                <a:path w="1906" h="2513" extrusionOk="0">
                  <a:moveTo>
                    <a:pt x="1905" y="1"/>
                  </a:moveTo>
                  <a:cubicBezTo>
                    <a:pt x="1084" y="691"/>
                    <a:pt x="429" y="1549"/>
                    <a:pt x="0" y="2513"/>
                  </a:cubicBezTo>
                  <a:cubicBezTo>
                    <a:pt x="810" y="1834"/>
                    <a:pt x="1465" y="989"/>
                    <a:pt x="1905" y="25"/>
                  </a:cubicBezTo>
                  <a:lnTo>
                    <a:pt x="19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0694;p119">
              <a:extLst>
                <a:ext uri="{FF2B5EF4-FFF2-40B4-BE49-F238E27FC236}">
                  <a16:creationId xmlns:a16="http://schemas.microsoft.com/office/drawing/2014/main" id="{15388D79-DD6B-4CE4-96ED-FA3C5E714766}"/>
                </a:ext>
              </a:extLst>
            </p:cNvPr>
            <p:cNvSpPr/>
            <p:nvPr/>
          </p:nvSpPr>
          <p:spPr>
            <a:xfrm>
              <a:off x="1981660" y="2685840"/>
              <a:ext cx="58558" cy="76614"/>
            </a:xfrm>
            <a:custGeom>
              <a:avLst/>
              <a:gdLst/>
              <a:ahLst/>
              <a:cxnLst/>
              <a:rect l="l" t="t" r="r" b="b"/>
              <a:pathLst>
                <a:path w="1894" h="2478" extrusionOk="0">
                  <a:moveTo>
                    <a:pt x="1894" y="1"/>
                  </a:moveTo>
                  <a:cubicBezTo>
                    <a:pt x="1084" y="679"/>
                    <a:pt x="429" y="1525"/>
                    <a:pt x="1" y="2477"/>
                  </a:cubicBezTo>
                  <a:cubicBezTo>
                    <a:pt x="405" y="2144"/>
                    <a:pt x="774" y="1763"/>
                    <a:pt x="1084" y="1346"/>
                  </a:cubicBezTo>
                  <a:cubicBezTo>
                    <a:pt x="1405" y="929"/>
                    <a:pt x="1679" y="477"/>
                    <a:pt x="18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00695;p119">
              <a:extLst>
                <a:ext uri="{FF2B5EF4-FFF2-40B4-BE49-F238E27FC236}">
                  <a16:creationId xmlns:a16="http://schemas.microsoft.com/office/drawing/2014/main" id="{23CD0C7D-5E34-43F1-8EDE-E4467A432CB0}"/>
                </a:ext>
              </a:extLst>
            </p:cNvPr>
            <p:cNvSpPr/>
            <p:nvPr/>
          </p:nvSpPr>
          <p:spPr>
            <a:xfrm>
              <a:off x="1520773" y="3498259"/>
              <a:ext cx="58558" cy="76985"/>
            </a:xfrm>
            <a:custGeom>
              <a:avLst/>
              <a:gdLst/>
              <a:ahLst/>
              <a:cxnLst/>
              <a:rect l="l" t="t" r="r" b="b"/>
              <a:pathLst>
                <a:path w="1894" h="2490" extrusionOk="0">
                  <a:moveTo>
                    <a:pt x="1894" y="1"/>
                  </a:moveTo>
                  <a:lnTo>
                    <a:pt x="1894" y="1"/>
                  </a:lnTo>
                  <a:cubicBezTo>
                    <a:pt x="1084" y="679"/>
                    <a:pt x="441" y="1525"/>
                    <a:pt x="1" y="2489"/>
                  </a:cubicBezTo>
                  <a:cubicBezTo>
                    <a:pt x="406" y="2156"/>
                    <a:pt x="763" y="1763"/>
                    <a:pt x="1072" y="1346"/>
                  </a:cubicBezTo>
                  <a:cubicBezTo>
                    <a:pt x="1406" y="929"/>
                    <a:pt x="1680" y="477"/>
                    <a:pt x="18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00696;p119">
              <a:extLst>
                <a:ext uri="{FF2B5EF4-FFF2-40B4-BE49-F238E27FC236}">
                  <a16:creationId xmlns:a16="http://schemas.microsoft.com/office/drawing/2014/main" id="{E02E934E-3745-4A19-8E3E-9F6A6196380D}"/>
                </a:ext>
              </a:extLst>
            </p:cNvPr>
            <p:cNvSpPr/>
            <p:nvPr/>
          </p:nvSpPr>
          <p:spPr>
            <a:xfrm>
              <a:off x="1043716" y="3817050"/>
              <a:ext cx="58187" cy="77696"/>
            </a:xfrm>
            <a:custGeom>
              <a:avLst/>
              <a:gdLst/>
              <a:ahLst/>
              <a:cxnLst/>
              <a:rect l="l" t="t" r="r" b="b"/>
              <a:pathLst>
                <a:path w="1882" h="2513" extrusionOk="0">
                  <a:moveTo>
                    <a:pt x="1882" y="0"/>
                  </a:moveTo>
                  <a:lnTo>
                    <a:pt x="1882" y="0"/>
                  </a:lnTo>
                  <a:cubicBezTo>
                    <a:pt x="1477" y="346"/>
                    <a:pt x="1108" y="727"/>
                    <a:pt x="798" y="1155"/>
                  </a:cubicBezTo>
                  <a:cubicBezTo>
                    <a:pt x="477" y="1572"/>
                    <a:pt x="203" y="2025"/>
                    <a:pt x="0" y="2513"/>
                  </a:cubicBezTo>
                  <a:cubicBezTo>
                    <a:pt x="405" y="2179"/>
                    <a:pt x="774" y="1786"/>
                    <a:pt x="1084" y="1370"/>
                  </a:cubicBezTo>
                  <a:cubicBezTo>
                    <a:pt x="1405" y="953"/>
                    <a:pt x="1679" y="489"/>
                    <a:pt x="18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00697;p119">
              <a:extLst>
                <a:ext uri="{FF2B5EF4-FFF2-40B4-BE49-F238E27FC236}">
                  <a16:creationId xmlns:a16="http://schemas.microsoft.com/office/drawing/2014/main" id="{04EBEB72-32D4-487A-AD9B-888BFE289F3D}"/>
                </a:ext>
              </a:extLst>
            </p:cNvPr>
            <p:cNvSpPr/>
            <p:nvPr/>
          </p:nvSpPr>
          <p:spPr>
            <a:xfrm>
              <a:off x="1530358" y="2448425"/>
              <a:ext cx="58187" cy="76954"/>
            </a:xfrm>
            <a:custGeom>
              <a:avLst/>
              <a:gdLst/>
              <a:ahLst/>
              <a:cxnLst/>
              <a:rect l="l" t="t" r="r" b="b"/>
              <a:pathLst>
                <a:path w="1882" h="2489" extrusionOk="0">
                  <a:moveTo>
                    <a:pt x="1882" y="0"/>
                  </a:moveTo>
                  <a:lnTo>
                    <a:pt x="1882" y="0"/>
                  </a:lnTo>
                  <a:cubicBezTo>
                    <a:pt x="1072" y="679"/>
                    <a:pt x="429" y="1536"/>
                    <a:pt x="0" y="2489"/>
                  </a:cubicBezTo>
                  <a:cubicBezTo>
                    <a:pt x="810" y="1822"/>
                    <a:pt x="1453" y="965"/>
                    <a:pt x="18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00698;p119">
              <a:extLst>
                <a:ext uri="{FF2B5EF4-FFF2-40B4-BE49-F238E27FC236}">
                  <a16:creationId xmlns:a16="http://schemas.microsoft.com/office/drawing/2014/main" id="{13DCC697-053C-4D66-AB62-D5D604CA2CAF}"/>
                </a:ext>
              </a:extLst>
            </p:cNvPr>
            <p:cNvSpPr/>
            <p:nvPr/>
          </p:nvSpPr>
          <p:spPr>
            <a:xfrm>
              <a:off x="1615752" y="3067578"/>
              <a:ext cx="58558" cy="77696"/>
            </a:xfrm>
            <a:custGeom>
              <a:avLst/>
              <a:gdLst/>
              <a:ahLst/>
              <a:cxnLst/>
              <a:rect l="l" t="t" r="r" b="b"/>
              <a:pathLst>
                <a:path w="1894" h="2513" extrusionOk="0">
                  <a:moveTo>
                    <a:pt x="1894" y="0"/>
                  </a:moveTo>
                  <a:cubicBezTo>
                    <a:pt x="1489" y="334"/>
                    <a:pt x="1120" y="727"/>
                    <a:pt x="810" y="1155"/>
                  </a:cubicBezTo>
                  <a:cubicBezTo>
                    <a:pt x="477" y="1560"/>
                    <a:pt x="215" y="2024"/>
                    <a:pt x="1" y="2513"/>
                  </a:cubicBezTo>
                  <a:cubicBezTo>
                    <a:pt x="810" y="1834"/>
                    <a:pt x="1465" y="977"/>
                    <a:pt x="1894" y="24"/>
                  </a:cubicBezTo>
                  <a:lnTo>
                    <a:pt x="18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00699;p119">
              <a:extLst>
                <a:ext uri="{FF2B5EF4-FFF2-40B4-BE49-F238E27FC236}">
                  <a16:creationId xmlns:a16="http://schemas.microsoft.com/office/drawing/2014/main" id="{C4063D0A-6A88-4B8C-9952-1F054800ACCB}"/>
                </a:ext>
              </a:extLst>
            </p:cNvPr>
            <p:cNvSpPr/>
            <p:nvPr/>
          </p:nvSpPr>
          <p:spPr>
            <a:xfrm>
              <a:off x="1707422" y="2007417"/>
              <a:ext cx="254760" cy="474645"/>
            </a:xfrm>
            <a:custGeom>
              <a:avLst/>
              <a:gdLst/>
              <a:ahLst/>
              <a:cxnLst/>
              <a:rect l="l" t="t" r="r" b="b"/>
              <a:pathLst>
                <a:path w="8240" h="15352" extrusionOk="0">
                  <a:moveTo>
                    <a:pt x="72" y="0"/>
                  </a:moveTo>
                  <a:cubicBezTo>
                    <a:pt x="72" y="0"/>
                    <a:pt x="36" y="1560"/>
                    <a:pt x="0" y="3501"/>
                  </a:cubicBezTo>
                  <a:lnTo>
                    <a:pt x="0" y="6370"/>
                  </a:lnTo>
                  <a:cubicBezTo>
                    <a:pt x="12" y="8037"/>
                    <a:pt x="143" y="9704"/>
                    <a:pt x="393" y="11359"/>
                  </a:cubicBezTo>
                  <a:cubicBezTo>
                    <a:pt x="616" y="11949"/>
                    <a:pt x="3848" y="15351"/>
                    <a:pt x="6691" y="15351"/>
                  </a:cubicBezTo>
                  <a:cubicBezTo>
                    <a:pt x="6888" y="15351"/>
                    <a:pt x="7083" y="15335"/>
                    <a:pt x="7275" y="15300"/>
                  </a:cubicBezTo>
                  <a:cubicBezTo>
                    <a:pt x="8239" y="15133"/>
                    <a:pt x="7525" y="9811"/>
                    <a:pt x="7525" y="9811"/>
                  </a:cubicBezTo>
                  <a:lnTo>
                    <a:pt x="7561" y="9406"/>
                  </a:lnTo>
                  <a:lnTo>
                    <a:pt x="8085" y="3739"/>
                  </a:lnTo>
                  <a:lnTo>
                    <a:pt x="1072" y="429"/>
                  </a:lnTo>
                  <a:lnTo>
                    <a:pt x="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00700;p119">
              <a:extLst>
                <a:ext uri="{FF2B5EF4-FFF2-40B4-BE49-F238E27FC236}">
                  <a16:creationId xmlns:a16="http://schemas.microsoft.com/office/drawing/2014/main" id="{C6F8C3C3-ED32-4C76-8037-664292CE92C1}"/>
                </a:ext>
              </a:extLst>
            </p:cNvPr>
            <p:cNvSpPr/>
            <p:nvPr/>
          </p:nvSpPr>
          <p:spPr>
            <a:xfrm>
              <a:off x="1707422" y="2007417"/>
              <a:ext cx="249968" cy="290841"/>
            </a:xfrm>
            <a:custGeom>
              <a:avLst/>
              <a:gdLst/>
              <a:ahLst/>
              <a:cxnLst/>
              <a:rect l="l" t="t" r="r" b="b"/>
              <a:pathLst>
                <a:path w="8085" h="9407" extrusionOk="0">
                  <a:moveTo>
                    <a:pt x="72" y="0"/>
                  </a:moveTo>
                  <a:cubicBezTo>
                    <a:pt x="72" y="0"/>
                    <a:pt x="36" y="1560"/>
                    <a:pt x="0" y="3501"/>
                  </a:cubicBezTo>
                  <a:cubicBezTo>
                    <a:pt x="1536" y="6489"/>
                    <a:pt x="4299" y="8644"/>
                    <a:pt x="7561" y="9406"/>
                  </a:cubicBezTo>
                  <a:lnTo>
                    <a:pt x="8085" y="3739"/>
                  </a:lnTo>
                  <a:lnTo>
                    <a:pt x="1072" y="429"/>
                  </a:lnTo>
                  <a:lnTo>
                    <a:pt x="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00701;p119">
              <a:extLst>
                <a:ext uri="{FF2B5EF4-FFF2-40B4-BE49-F238E27FC236}">
                  <a16:creationId xmlns:a16="http://schemas.microsoft.com/office/drawing/2014/main" id="{077E932D-EADF-4D1B-8EAC-DA91D94593AF}"/>
                </a:ext>
              </a:extLst>
            </p:cNvPr>
            <p:cNvSpPr/>
            <p:nvPr/>
          </p:nvSpPr>
          <p:spPr>
            <a:xfrm>
              <a:off x="1578589" y="1504111"/>
              <a:ext cx="626172" cy="724706"/>
            </a:xfrm>
            <a:custGeom>
              <a:avLst/>
              <a:gdLst/>
              <a:ahLst/>
              <a:cxnLst/>
              <a:rect l="l" t="t" r="r" b="b"/>
              <a:pathLst>
                <a:path w="20253" h="23440" extrusionOk="0">
                  <a:moveTo>
                    <a:pt x="10110" y="1"/>
                  </a:moveTo>
                  <a:cubicBezTo>
                    <a:pt x="9671" y="1"/>
                    <a:pt x="9236" y="31"/>
                    <a:pt x="8811" y="87"/>
                  </a:cubicBezTo>
                  <a:cubicBezTo>
                    <a:pt x="4370" y="670"/>
                    <a:pt x="0" y="4183"/>
                    <a:pt x="1810" y="14005"/>
                  </a:cubicBezTo>
                  <a:cubicBezTo>
                    <a:pt x="3392" y="22523"/>
                    <a:pt x="8617" y="23439"/>
                    <a:pt x="11237" y="23439"/>
                  </a:cubicBezTo>
                  <a:cubicBezTo>
                    <a:pt x="11635" y="23439"/>
                    <a:pt x="11972" y="23418"/>
                    <a:pt x="12228" y="23399"/>
                  </a:cubicBezTo>
                  <a:cubicBezTo>
                    <a:pt x="14383" y="23221"/>
                    <a:pt x="20253" y="21637"/>
                    <a:pt x="19455" y="11672"/>
                  </a:cubicBezTo>
                  <a:cubicBezTo>
                    <a:pt x="18745" y="2675"/>
                    <a:pt x="14241" y="1"/>
                    <a:pt x="10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00702;p119">
              <a:extLst>
                <a:ext uri="{FF2B5EF4-FFF2-40B4-BE49-F238E27FC236}">
                  <a16:creationId xmlns:a16="http://schemas.microsoft.com/office/drawing/2014/main" id="{B0C45CE3-4202-4684-93E3-DF210D5BD047}"/>
                </a:ext>
              </a:extLst>
            </p:cNvPr>
            <p:cNvSpPr/>
            <p:nvPr/>
          </p:nvSpPr>
          <p:spPr>
            <a:xfrm>
              <a:off x="2083626" y="1766199"/>
              <a:ext cx="58929" cy="33731"/>
            </a:xfrm>
            <a:custGeom>
              <a:avLst/>
              <a:gdLst/>
              <a:ahLst/>
              <a:cxnLst/>
              <a:rect l="l" t="t" r="r" b="b"/>
              <a:pathLst>
                <a:path w="1906" h="1091" extrusionOk="0">
                  <a:moveTo>
                    <a:pt x="710" y="1"/>
                  </a:moveTo>
                  <a:cubicBezTo>
                    <a:pt x="486" y="1"/>
                    <a:pt x="272" y="90"/>
                    <a:pt x="108" y="254"/>
                  </a:cubicBezTo>
                  <a:cubicBezTo>
                    <a:pt x="1" y="373"/>
                    <a:pt x="1" y="552"/>
                    <a:pt x="108" y="683"/>
                  </a:cubicBezTo>
                  <a:cubicBezTo>
                    <a:pt x="286" y="849"/>
                    <a:pt x="513" y="944"/>
                    <a:pt x="763" y="956"/>
                  </a:cubicBezTo>
                  <a:cubicBezTo>
                    <a:pt x="989" y="1016"/>
                    <a:pt x="1215" y="1052"/>
                    <a:pt x="1441" y="1087"/>
                  </a:cubicBezTo>
                  <a:cubicBezTo>
                    <a:pt x="1457" y="1089"/>
                    <a:pt x="1473" y="1090"/>
                    <a:pt x="1489" y="1090"/>
                  </a:cubicBezTo>
                  <a:cubicBezTo>
                    <a:pt x="1568" y="1090"/>
                    <a:pt x="1646" y="1066"/>
                    <a:pt x="1715" y="1016"/>
                  </a:cubicBezTo>
                  <a:cubicBezTo>
                    <a:pt x="1870" y="885"/>
                    <a:pt x="1906" y="647"/>
                    <a:pt x="1786" y="480"/>
                  </a:cubicBezTo>
                  <a:cubicBezTo>
                    <a:pt x="1572" y="242"/>
                    <a:pt x="1286" y="75"/>
                    <a:pt x="965" y="40"/>
                  </a:cubicBezTo>
                  <a:cubicBezTo>
                    <a:pt x="880" y="14"/>
                    <a:pt x="794" y="1"/>
                    <a:pt x="7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00703;p119">
              <a:extLst>
                <a:ext uri="{FF2B5EF4-FFF2-40B4-BE49-F238E27FC236}">
                  <a16:creationId xmlns:a16="http://schemas.microsoft.com/office/drawing/2014/main" id="{080F87EA-AAD5-4C29-A79A-2421C81D06BC}"/>
                </a:ext>
              </a:extLst>
            </p:cNvPr>
            <p:cNvSpPr/>
            <p:nvPr/>
          </p:nvSpPr>
          <p:spPr>
            <a:xfrm>
              <a:off x="1908788" y="1770002"/>
              <a:ext cx="58558" cy="34257"/>
            </a:xfrm>
            <a:custGeom>
              <a:avLst/>
              <a:gdLst/>
              <a:ahLst/>
              <a:cxnLst/>
              <a:rect l="l" t="t" r="r" b="b"/>
              <a:pathLst>
                <a:path w="1894" h="1108" extrusionOk="0">
                  <a:moveTo>
                    <a:pt x="1205" y="1"/>
                  </a:moveTo>
                  <a:cubicBezTo>
                    <a:pt x="1113" y="1"/>
                    <a:pt x="1020" y="16"/>
                    <a:pt x="929" y="48"/>
                  </a:cubicBezTo>
                  <a:cubicBezTo>
                    <a:pt x="607" y="83"/>
                    <a:pt x="322" y="250"/>
                    <a:pt x="119" y="500"/>
                  </a:cubicBezTo>
                  <a:cubicBezTo>
                    <a:pt x="0" y="679"/>
                    <a:pt x="48" y="917"/>
                    <a:pt x="214" y="1036"/>
                  </a:cubicBezTo>
                  <a:cubicBezTo>
                    <a:pt x="286" y="1083"/>
                    <a:pt x="381" y="1107"/>
                    <a:pt x="476" y="1107"/>
                  </a:cubicBezTo>
                  <a:cubicBezTo>
                    <a:pt x="703" y="1072"/>
                    <a:pt x="917" y="1012"/>
                    <a:pt x="1143" y="952"/>
                  </a:cubicBezTo>
                  <a:cubicBezTo>
                    <a:pt x="1393" y="941"/>
                    <a:pt x="1619" y="833"/>
                    <a:pt x="1798" y="667"/>
                  </a:cubicBezTo>
                  <a:cubicBezTo>
                    <a:pt x="1893" y="548"/>
                    <a:pt x="1893" y="369"/>
                    <a:pt x="1798" y="238"/>
                  </a:cubicBezTo>
                  <a:cubicBezTo>
                    <a:pt x="1638" y="87"/>
                    <a:pt x="1426" y="1"/>
                    <a:pt x="12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00704;p119">
              <a:extLst>
                <a:ext uri="{FF2B5EF4-FFF2-40B4-BE49-F238E27FC236}">
                  <a16:creationId xmlns:a16="http://schemas.microsoft.com/office/drawing/2014/main" id="{E0CA14B0-261A-412A-9FF2-D8B7CC39D2DD}"/>
                </a:ext>
              </a:extLst>
            </p:cNvPr>
            <p:cNvSpPr/>
            <p:nvPr/>
          </p:nvSpPr>
          <p:spPr>
            <a:xfrm>
              <a:off x="1950001" y="1881552"/>
              <a:ext cx="26156" cy="55961"/>
            </a:xfrm>
            <a:custGeom>
              <a:avLst/>
              <a:gdLst/>
              <a:ahLst/>
              <a:cxnLst/>
              <a:rect l="l" t="t" r="r" b="b"/>
              <a:pathLst>
                <a:path w="846" h="1810" extrusionOk="0">
                  <a:moveTo>
                    <a:pt x="685" y="0"/>
                  </a:moveTo>
                  <a:cubicBezTo>
                    <a:pt x="673" y="0"/>
                    <a:pt x="644" y="43"/>
                    <a:pt x="644" y="71"/>
                  </a:cubicBezTo>
                  <a:cubicBezTo>
                    <a:pt x="691" y="750"/>
                    <a:pt x="620" y="1524"/>
                    <a:pt x="12" y="1774"/>
                  </a:cubicBezTo>
                  <a:cubicBezTo>
                    <a:pt x="1" y="1774"/>
                    <a:pt x="12" y="1809"/>
                    <a:pt x="12" y="1809"/>
                  </a:cubicBezTo>
                  <a:cubicBezTo>
                    <a:pt x="774" y="1678"/>
                    <a:pt x="846" y="642"/>
                    <a:pt x="691" y="11"/>
                  </a:cubicBezTo>
                  <a:cubicBezTo>
                    <a:pt x="691" y="4"/>
                    <a:pt x="689" y="0"/>
                    <a:pt x="6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00705;p119">
              <a:extLst>
                <a:ext uri="{FF2B5EF4-FFF2-40B4-BE49-F238E27FC236}">
                  <a16:creationId xmlns:a16="http://schemas.microsoft.com/office/drawing/2014/main" id="{8BC79647-9A14-41FE-8283-96571B2AF876}"/>
                </a:ext>
              </a:extLst>
            </p:cNvPr>
            <p:cNvSpPr/>
            <p:nvPr/>
          </p:nvSpPr>
          <p:spPr>
            <a:xfrm>
              <a:off x="1917970" y="1860497"/>
              <a:ext cx="62608" cy="67833"/>
            </a:xfrm>
            <a:custGeom>
              <a:avLst/>
              <a:gdLst/>
              <a:ahLst/>
              <a:cxnLst/>
              <a:rect l="l" t="t" r="r" b="b"/>
              <a:pathLst>
                <a:path w="2025" h="2194" extrusionOk="0">
                  <a:moveTo>
                    <a:pt x="1064" y="1"/>
                  </a:moveTo>
                  <a:cubicBezTo>
                    <a:pt x="1" y="1"/>
                    <a:pt x="3" y="2134"/>
                    <a:pt x="1013" y="2193"/>
                  </a:cubicBezTo>
                  <a:cubicBezTo>
                    <a:pt x="1024" y="2193"/>
                    <a:pt x="1034" y="2193"/>
                    <a:pt x="1045" y="2193"/>
                  </a:cubicBezTo>
                  <a:cubicBezTo>
                    <a:pt x="2025" y="2193"/>
                    <a:pt x="2015" y="37"/>
                    <a:pt x="1108" y="2"/>
                  </a:cubicBezTo>
                  <a:cubicBezTo>
                    <a:pt x="1093" y="1"/>
                    <a:pt x="1079"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00706;p119">
              <a:extLst>
                <a:ext uri="{FF2B5EF4-FFF2-40B4-BE49-F238E27FC236}">
                  <a16:creationId xmlns:a16="http://schemas.microsoft.com/office/drawing/2014/main" id="{3307900C-1998-42C7-A655-2A5B8E58C69B}"/>
                </a:ext>
              </a:extLst>
            </p:cNvPr>
            <p:cNvSpPr/>
            <p:nvPr/>
          </p:nvSpPr>
          <p:spPr>
            <a:xfrm>
              <a:off x="1898832" y="1861332"/>
              <a:ext cx="44150" cy="29681"/>
            </a:xfrm>
            <a:custGeom>
              <a:avLst/>
              <a:gdLst/>
              <a:ahLst/>
              <a:cxnLst/>
              <a:rect l="l" t="t" r="r" b="b"/>
              <a:pathLst>
                <a:path w="1428" h="960" extrusionOk="0">
                  <a:moveTo>
                    <a:pt x="29" y="1"/>
                  </a:moveTo>
                  <a:cubicBezTo>
                    <a:pt x="18" y="1"/>
                    <a:pt x="1" y="18"/>
                    <a:pt x="1" y="34"/>
                  </a:cubicBezTo>
                  <a:cubicBezTo>
                    <a:pt x="1" y="463"/>
                    <a:pt x="155" y="892"/>
                    <a:pt x="596" y="951"/>
                  </a:cubicBezTo>
                  <a:cubicBezTo>
                    <a:pt x="633" y="957"/>
                    <a:pt x="669" y="960"/>
                    <a:pt x="703" y="960"/>
                  </a:cubicBezTo>
                  <a:cubicBezTo>
                    <a:pt x="1090" y="960"/>
                    <a:pt x="1319" y="607"/>
                    <a:pt x="1417" y="225"/>
                  </a:cubicBezTo>
                  <a:cubicBezTo>
                    <a:pt x="1428" y="163"/>
                    <a:pt x="1385" y="75"/>
                    <a:pt x="1327" y="75"/>
                  </a:cubicBezTo>
                  <a:cubicBezTo>
                    <a:pt x="1318" y="75"/>
                    <a:pt x="1308" y="77"/>
                    <a:pt x="1298" y="82"/>
                  </a:cubicBezTo>
                  <a:cubicBezTo>
                    <a:pt x="1096" y="201"/>
                    <a:pt x="905" y="439"/>
                    <a:pt x="679" y="439"/>
                  </a:cubicBezTo>
                  <a:cubicBezTo>
                    <a:pt x="453" y="439"/>
                    <a:pt x="215" y="237"/>
                    <a:pt x="36" y="11"/>
                  </a:cubicBezTo>
                  <a:cubicBezTo>
                    <a:pt x="36" y="4"/>
                    <a:pt x="33" y="1"/>
                    <a:pt x="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00707;p119">
              <a:extLst>
                <a:ext uri="{FF2B5EF4-FFF2-40B4-BE49-F238E27FC236}">
                  <a16:creationId xmlns:a16="http://schemas.microsoft.com/office/drawing/2014/main" id="{2FA26B47-89A7-4C3D-8305-4474CCB42583}"/>
                </a:ext>
              </a:extLst>
            </p:cNvPr>
            <p:cNvSpPr/>
            <p:nvPr/>
          </p:nvSpPr>
          <p:spPr>
            <a:xfrm>
              <a:off x="2083997" y="1876945"/>
              <a:ext cx="26898" cy="55775"/>
            </a:xfrm>
            <a:custGeom>
              <a:avLst/>
              <a:gdLst/>
              <a:ahLst/>
              <a:cxnLst/>
              <a:rect l="l" t="t" r="r" b="b"/>
              <a:pathLst>
                <a:path w="870" h="1804" extrusionOk="0">
                  <a:moveTo>
                    <a:pt x="136" y="0"/>
                  </a:moveTo>
                  <a:cubicBezTo>
                    <a:pt x="133" y="0"/>
                    <a:pt x="131" y="2"/>
                    <a:pt x="131" y="6"/>
                  </a:cubicBezTo>
                  <a:cubicBezTo>
                    <a:pt x="0" y="637"/>
                    <a:pt x="96" y="1673"/>
                    <a:pt x="846" y="1804"/>
                  </a:cubicBezTo>
                  <a:cubicBezTo>
                    <a:pt x="858" y="1804"/>
                    <a:pt x="870" y="1768"/>
                    <a:pt x="846" y="1768"/>
                  </a:cubicBezTo>
                  <a:cubicBezTo>
                    <a:pt x="227" y="1530"/>
                    <a:pt x="155" y="744"/>
                    <a:pt x="191" y="65"/>
                  </a:cubicBezTo>
                  <a:cubicBezTo>
                    <a:pt x="191" y="45"/>
                    <a:pt x="149" y="0"/>
                    <a:pt x="1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00708;p119">
              <a:extLst>
                <a:ext uri="{FF2B5EF4-FFF2-40B4-BE49-F238E27FC236}">
                  <a16:creationId xmlns:a16="http://schemas.microsoft.com/office/drawing/2014/main" id="{0E39188C-8A80-416A-8DED-80D309011266}"/>
                </a:ext>
              </a:extLst>
            </p:cNvPr>
            <p:cNvSpPr/>
            <p:nvPr/>
          </p:nvSpPr>
          <p:spPr>
            <a:xfrm>
              <a:off x="2079236" y="1855334"/>
              <a:ext cx="63195" cy="67864"/>
            </a:xfrm>
            <a:custGeom>
              <a:avLst/>
              <a:gdLst/>
              <a:ahLst/>
              <a:cxnLst/>
              <a:rect l="l" t="t" r="r" b="b"/>
              <a:pathLst>
                <a:path w="2044" h="2195" extrusionOk="0">
                  <a:moveTo>
                    <a:pt x="956" y="1"/>
                  </a:moveTo>
                  <a:cubicBezTo>
                    <a:pt x="939" y="1"/>
                    <a:pt x="922" y="1"/>
                    <a:pt x="905" y="2"/>
                  </a:cubicBezTo>
                  <a:cubicBezTo>
                    <a:pt x="0" y="61"/>
                    <a:pt x="23" y="2194"/>
                    <a:pt x="995" y="2194"/>
                  </a:cubicBezTo>
                  <a:cubicBezTo>
                    <a:pt x="1009" y="2194"/>
                    <a:pt x="1022" y="2194"/>
                    <a:pt x="1036" y="2193"/>
                  </a:cubicBezTo>
                  <a:cubicBezTo>
                    <a:pt x="2043" y="2134"/>
                    <a:pt x="2002" y="1"/>
                    <a:pt x="9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00709;p119">
              <a:extLst>
                <a:ext uri="{FF2B5EF4-FFF2-40B4-BE49-F238E27FC236}">
                  <a16:creationId xmlns:a16="http://schemas.microsoft.com/office/drawing/2014/main" id="{83EC2797-BB86-44C3-A657-469717CCE416}"/>
                </a:ext>
              </a:extLst>
            </p:cNvPr>
            <p:cNvSpPr/>
            <p:nvPr/>
          </p:nvSpPr>
          <p:spPr>
            <a:xfrm>
              <a:off x="2117605" y="1855087"/>
              <a:ext cx="40409" cy="30639"/>
            </a:xfrm>
            <a:custGeom>
              <a:avLst/>
              <a:gdLst/>
              <a:ahLst/>
              <a:cxnLst/>
              <a:rect l="l" t="t" r="r" b="b"/>
              <a:pathLst>
                <a:path w="1307" h="991" extrusionOk="0">
                  <a:moveTo>
                    <a:pt x="1260" y="0"/>
                  </a:moveTo>
                  <a:cubicBezTo>
                    <a:pt x="1255" y="0"/>
                    <a:pt x="1251" y="3"/>
                    <a:pt x="1247" y="10"/>
                  </a:cubicBezTo>
                  <a:cubicBezTo>
                    <a:pt x="1096" y="231"/>
                    <a:pt x="899" y="475"/>
                    <a:pt x="701" y="475"/>
                  </a:cubicBezTo>
                  <a:cubicBezTo>
                    <a:pt x="697" y="475"/>
                    <a:pt x="692" y="475"/>
                    <a:pt x="687" y="475"/>
                  </a:cubicBezTo>
                  <a:cubicBezTo>
                    <a:pt x="485" y="463"/>
                    <a:pt x="306" y="248"/>
                    <a:pt x="128" y="141"/>
                  </a:cubicBezTo>
                  <a:cubicBezTo>
                    <a:pt x="117" y="134"/>
                    <a:pt x="106" y="130"/>
                    <a:pt x="95" y="130"/>
                  </a:cubicBezTo>
                  <a:cubicBezTo>
                    <a:pt x="40" y="130"/>
                    <a:pt x="1" y="226"/>
                    <a:pt x="21" y="296"/>
                  </a:cubicBezTo>
                  <a:cubicBezTo>
                    <a:pt x="116" y="667"/>
                    <a:pt x="324" y="990"/>
                    <a:pt x="646" y="990"/>
                  </a:cubicBezTo>
                  <a:cubicBezTo>
                    <a:pt x="686" y="990"/>
                    <a:pt x="727" y="985"/>
                    <a:pt x="771" y="975"/>
                  </a:cubicBezTo>
                  <a:cubicBezTo>
                    <a:pt x="1176" y="891"/>
                    <a:pt x="1307" y="451"/>
                    <a:pt x="1283" y="34"/>
                  </a:cubicBezTo>
                  <a:cubicBezTo>
                    <a:pt x="1283" y="17"/>
                    <a:pt x="1271" y="0"/>
                    <a:pt x="12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00710;p119">
              <a:extLst>
                <a:ext uri="{FF2B5EF4-FFF2-40B4-BE49-F238E27FC236}">
                  <a16:creationId xmlns:a16="http://schemas.microsoft.com/office/drawing/2014/main" id="{7B25578F-C99C-4BC7-983F-55321785403B}"/>
                </a:ext>
              </a:extLst>
            </p:cNvPr>
            <p:cNvSpPr/>
            <p:nvPr/>
          </p:nvSpPr>
          <p:spPr>
            <a:xfrm>
              <a:off x="1967809" y="2047517"/>
              <a:ext cx="42975" cy="21148"/>
            </a:xfrm>
            <a:custGeom>
              <a:avLst/>
              <a:gdLst/>
              <a:ahLst/>
              <a:cxnLst/>
              <a:rect l="l" t="t" r="r" b="b"/>
              <a:pathLst>
                <a:path w="1390" h="684" extrusionOk="0">
                  <a:moveTo>
                    <a:pt x="39" y="1"/>
                  </a:moveTo>
                  <a:cubicBezTo>
                    <a:pt x="22" y="1"/>
                    <a:pt x="0" y="14"/>
                    <a:pt x="8" y="37"/>
                  </a:cubicBezTo>
                  <a:cubicBezTo>
                    <a:pt x="20" y="335"/>
                    <a:pt x="222" y="585"/>
                    <a:pt x="508" y="668"/>
                  </a:cubicBezTo>
                  <a:cubicBezTo>
                    <a:pt x="565" y="678"/>
                    <a:pt x="621" y="683"/>
                    <a:pt x="677" y="683"/>
                  </a:cubicBezTo>
                  <a:cubicBezTo>
                    <a:pt x="951" y="683"/>
                    <a:pt x="1211" y="564"/>
                    <a:pt x="1389" y="347"/>
                  </a:cubicBezTo>
                  <a:cubicBezTo>
                    <a:pt x="1389" y="347"/>
                    <a:pt x="1389" y="335"/>
                    <a:pt x="1389" y="335"/>
                  </a:cubicBezTo>
                  <a:cubicBezTo>
                    <a:pt x="1389" y="311"/>
                    <a:pt x="1365" y="311"/>
                    <a:pt x="1353" y="311"/>
                  </a:cubicBezTo>
                  <a:cubicBezTo>
                    <a:pt x="1139" y="396"/>
                    <a:pt x="916" y="444"/>
                    <a:pt x="691" y="444"/>
                  </a:cubicBezTo>
                  <a:cubicBezTo>
                    <a:pt x="666" y="444"/>
                    <a:pt x="640" y="443"/>
                    <a:pt x="615" y="442"/>
                  </a:cubicBezTo>
                  <a:cubicBezTo>
                    <a:pt x="365" y="406"/>
                    <a:pt x="210" y="180"/>
                    <a:pt x="56" y="13"/>
                  </a:cubicBezTo>
                  <a:cubicBezTo>
                    <a:pt x="56" y="5"/>
                    <a:pt x="48" y="1"/>
                    <a:pt x="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00711;p119">
              <a:extLst>
                <a:ext uri="{FF2B5EF4-FFF2-40B4-BE49-F238E27FC236}">
                  <a16:creationId xmlns:a16="http://schemas.microsoft.com/office/drawing/2014/main" id="{4D300DA1-19F0-4CAF-9190-9EC236C3E1CF}"/>
                </a:ext>
              </a:extLst>
            </p:cNvPr>
            <p:cNvSpPr/>
            <p:nvPr/>
          </p:nvSpPr>
          <p:spPr>
            <a:xfrm>
              <a:off x="1984227" y="1766941"/>
              <a:ext cx="108644" cy="254575"/>
            </a:xfrm>
            <a:custGeom>
              <a:avLst/>
              <a:gdLst/>
              <a:ahLst/>
              <a:cxnLst/>
              <a:rect l="l" t="t" r="r" b="b"/>
              <a:pathLst>
                <a:path w="3514" h="8234" extrusionOk="0">
                  <a:moveTo>
                    <a:pt x="2044" y="1"/>
                  </a:moveTo>
                  <a:cubicBezTo>
                    <a:pt x="2038" y="1"/>
                    <a:pt x="2031" y="2"/>
                    <a:pt x="2025" y="4"/>
                  </a:cubicBezTo>
                  <a:cubicBezTo>
                    <a:pt x="1989" y="4"/>
                    <a:pt x="1965" y="39"/>
                    <a:pt x="1977" y="75"/>
                  </a:cubicBezTo>
                  <a:cubicBezTo>
                    <a:pt x="2192" y="2194"/>
                    <a:pt x="2775" y="4242"/>
                    <a:pt x="3025" y="6385"/>
                  </a:cubicBezTo>
                  <a:cubicBezTo>
                    <a:pt x="2668" y="6254"/>
                    <a:pt x="2299" y="6171"/>
                    <a:pt x="1930" y="6135"/>
                  </a:cubicBezTo>
                  <a:lnTo>
                    <a:pt x="1930" y="6135"/>
                  </a:lnTo>
                  <a:cubicBezTo>
                    <a:pt x="1858" y="6147"/>
                    <a:pt x="2192" y="7743"/>
                    <a:pt x="2168" y="7874"/>
                  </a:cubicBezTo>
                  <a:cubicBezTo>
                    <a:pt x="2112" y="7876"/>
                    <a:pt x="2057" y="7878"/>
                    <a:pt x="2001" y="7878"/>
                  </a:cubicBezTo>
                  <a:cubicBezTo>
                    <a:pt x="1319" y="7878"/>
                    <a:pt x="646" y="7676"/>
                    <a:pt x="84" y="7290"/>
                  </a:cubicBezTo>
                  <a:cubicBezTo>
                    <a:pt x="72" y="7284"/>
                    <a:pt x="63" y="7281"/>
                    <a:pt x="56" y="7281"/>
                  </a:cubicBezTo>
                  <a:cubicBezTo>
                    <a:pt x="48" y="7281"/>
                    <a:pt x="43" y="7284"/>
                    <a:pt x="37" y="7290"/>
                  </a:cubicBezTo>
                  <a:cubicBezTo>
                    <a:pt x="13" y="7302"/>
                    <a:pt x="1" y="7338"/>
                    <a:pt x="13" y="7362"/>
                  </a:cubicBezTo>
                  <a:cubicBezTo>
                    <a:pt x="450" y="7918"/>
                    <a:pt x="1118" y="8234"/>
                    <a:pt x="1811" y="8234"/>
                  </a:cubicBezTo>
                  <a:cubicBezTo>
                    <a:pt x="1949" y="8234"/>
                    <a:pt x="2089" y="8221"/>
                    <a:pt x="2227" y="8195"/>
                  </a:cubicBezTo>
                  <a:lnTo>
                    <a:pt x="2251" y="8195"/>
                  </a:lnTo>
                  <a:cubicBezTo>
                    <a:pt x="2406" y="8183"/>
                    <a:pt x="2525" y="8159"/>
                    <a:pt x="2525" y="8112"/>
                  </a:cubicBezTo>
                  <a:cubicBezTo>
                    <a:pt x="2525" y="7636"/>
                    <a:pt x="2370" y="6624"/>
                    <a:pt x="2370" y="6624"/>
                  </a:cubicBezTo>
                  <a:lnTo>
                    <a:pt x="2370" y="6624"/>
                  </a:lnTo>
                  <a:cubicBezTo>
                    <a:pt x="2513" y="6677"/>
                    <a:pt x="3100" y="6890"/>
                    <a:pt x="3368" y="6890"/>
                  </a:cubicBezTo>
                  <a:cubicBezTo>
                    <a:pt x="3459" y="6890"/>
                    <a:pt x="3513" y="6865"/>
                    <a:pt x="3501" y="6802"/>
                  </a:cubicBezTo>
                  <a:cubicBezTo>
                    <a:pt x="3204" y="4600"/>
                    <a:pt x="2870" y="2183"/>
                    <a:pt x="2108" y="39"/>
                  </a:cubicBezTo>
                  <a:cubicBezTo>
                    <a:pt x="2099" y="20"/>
                    <a:pt x="2073" y="1"/>
                    <a:pt x="2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00712;p119">
              <a:extLst>
                <a:ext uri="{FF2B5EF4-FFF2-40B4-BE49-F238E27FC236}">
                  <a16:creationId xmlns:a16="http://schemas.microsoft.com/office/drawing/2014/main" id="{3EB6EFB8-2471-4ECD-AF94-BEA4CA9742C3}"/>
                </a:ext>
              </a:extLst>
            </p:cNvPr>
            <p:cNvSpPr/>
            <p:nvPr/>
          </p:nvSpPr>
          <p:spPr>
            <a:xfrm>
              <a:off x="1975044" y="1991959"/>
              <a:ext cx="75130" cy="54786"/>
            </a:xfrm>
            <a:custGeom>
              <a:avLst/>
              <a:gdLst/>
              <a:ahLst/>
              <a:cxnLst/>
              <a:rect l="l" t="t" r="r" b="b"/>
              <a:pathLst>
                <a:path w="2430" h="1772" extrusionOk="0">
                  <a:moveTo>
                    <a:pt x="334" y="0"/>
                  </a:moveTo>
                  <a:cubicBezTo>
                    <a:pt x="226" y="215"/>
                    <a:pt x="143" y="441"/>
                    <a:pt x="95" y="667"/>
                  </a:cubicBezTo>
                  <a:cubicBezTo>
                    <a:pt x="0" y="1096"/>
                    <a:pt x="12" y="1596"/>
                    <a:pt x="572" y="1739"/>
                  </a:cubicBezTo>
                  <a:cubicBezTo>
                    <a:pt x="663" y="1761"/>
                    <a:pt x="757" y="1771"/>
                    <a:pt x="850" y="1771"/>
                  </a:cubicBezTo>
                  <a:cubicBezTo>
                    <a:pt x="1011" y="1771"/>
                    <a:pt x="1171" y="1740"/>
                    <a:pt x="1322" y="1679"/>
                  </a:cubicBezTo>
                  <a:cubicBezTo>
                    <a:pt x="1762" y="1489"/>
                    <a:pt x="2143" y="1179"/>
                    <a:pt x="2429" y="798"/>
                  </a:cubicBezTo>
                  <a:cubicBezTo>
                    <a:pt x="1667" y="774"/>
                    <a:pt x="929" y="489"/>
                    <a:pt x="3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00713;p119">
              <a:extLst>
                <a:ext uri="{FF2B5EF4-FFF2-40B4-BE49-F238E27FC236}">
                  <a16:creationId xmlns:a16="http://schemas.microsoft.com/office/drawing/2014/main" id="{00FA61B2-9EB5-453F-AC86-1DCAB6C54CDF}"/>
                </a:ext>
              </a:extLst>
            </p:cNvPr>
            <p:cNvSpPr/>
            <p:nvPr/>
          </p:nvSpPr>
          <p:spPr>
            <a:xfrm>
              <a:off x="1975044" y="2012952"/>
              <a:ext cx="40873" cy="34164"/>
            </a:xfrm>
            <a:custGeom>
              <a:avLst/>
              <a:gdLst/>
              <a:ahLst/>
              <a:cxnLst/>
              <a:rect l="l" t="t" r="r" b="b"/>
              <a:pathLst>
                <a:path w="1322" h="1105" extrusionOk="0">
                  <a:moveTo>
                    <a:pt x="95" y="0"/>
                  </a:moveTo>
                  <a:lnTo>
                    <a:pt x="95" y="0"/>
                  </a:lnTo>
                  <a:cubicBezTo>
                    <a:pt x="0" y="429"/>
                    <a:pt x="12" y="929"/>
                    <a:pt x="572" y="1072"/>
                  </a:cubicBezTo>
                  <a:cubicBezTo>
                    <a:pt x="663" y="1093"/>
                    <a:pt x="757" y="1104"/>
                    <a:pt x="850" y="1104"/>
                  </a:cubicBezTo>
                  <a:cubicBezTo>
                    <a:pt x="1011" y="1104"/>
                    <a:pt x="1171" y="1072"/>
                    <a:pt x="1322" y="1012"/>
                  </a:cubicBezTo>
                  <a:cubicBezTo>
                    <a:pt x="1274" y="441"/>
                    <a:pt x="679" y="36"/>
                    <a:pt x="95"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00714;p119">
              <a:extLst>
                <a:ext uri="{FF2B5EF4-FFF2-40B4-BE49-F238E27FC236}">
                  <a16:creationId xmlns:a16="http://schemas.microsoft.com/office/drawing/2014/main" id="{CD16CE7F-74DF-4A93-8E43-36F485098D94}"/>
                </a:ext>
              </a:extLst>
            </p:cNvPr>
            <p:cNvSpPr/>
            <p:nvPr/>
          </p:nvSpPr>
          <p:spPr>
            <a:xfrm>
              <a:off x="1534037" y="1485375"/>
              <a:ext cx="634273" cy="482313"/>
            </a:xfrm>
            <a:custGeom>
              <a:avLst/>
              <a:gdLst/>
              <a:ahLst/>
              <a:cxnLst/>
              <a:rect l="l" t="t" r="r" b="b"/>
              <a:pathLst>
                <a:path w="20515" h="15600" extrusionOk="0">
                  <a:moveTo>
                    <a:pt x="11422" y="0"/>
                  </a:moveTo>
                  <a:cubicBezTo>
                    <a:pt x="8700" y="0"/>
                    <a:pt x="5877" y="849"/>
                    <a:pt x="4072" y="2836"/>
                  </a:cubicBezTo>
                  <a:cubicBezTo>
                    <a:pt x="1" y="7313"/>
                    <a:pt x="3691" y="15600"/>
                    <a:pt x="3691" y="15600"/>
                  </a:cubicBezTo>
                  <a:cubicBezTo>
                    <a:pt x="4989" y="14969"/>
                    <a:pt x="5846" y="13695"/>
                    <a:pt x="5966" y="12254"/>
                  </a:cubicBezTo>
                  <a:cubicBezTo>
                    <a:pt x="7704" y="11492"/>
                    <a:pt x="9192" y="10278"/>
                    <a:pt x="10299" y="8730"/>
                  </a:cubicBezTo>
                  <a:lnTo>
                    <a:pt x="10299" y="8730"/>
                  </a:lnTo>
                  <a:cubicBezTo>
                    <a:pt x="10240" y="8932"/>
                    <a:pt x="9764" y="10420"/>
                    <a:pt x="9502" y="11170"/>
                  </a:cubicBezTo>
                  <a:cubicBezTo>
                    <a:pt x="15788" y="9956"/>
                    <a:pt x="17717" y="5122"/>
                    <a:pt x="17717" y="5122"/>
                  </a:cubicBezTo>
                  <a:cubicBezTo>
                    <a:pt x="19777" y="7146"/>
                    <a:pt x="20194" y="8456"/>
                    <a:pt x="20491" y="9099"/>
                  </a:cubicBezTo>
                  <a:cubicBezTo>
                    <a:pt x="20491" y="9099"/>
                    <a:pt x="20515" y="5241"/>
                    <a:pt x="18515" y="2658"/>
                  </a:cubicBezTo>
                  <a:cubicBezTo>
                    <a:pt x="17241" y="1011"/>
                    <a:pt x="14392" y="0"/>
                    <a:pt x="11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00715;p119">
              <a:extLst>
                <a:ext uri="{FF2B5EF4-FFF2-40B4-BE49-F238E27FC236}">
                  <a16:creationId xmlns:a16="http://schemas.microsoft.com/office/drawing/2014/main" id="{34A30EE4-A0C2-41A3-B7A8-F608573E5258}"/>
                </a:ext>
              </a:extLst>
            </p:cNvPr>
            <p:cNvSpPr/>
            <p:nvPr/>
          </p:nvSpPr>
          <p:spPr>
            <a:xfrm>
              <a:off x="1875644" y="1612879"/>
              <a:ext cx="213362" cy="221926"/>
            </a:xfrm>
            <a:custGeom>
              <a:avLst/>
              <a:gdLst/>
              <a:ahLst/>
              <a:cxnLst/>
              <a:rect l="l" t="t" r="r" b="b"/>
              <a:pathLst>
                <a:path w="6901" h="7178" extrusionOk="0">
                  <a:moveTo>
                    <a:pt x="6847" y="1"/>
                  </a:moveTo>
                  <a:cubicBezTo>
                    <a:pt x="6820" y="1"/>
                    <a:pt x="6793" y="16"/>
                    <a:pt x="6799" y="46"/>
                  </a:cubicBezTo>
                  <a:cubicBezTo>
                    <a:pt x="6680" y="891"/>
                    <a:pt x="6406" y="1713"/>
                    <a:pt x="5977" y="2451"/>
                  </a:cubicBezTo>
                  <a:cubicBezTo>
                    <a:pt x="5608" y="3141"/>
                    <a:pt x="5156" y="3784"/>
                    <a:pt x="4620" y="4356"/>
                  </a:cubicBezTo>
                  <a:cubicBezTo>
                    <a:pt x="3370" y="5713"/>
                    <a:pt x="1775" y="6689"/>
                    <a:pt x="1" y="7177"/>
                  </a:cubicBezTo>
                  <a:cubicBezTo>
                    <a:pt x="1120" y="6939"/>
                    <a:pt x="2215" y="6535"/>
                    <a:pt x="3227" y="5987"/>
                  </a:cubicBezTo>
                  <a:lnTo>
                    <a:pt x="3239" y="5987"/>
                  </a:lnTo>
                  <a:cubicBezTo>
                    <a:pt x="3894" y="5618"/>
                    <a:pt x="4489" y="5165"/>
                    <a:pt x="5013" y="4630"/>
                  </a:cubicBezTo>
                  <a:cubicBezTo>
                    <a:pt x="5608" y="4022"/>
                    <a:pt x="6073" y="3320"/>
                    <a:pt x="6406" y="2534"/>
                  </a:cubicBezTo>
                  <a:cubicBezTo>
                    <a:pt x="6704" y="1736"/>
                    <a:pt x="6870" y="903"/>
                    <a:pt x="6894" y="46"/>
                  </a:cubicBezTo>
                  <a:cubicBezTo>
                    <a:pt x="6900" y="16"/>
                    <a:pt x="6873" y="1"/>
                    <a:pt x="68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00716;p119">
              <a:extLst>
                <a:ext uri="{FF2B5EF4-FFF2-40B4-BE49-F238E27FC236}">
                  <a16:creationId xmlns:a16="http://schemas.microsoft.com/office/drawing/2014/main" id="{7530E1E9-ED26-41B9-80AB-AC32176635D0}"/>
                </a:ext>
              </a:extLst>
            </p:cNvPr>
            <p:cNvSpPr/>
            <p:nvPr/>
          </p:nvSpPr>
          <p:spPr>
            <a:xfrm>
              <a:off x="1532182" y="1879944"/>
              <a:ext cx="170479" cy="191781"/>
            </a:xfrm>
            <a:custGeom>
              <a:avLst/>
              <a:gdLst/>
              <a:ahLst/>
              <a:cxnLst/>
              <a:rect l="l" t="t" r="r" b="b"/>
              <a:pathLst>
                <a:path w="5514" h="6203" extrusionOk="0">
                  <a:moveTo>
                    <a:pt x="1888" y="0"/>
                  </a:moveTo>
                  <a:cubicBezTo>
                    <a:pt x="1720" y="0"/>
                    <a:pt x="1559" y="38"/>
                    <a:pt x="1406" y="123"/>
                  </a:cubicBezTo>
                  <a:cubicBezTo>
                    <a:pt x="1" y="885"/>
                    <a:pt x="1585" y="5421"/>
                    <a:pt x="3239" y="6052"/>
                  </a:cubicBezTo>
                  <a:cubicBezTo>
                    <a:pt x="3468" y="6154"/>
                    <a:pt x="3707" y="6202"/>
                    <a:pt x="3942" y="6202"/>
                  </a:cubicBezTo>
                  <a:cubicBezTo>
                    <a:pt x="4587" y="6202"/>
                    <a:pt x="5202" y="5839"/>
                    <a:pt x="5490" y="5219"/>
                  </a:cubicBezTo>
                  <a:lnTo>
                    <a:pt x="5514" y="5159"/>
                  </a:lnTo>
                  <a:lnTo>
                    <a:pt x="4954" y="2492"/>
                  </a:lnTo>
                  <a:cubicBezTo>
                    <a:pt x="4954" y="2492"/>
                    <a:pt x="3245" y="0"/>
                    <a:pt x="18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00717;p119">
              <a:extLst>
                <a:ext uri="{FF2B5EF4-FFF2-40B4-BE49-F238E27FC236}">
                  <a16:creationId xmlns:a16="http://schemas.microsoft.com/office/drawing/2014/main" id="{5E345DBE-EA6C-4E0C-A3E8-B9CC609F090F}"/>
                </a:ext>
              </a:extLst>
            </p:cNvPr>
            <p:cNvSpPr/>
            <p:nvPr/>
          </p:nvSpPr>
          <p:spPr>
            <a:xfrm>
              <a:off x="1589256" y="1923476"/>
              <a:ext cx="85765" cy="119558"/>
            </a:xfrm>
            <a:custGeom>
              <a:avLst/>
              <a:gdLst/>
              <a:ahLst/>
              <a:cxnLst/>
              <a:rect l="l" t="t" r="r" b="b"/>
              <a:pathLst>
                <a:path w="2774" h="3867" extrusionOk="0">
                  <a:moveTo>
                    <a:pt x="36" y="1"/>
                  </a:moveTo>
                  <a:cubicBezTo>
                    <a:pt x="0" y="1"/>
                    <a:pt x="0" y="37"/>
                    <a:pt x="36" y="48"/>
                  </a:cubicBezTo>
                  <a:cubicBezTo>
                    <a:pt x="1191" y="525"/>
                    <a:pt x="1810" y="1608"/>
                    <a:pt x="2227" y="2727"/>
                  </a:cubicBezTo>
                  <a:cubicBezTo>
                    <a:pt x="1999" y="2453"/>
                    <a:pt x="1726" y="2257"/>
                    <a:pt x="1410" y="2257"/>
                  </a:cubicBezTo>
                  <a:cubicBezTo>
                    <a:pt x="1232" y="2257"/>
                    <a:pt x="1040" y="2319"/>
                    <a:pt x="834" y="2465"/>
                  </a:cubicBezTo>
                  <a:cubicBezTo>
                    <a:pt x="798" y="2489"/>
                    <a:pt x="834" y="2525"/>
                    <a:pt x="858" y="2525"/>
                  </a:cubicBezTo>
                  <a:cubicBezTo>
                    <a:pt x="961" y="2493"/>
                    <a:pt x="1067" y="2477"/>
                    <a:pt x="1172" y="2477"/>
                  </a:cubicBezTo>
                  <a:cubicBezTo>
                    <a:pt x="1492" y="2477"/>
                    <a:pt x="1803" y="2622"/>
                    <a:pt x="2001" y="2882"/>
                  </a:cubicBezTo>
                  <a:cubicBezTo>
                    <a:pt x="2215" y="3168"/>
                    <a:pt x="2394" y="3489"/>
                    <a:pt x="2548" y="3811"/>
                  </a:cubicBezTo>
                  <a:cubicBezTo>
                    <a:pt x="2566" y="3850"/>
                    <a:pt x="2602" y="3867"/>
                    <a:pt x="2639" y="3867"/>
                  </a:cubicBezTo>
                  <a:cubicBezTo>
                    <a:pt x="2705" y="3867"/>
                    <a:pt x="2774" y="3815"/>
                    <a:pt x="2751" y="3739"/>
                  </a:cubicBezTo>
                  <a:lnTo>
                    <a:pt x="2751" y="3716"/>
                  </a:lnTo>
                  <a:cubicBezTo>
                    <a:pt x="2751" y="2251"/>
                    <a:pt x="1620" y="168"/>
                    <a:pt x="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00718;p119">
              <a:extLst>
                <a:ext uri="{FF2B5EF4-FFF2-40B4-BE49-F238E27FC236}">
                  <a16:creationId xmlns:a16="http://schemas.microsoft.com/office/drawing/2014/main" id="{2C1D3779-9979-47CC-BC99-E235737677C4}"/>
                </a:ext>
              </a:extLst>
            </p:cNvPr>
            <p:cNvSpPr/>
            <p:nvPr/>
          </p:nvSpPr>
          <p:spPr>
            <a:xfrm>
              <a:off x="1623110" y="2037964"/>
              <a:ext cx="51570" cy="43965"/>
            </a:xfrm>
            <a:custGeom>
              <a:avLst/>
              <a:gdLst/>
              <a:ahLst/>
              <a:cxnLst/>
              <a:rect l="l" t="t" r="r" b="b"/>
              <a:pathLst>
                <a:path w="1668" h="1422" extrusionOk="0">
                  <a:moveTo>
                    <a:pt x="953" y="1"/>
                  </a:moveTo>
                  <a:cubicBezTo>
                    <a:pt x="322" y="1"/>
                    <a:pt x="1" y="763"/>
                    <a:pt x="453" y="1215"/>
                  </a:cubicBezTo>
                  <a:cubicBezTo>
                    <a:pt x="596" y="1358"/>
                    <a:pt x="772" y="1422"/>
                    <a:pt x="946" y="1422"/>
                  </a:cubicBezTo>
                  <a:cubicBezTo>
                    <a:pt x="1308" y="1422"/>
                    <a:pt x="1660" y="1142"/>
                    <a:pt x="1668" y="715"/>
                  </a:cubicBezTo>
                  <a:cubicBezTo>
                    <a:pt x="1656" y="322"/>
                    <a:pt x="1346" y="1"/>
                    <a:pt x="9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00719;p119">
              <a:extLst>
                <a:ext uri="{FF2B5EF4-FFF2-40B4-BE49-F238E27FC236}">
                  <a16:creationId xmlns:a16="http://schemas.microsoft.com/office/drawing/2014/main" id="{0BAFF7E1-7443-4DF7-8784-FA45E23E5EF3}"/>
                </a:ext>
              </a:extLst>
            </p:cNvPr>
            <p:cNvSpPr/>
            <p:nvPr/>
          </p:nvSpPr>
          <p:spPr>
            <a:xfrm>
              <a:off x="1578589" y="2285366"/>
              <a:ext cx="524577" cy="327787"/>
            </a:xfrm>
            <a:custGeom>
              <a:avLst/>
              <a:gdLst/>
              <a:ahLst/>
              <a:cxnLst/>
              <a:rect l="l" t="t" r="r" b="b"/>
              <a:pathLst>
                <a:path w="16967" h="10602" extrusionOk="0">
                  <a:moveTo>
                    <a:pt x="6278" y="0"/>
                  </a:moveTo>
                  <a:cubicBezTo>
                    <a:pt x="2391" y="0"/>
                    <a:pt x="0" y="3893"/>
                    <a:pt x="0" y="3893"/>
                  </a:cubicBezTo>
                  <a:cubicBezTo>
                    <a:pt x="0" y="3893"/>
                    <a:pt x="9069" y="10602"/>
                    <a:pt x="12959" y="10602"/>
                  </a:cubicBezTo>
                  <a:cubicBezTo>
                    <a:pt x="13073" y="10602"/>
                    <a:pt x="13183" y="10596"/>
                    <a:pt x="13288" y="10584"/>
                  </a:cubicBezTo>
                  <a:cubicBezTo>
                    <a:pt x="16967" y="10180"/>
                    <a:pt x="14943" y="4393"/>
                    <a:pt x="14943" y="4393"/>
                  </a:cubicBezTo>
                  <a:cubicBezTo>
                    <a:pt x="14943" y="4393"/>
                    <a:pt x="10454" y="416"/>
                    <a:pt x="6918" y="35"/>
                  </a:cubicBezTo>
                  <a:cubicBezTo>
                    <a:pt x="6700" y="12"/>
                    <a:pt x="6487" y="0"/>
                    <a:pt x="62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00720;p119">
              <a:extLst>
                <a:ext uri="{FF2B5EF4-FFF2-40B4-BE49-F238E27FC236}">
                  <a16:creationId xmlns:a16="http://schemas.microsoft.com/office/drawing/2014/main" id="{CFC2DD46-94AD-40E0-ACB3-19C2EB091B22}"/>
                </a:ext>
              </a:extLst>
            </p:cNvPr>
            <p:cNvSpPr/>
            <p:nvPr/>
          </p:nvSpPr>
          <p:spPr>
            <a:xfrm>
              <a:off x="1502377" y="2471613"/>
              <a:ext cx="1379663" cy="1309758"/>
            </a:xfrm>
            <a:custGeom>
              <a:avLst/>
              <a:gdLst/>
              <a:ahLst/>
              <a:cxnLst/>
              <a:rect l="l" t="t" r="r" b="b"/>
              <a:pathLst>
                <a:path w="44624" h="42363" extrusionOk="0">
                  <a:moveTo>
                    <a:pt x="2309" y="1"/>
                  </a:moveTo>
                  <a:cubicBezTo>
                    <a:pt x="676" y="1"/>
                    <a:pt x="1" y="2969"/>
                    <a:pt x="1" y="5144"/>
                  </a:cubicBezTo>
                  <a:cubicBezTo>
                    <a:pt x="1" y="12287"/>
                    <a:pt x="4108" y="33707"/>
                    <a:pt x="8049" y="36588"/>
                  </a:cubicBezTo>
                  <a:cubicBezTo>
                    <a:pt x="15931" y="42363"/>
                    <a:pt x="34422" y="41970"/>
                    <a:pt x="39529" y="42053"/>
                  </a:cubicBezTo>
                  <a:cubicBezTo>
                    <a:pt x="39532" y="42053"/>
                    <a:pt x="39535" y="42053"/>
                    <a:pt x="39537" y="42053"/>
                  </a:cubicBezTo>
                  <a:cubicBezTo>
                    <a:pt x="41739" y="42053"/>
                    <a:pt x="44623" y="27442"/>
                    <a:pt x="42982" y="25753"/>
                  </a:cubicBezTo>
                  <a:cubicBezTo>
                    <a:pt x="41339" y="24063"/>
                    <a:pt x="18789" y="23444"/>
                    <a:pt x="17658" y="22574"/>
                  </a:cubicBezTo>
                  <a:cubicBezTo>
                    <a:pt x="16848" y="21979"/>
                    <a:pt x="10490" y="11549"/>
                    <a:pt x="6811" y="4846"/>
                  </a:cubicBezTo>
                  <a:cubicBezTo>
                    <a:pt x="4849" y="1266"/>
                    <a:pt x="3375" y="1"/>
                    <a:pt x="23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00721;p119">
              <a:extLst>
                <a:ext uri="{FF2B5EF4-FFF2-40B4-BE49-F238E27FC236}">
                  <a16:creationId xmlns:a16="http://schemas.microsoft.com/office/drawing/2014/main" id="{DBA098D0-9386-4E21-8EA8-C912C8B48E58}"/>
                </a:ext>
              </a:extLst>
            </p:cNvPr>
            <p:cNvSpPr/>
            <p:nvPr/>
          </p:nvSpPr>
          <p:spPr>
            <a:xfrm>
              <a:off x="2593827" y="3210324"/>
              <a:ext cx="1141536" cy="607158"/>
            </a:xfrm>
            <a:custGeom>
              <a:avLst/>
              <a:gdLst/>
              <a:ahLst/>
              <a:cxnLst/>
              <a:rect l="l" t="t" r="r" b="b"/>
              <a:pathLst>
                <a:path w="36922" h="19638" extrusionOk="0">
                  <a:moveTo>
                    <a:pt x="16936" y="1"/>
                  </a:moveTo>
                  <a:cubicBezTo>
                    <a:pt x="16155" y="1"/>
                    <a:pt x="15421" y="23"/>
                    <a:pt x="14800" y="63"/>
                  </a:cubicBezTo>
                  <a:cubicBezTo>
                    <a:pt x="10430" y="336"/>
                    <a:pt x="3775" y="1075"/>
                    <a:pt x="3775" y="1075"/>
                  </a:cubicBezTo>
                  <a:cubicBezTo>
                    <a:pt x="3775" y="1075"/>
                    <a:pt x="1" y="18053"/>
                    <a:pt x="751" y="18100"/>
                  </a:cubicBezTo>
                  <a:cubicBezTo>
                    <a:pt x="1542" y="18150"/>
                    <a:pt x="2310" y="18178"/>
                    <a:pt x="3071" y="18178"/>
                  </a:cubicBezTo>
                  <a:cubicBezTo>
                    <a:pt x="6322" y="18178"/>
                    <a:pt x="9466" y="17671"/>
                    <a:pt x="13883" y="16195"/>
                  </a:cubicBezTo>
                  <a:cubicBezTo>
                    <a:pt x="13883" y="16195"/>
                    <a:pt x="19590" y="19637"/>
                    <a:pt x="22779" y="19637"/>
                  </a:cubicBezTo>
                  <a:cubicBezTo>
                    <a:pt x="23452" y="19637"/>
                    <a:pt x="24013" y="19484"/>
                    <a:pt x="24385" y="19113"/>
                  </a:cubicBezTo>
                  <a:cubicBezTo>
                    <a:pt x="25174" y="18332"/>
                    <a:pt x="24844" y="17527"/>
                    <a:pt x="24175" y="16845"/>
                  </a:cubicBezTo>
                  <a:lnTo>
                    <a:pt x="24175" y="16845"/>
                  </a:lnTo>
                  <a:cubicBezTo>
                    <a:pt x="25205" y="17390"/>
                    <a:pt x="26369" y="17853"/>
                    <a:pt x="27346" y="17853"/>
                  </a:cubicBezTo>
                  <a:cubicBezTo>
                    <a:pt x="27841" y="17853"/>
                    <a:pt x="28289" y="17734"/>
                    <a:pt x="28647" y="17446"/>
                  </a:cubicBezTo>
                  <a:cubicBezTo>
                    <a:pt x="29843" y="16472"/>
                    <a:pt x="29331" y="15365"/>
                    <a:pt x="28531" y="14507"/>
                  </a:cubicBezTo>
                  <a:lnTo>
                    <a:pt x="28531" y="14507"/>
                  </a:lnTo>
                  <a:cubicBezTo>
                    <a:pt x="29365" y="15041"/>
                    <a:pt x="30366" y="15518"/>
                    <a:pt x="31277" y="15518"/>
                  </a:cubicBezTo>
                  <a:cubicBezTo>
                    <a:pt x="31810" y="15518"/>
                    <a:pt x="32311" y="15355"/>
                    <a:pt x="32731" y="14945"/>
                  </a:cubicBezTo>
                  <a:cubicBezTo>
                    <a:pt x="34369" y="13336"/>
                    <a:pt x="32161" y="11357"/>
                    <a:pt x="31236" y="10645"/>
                  </a:cubicBezTo>
                  <a:lnTo>
                    <a:pt x="31236" y="10645"/>
                  </a:lnTo>
                  <a:cubicBezTo>
                    <a:pt x="31785" y="11017"/>
                    <a:pt x="32854" y="11640"/>
                    <a:pt x="33840" y="11640"/>
                  </a:cubicBezTo>
                  <a:cubicBezTo>
                    <a:pt x="34474" y="11640"/>
                    <a:pt x="35074" y="11383"/>
                    <a:pt x="35481" y="10635"/>
                  </a:cubicBezTo>
                  <a:cubicBezTo>
                    <a:pt x="36922" y="7968"/>
                    <a:pt x="26051" y="1789"/>
                    <a:pt x="23289" y="717"/>
                  </a:cubicBezTo>
                  <a:cubicBezTo>
                    <a:pt x="21913" y="194"/>
                    <a:pt x="19226" y="1"/>
                    <a:pt x="169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00722;p119">
              <a:extLst>
                <a:ext uri="{FF2B5EF4-FFF2-40B4-BE49-F238E27FC236}">
                  <a16:creationId xmlns:a16="http://schemas.microsoft.com/office/drawing/2014/main" id="{F5D9B85D-1857-4D00-BBF9-B9C169DCCB1E}"/>
                </a:ext>
              </a:extLst>
            </p:cNvPr>
            <p:cNvSpPr/>
            <p:nvPr/>
          </p:nvSpPr>
          <p:spPr>
            <a:xfrm>
              <a:off x="3225873" y="3482924"/>
              <a:ext cx="255719" cy="184918"/>
            </a:xfrm>
            <a:custGeom>
              <a:avLst/>
              <a:gdLst/>
              <a:ahLst/>
              <a:cxnLst/>
              <a:rect l="l" t="t" r="r" b="b"/>
              <a:pathLst>
                <a:path w="8271" h="5981" extrusionOk="0">
                  <a:moveTo>
                    <a:pt x="63" y="1"/>
                  </a:moveTo>
                  <a:cubicBezTo>
                    <a:pt x="47" y="1"/>
                    <a:pt x="31" y="6"/>
                    <a:pt x="24" y="20"/>
                  </a:cubicBezTo>
                  <a:cubicBezTo>
                    <a:pt x="1" y="44"/>
                    <a:pt x="13" y="68"/>
                    <a:pt x="24" y="92"/>
                  </a:cubicBezTo>
                  <a:lnTo>
                    <a:pt x="36" y="92"/>
                  </a:lnTo>
                  <a:cubicBezTo>
                    <a:pt x="775" y="544"/>
                    <a:pt x="1489" y="1044"/>
                    <a:pt x="2168" y="1580"/>
                  </a:cubicBezTo>
                  <a:cubicBezTo>
                    <a:pt x="2858" y="2080"/>
                    <a:pt x="3537" y="2592"/>
                    <a:pt x="4227" y="3092"/>
                  </a:cubicBezTo>
                  <a:cubicBezTo>
                    <a:pt x="4906" y="3604"/>
                    <a:pt x="5585" y="4045"/>
                    <a:pt x="6263" y="4521"/>
                  </a:cubicBezTo>
                  <a:cubicBezTo>
                    <a:pt x="6621" y="4759"/>
                    <a:pt x="6930" y="5009"/>
                    <a:pt x="7263" y="5271"/>
                  </a:cubicBezTo>
                  <a:cubicBezTo>
                    <a:pt x="7561" y="5533"/>
                    <a:pt x="7871" y="5771"/>
                    <a:pt x="8216" y="5974"/>
                  </a:cubicBezTo>
                  <a:cubicBezTo>
                    <a:pt x="8223" y="5978"/>
                    <a:pt x="8229" y="5980"/>
                    <a:pt x="8235" y="5980"/>
                  </a:cubicBezTo>
                  <a:cubicBezTo>
                    <a:pt x="8259" y="5980"/>
                    <a:pt x="8271" y="5945"/>
                    <a:pt x="8252" y="5926"/>
                  </a:cubicBezTo>
                  <a:cubicBezTo>
                    <a:pt x="8014" y="5628"/>
                    <a:pt x="7752" y="5378"/>
                    <a:pt x="7454" y="5140"/>
                  </a:cubicBezTo>
                  <a:lnTo>
                    <a:pt x="6478" y="4271"/>
                  </a:lnTo>
                  <a:cubicBezTo>
                    <a:pt x="5847" y="3699"/>
                    <a:pt x="5180" y="3152"/>
                    <a:pt x="4489" y="2652"/>
                  </a:cubicBezTo>
                  <a:cubicBezTo>
                    <a:pt x="3811" y="2175"/>
                    <a:pt x="3108" y="1723"/>
                    <a:pt x="2394" y="1306"/>
                  </a:cubicBezTo>
                  <a:cubicBezTo>
                    <a:pt x="1679" y="878"/>
                    <a:pt x="834" y="485"/>
                    <a:pt x="96" y="9"/>
                  </a:cubicBezTo>
                  <a:cubicBezTo>
                    <a:pt x="86" y="4"/>
                    <a:pt x="74" y="1"/>
                    <a:pt x="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00723;p119">
              <a:extLst>
                <a:ext uri="{FF2B5EF4-FFF2-40B4-BE49-F238E27FC236}">
                  <a16:creationId xmlns:a16="http://schemas.microsoft.com/office/drawing/2014/main" id="{4BC1FBC5-E14B-4711-9D43-ED740E1561C8}"/>
                </a:ext>
              </a:extLst>
            </p:cNvPr>
            <p:cNvSpPr/>
            <p:nvPr/>
          </p:nvSpPr>
          <p:spPr>
            <a:xfrm>
              <a:off x="3332260" y="3378268"/>
              <a:ext cx="241651" cy="174467"/>
            </a:xfrm>
            <a:custGeom>
              <a:avLst/>
              <a:gdLst/>
              <a:ahLst/>
              <a:cxnLst/>
              <a:rect l="l" t="t" r="r" b="b"/>
              <a:pathLst>
                <a:path w="7816" h="5643" extrusionOk="0">
                  <a:moveTo>
                    <a:pt x="60" y="0"/>
                  </a:moveTo>
                  <a:cubicBezTo>
                    <a:pt x="36" y="0"/>
                    <a:pt x="12" y="12"/>
                    <a:pt x="1" y="36"/>
                  </a:cubicBezTo>
                  <a:cubicBezTo>
                    <a:pt x="1" y="60"/>
                    <a:pt x="1" y="72"/>
                    <a:pt x="12" y="84"/>
                  </a:cubicBezTo>
                  <a:cubicBezTo>
                    <a:pt x="1298" y="1024"/>
                    <a:pt x="2596" y="1941"/>
                    <a:pt x="3894" y="2858"/>
                  </a:cubicBezTo>
                  <a:cubicBezTo>
                    <a:pt x="4525" y="3310"/>
                    <a:pt x="7347" y="5441"/>
                    <a:pt x="7668" y="5632"/>
                  </a:cubicBezTo>
                  <a:cubicBezTo>
                    <a:pt x="7681" y="5639"/>
                    <a:pt x="7694" y="5643"/>
                    <a:pt x="7707" y="5643"/>
                  </a:cubicBezTo>
                  <a:cubicBezTo>
                    <a:pt x="7771" y="5643"/>
                    <a:pt x="7815" y="5549"/>
                    <a:pt x="7775" y="5489"/>
                  </a:cubicBezTo>
                  <a:cubicBezTo>
                    <a:pt x="7323" y="4906"/>
                    <a:pt x="4834" y="2882"/>
                    <a:pt x="4168" y="2405"/>
                  </a:cubicBezTo>
                  <a:cubicBezTo>
                    <a:pt x="2882" y="1465"/>
                    <a:pt x="1501" y="667"/>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00724;p119">
              <a:extLst>
                <a:ext uri="{FF2B5EF4-FFF2-40B4-BE49-F238E27FC236}">
                  <a16:creationId xmlns:a16="http://schemas.microsoft.com/office/drawing/2014/main" id="{09B72A38-C114-43CC-91F1-AC4CA69D445B}"/>
                </a:ext>
              </a:extLst>
            </p:cNvPr>
            <p:cNvSpPr/>
            <p:nvPr/>
          </p:nvSpPr>
          <p:spPr>
            <a:xfrm>
              <a:off x="3114168" y="3581675"/>
              <a:ext cx="236426" cy="153815"/>
            </a:xfrm>
            <a:custGeom>
              <a:avLst/>
              <a:gdLst/>
              <a:ahLst/>
              <a:cxnLst/>
              <a:rect l="l" t="t" r="r" b="b"/>
              <a:pathLst>
                <a:path w="7647" h="4975" extrusionOk="0">
                  <a:moveTo>
                    <a:pt x="70" y="1"/>
                  </a:moveTo>
                  <a:cubicBezTo>
                    <a:pt x="30" y="1"/>
                    <a:pt x="1" y="58"/>
                    <a:pt x="42" y="89"/>
                  </a:cubicBezTo>
                  <a:cubicBezTo>
                    <a:pt x="1351" y="863"/>
                    <a:pt x="2661" y="1613"/>
                    <a:pt x="3959" y="2458"/>
                  </a:cubicBezTo>
                  <a:cubicBezTo>
                    <a:pt x="4578" y="2863"/>
                    <a:pt x="6947" y="4637"/>
                    <a:pt x="7567" y="4970"/>
                  </a:cubicBezTo>
                  <a:cubicBezTo>
                    <a:pt x="7571" y="4973"/>
                    <a:pt x="7575" y="4975"/>
                    <a:pt x="7580" y="4975"/>
                  </a:cubicBezTo>
                  <a:cubicBezTo>
                    <a:pt x="7613" y="4975"/>
                    <a:pt x="7647" y="4906"/>
                    <a:pt x="7626" y="4875"/>
                  </a:cubicBezTo>
                  <a:cubicBezTo>
                    <a:pt x="6543" y="3851"/>
                    <a:pt x="5400" y="2899"/>
                    <a:pt x="4185" y="2029"/>
                  </a:cubicBezTo>
                  <a:cubicBezTo>
                    <a:pt x="2875" y="1256"/>
                    <a:pt x="1506" y="577"/>
                    <a:pt x="89" y="5"/>
                  </a:cubicBezTo>
                  <a:cubicBezTo>
                    <a:pt x="83" y="2"/>
                    <a:pt x="76" y="1"/>
                    <a:pt x="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00725;p119">
              <a:extLst>
                <a:ext uri="{FF2B5EF4-FFF2-40B4-BE49-F238E27FC236}">
                  <a16:creationId xmlns:a16="http://schemas.microsoft.com/office/drawing/2014/main" id="{C0B66B60-CDBE-4B95-864B-AFE4498ACFDE}"/>
                </a:ext>
              </a:extLst>
            </p:cNvPr>
            <p:cNvSpPr/>
            <p:nvPr/>
          </p:nvSpPr>
          <p:spPr>
            <a:xfrm>
              <a:off x="1462958" y="2456556"/>
              <a:ext cx="1296556" cy="1348745"/>
            </a:xfrm>
            <a:custGeom>
              <a:avLst/>
              <a:gdLst/>
              <a:ahLst/>
              <a:cxnLst/>
              <a:rect l="l" t="t" r="r" b="b"/>
              <a:pathLst>
                <a:path w="41936" h="43624" extrusionOk="0">
                  <a:moveTo>
                    <a:pt x="3924" y="0"/>
                  </a:moveTo>
                  <a:cubicBezTo>
                    <a:pt x="1718" y="0"/>
                    <a:pt x="0" y="3711"/>
                    <a:pt x="1192" y="11834"/>
                  </a:cubicBezTo>
                  <a:cubicBezTo>
                    <a:pt x="3002" y="24133"/>
                    <a:pt x="5002" y="33694"/>
                    <a:pt x="7753" y="36539"/>
                  </a:cubicBezTo>
                  <a:cubicBezTo>
                    <a:pt x="11110" y="39980"/>
                    <a:pt x="23350" y="43540"/>
                    <a:pt x="35851" y="43623"/>
                  </a:cubicBezTo>
                  <a:lnTo>
                    <a:pt x="41935" y="24300"/>
                  </a:lnTo>
                  <a:cubicBezTo>
                    <a:pt x="41935" y="24300"/>
                    <a:pt x="19802" y="22871"/>
                    <a:pt x="19087" y="22514"/>
                  </a:cubicBezTo>
                  <a:cubicBezTo>
                    <a:pt x="18361" y="22168"/>
                    <a:pt x="10479" y="8214"/>
                    <a:pt x="7348" y="2785"/>
                  </a:cubicBezTo>
                  <a:cubicBezTo>
                    <a:pt x="6292" y="959"/>
                    <a:pt x="5045" y="0"/>
                    <a:pt x="39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00726;p119">
              <a:extLst>
                <a:ext uri="{FF2B5EF4-FFF2-40B4-BE49-F238E27FC236}">
                  <a16:creationId xmlns:a16="http://schemas.microsoft.com/office/drawing/2014/main" id="{191EBE91-12A1-4EDD-8DB7-138E3EF04363}"/>
                </a:ext>
              </a:extLst>
            </p:cNvPr>
            <p:cNvSpPr/>
            <p:nvPr/>
          </p:nvSpPr>
          <p:spPr>
            <a:xfrm>
              <a:off x="1983144" y="3329666"/>
              <a:ext cx="16943" cy="96123"/>
            </a:xfrm>
            <a:custGeom>
              <a:avLst/>
              <a:gdLst/>
              <a:ahLst/>
              <a:cxnLst/>
              <a:rect l="l" t="t" r="r" b="b"/>
              <a:pathLst>
                <a:path w="548" h="3109" extrusionOk="0">
                  <a:moveTo>
                    <a:pt x="48" y="1"/>
                  </a:moveTo>
                  <a:lnTo>
                    <a:pt x="48" y="1"/>
                  </a:lnTo>
                  <a:cubicBezTo>
                    <a:pt x="0" y="525"/>
                    <a:pt x="12" y="1048"/>
                    <a:pt x="95" y="1572"/>
                  </a:cubicBezTo>
                  <a:cubicBezTo>
                    <a:pt x="167" y="2096"/>
                    <a:pt x="298" y="2608"/>
                    <a:pt x="488" y="3108"/>
                  </a:cubicBezTo>
                  <a:cubicBezTo>
                    <a:pt x="548" y="2584"/>
                    <a:pt x="536" y="2049"/>
                    <a:pt x="453" y="1525"/>
                  </a:cubicBezTo>
                  <a:cubicBezTo>
                    <a:pt x="381" y="1001"/>
                    <a:pt x="250" y="489"/>
                    <a:pt x="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00727;p119">
              <a:extLst>
                <a:ext uri="{FF2B5EF4-FFF2-40B4-BE49-F238E27FC236}">
                  <a16:creationId xmlns:a16="http://schemas.microsoft.com/office/drawing/2014/main" id="{0F5DF94C-AA2C-4448-A4BA-60AAFAFF20E0}"/>
                </a:ext>
              </a:extLst>
            </p:cNvPr>
            <p:cNvSpPr/>
            <p:nvPr/>
          </p:nvSpPr>
          <p:spPr>
            <a:xfrm>
              <a:off x="2361173" y="3671645"/>
              <a:ext cx="16603" cy="96123"/>
            </a:xfrm>
            <a:custGeom>
              <a:avLst/>
              <a:gdLst/>
              <a:ahLst/>
              <a:cxnLst/>
              <a:rect l="l" t="t" r="r" b="b"/>
              <a:pathLst>
                <a:path w="537" h="3109" extrusionOk="0">
                  <a:moveTo>
                    <a:pt x="60" y="1"/>
                  </a:moveTo>
                  <a:lnTo>
                    <a:pt x="60" y="1"/>
                  </a:lnTo>
                  <a:cubicBezTo>
                    <a:pt x="1" y="524"/>
                    <a:pt x="13" y="1048"/>
                    <a:pt x="96" y="1572"/>
                  </a:cubicBezTo>
                  <a:cubicBezTo>
                    <a:pt x="156" y="2096"/>
                    <a:pt x="299" y="2620"/>
                    <a:pt x="489" y="3108"/>
                  </a:cubicBezTo>
                  <a:cubicBezTo>
                    <a:pt x="537" y="2584"/>
                    <a:pt x="525" y="2048"/>
                    <a:pt x="453" y="1525"/>
                  </a:cubicBezTo>
                  <a:cubicBezTo>
                    <a:pt x="382" y="1001"/>
                    <a:pt x="251" y="489"/>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00728;p119">
              <a:extLst>
                <a:ext uri="{FF2B5EF4-FFF2-40B4-BE49-F238E27FC236}">
                  <a16:creationId xmlns:a16="http://schemas.microsoft.com/office/drawing/2014/main" id="{B6A92B38-67D6-4336-9A1E-D661196BEE49}"/>
                </a:ext>
              </a:extLst>
            </p:cNvPr>
            <p:cNvSpPr/>
            <p:nvPr/>
          </p:nvSpPr>
          <p:spPr>
            <a:xfrm>
              <a:off x="1774420" y="2804378"/>
              <a:ext cx="18056" cy="96092"/>
            </a:xfrm>
            <a:custGeom>
              <a:avLst/>
              <a:gdLst/>
              <a:ahLst/>
              <a:cxnLst/>
              <a:rect l="l" t="t" r="r" b="b"/>
              <a:pathLst>
                <a:path w="584" h="3108" extrusionOk="0">
                  <a:moveTo>
                    <a:pt x="96" y="0"/>
                  </a:moveTo>
                  <a:lnTo>
                    <a:pt x="96" y="0"/>
                  </a:lnTo>
                  <a:cubicBezTo>
                    <a:pt x="0" y="1048"/>
                    <a:pt x="143" y="2120"/>
                    <a:pt x="524" y="3108"/>
                  </a:cubicBezTo>
                  <a:lnTo>
                    <a:pt x="524" y="3096"/>
                  </a:lnTo>
                  <a:cubicBezTo>
                    <a:pt x="584" y="2572"/>
                    <a:pt x="560" y="2048"/>
                    <a:pt x="488" y="1524"/>
                  </a:cubicBezTo>
                  <a:cubicBezTo>
                    <a:pt x="417" y="1001"/>
                    <a:pt x="286" y="489"/>
                    <a:pt x="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00729;p119">
              <a:extLst>
                <a:ext uri="{FF2B5EF4-FFF2-40B4-BE49-F238E27FC236}">
                  <a16:creationId xmlns:a16="http://schemas.microsoft.com/office/drawing/2014/main" id="{563FC2C9-18A4-4C56-A9FE-EB72E8E6E586}"/>
                </a:ext>
              </a:extLst>
            </p:cNvPr>
            <p:cNvSpPr/>
            <p:nvPr/>
          </p:nvSpPr>
          <p:spPr>
            <a:xfrm>
              <a:off x="1681297" y="3351246"/>
              <a:ext cx="96092" cy="15057"/>
            </a:xfrm>
            <a:custGeom>
              <a:avLst/>
              <a:gdLst/>
              <a:ahLst/>
              <a:cxnLst/>
              <a:rect l="l" t="t" r="r" b="b"/>
              <a:pathLst>
                <a:path w="3108" h="487" extrusionOk="0">
                  <a:moveTo>
                    <a:pt x="2475" y="0"/>
                  </a:moveTo>
                  <a:cubicBezTo>
                    <a:pt x="2157" y="0"/>
                    <a:pt x="1838" y="22"/>
                    <a:pt x="1524" y="65"/>
                  </a:cubicBezTo>
                  <a:cubicBezTo>
                    <a:pt x="1000" y="136"/>
                    <a:pt x="488" y="267"/>
                    <a:pt x="0" y="458"/>
                  </a:cubicBezTo>
                  <a:cubicBezTo>
                    <a:pt x="210" y="477"/>
                    <a:pt x="420" y="486"/>
                    <a:pt x="631" y="486"/>
                  </a:cubicBezTo>
                  <a:cubicBezTo>
                    <a:pt x="1473" y="486"/>
                    <a:pt x="2317" y="334"/>
                    <a:pt x="3108" y="29"/>
                  </a:cubicBezTo>
                  <a:cubicBezTo>
                    <a:pt x="2898" y="10"/>
                    <a:pt x="2687" y="0"/>
                    <a:pt x="24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00730;p119">
              <a:extLst>
                <a:ext uri="{FF2B5EF4-FFF2-40B4-BE49-F238E27FC236}">
                  <a16:creationId xmlns:a16="http://schemas.microsoft.com/office/drawing/2014/main" id="{978DF5F6-1FED-4C17-BDE6-2BC16A746B91}"/>
                </a:ext>
              </a:extLst>
            </p:cNvPr>
            <p:cNvSpPr/>
            <p:nvPr/>
          </p:nvSpPr>
          <p:spPr>
            <a:xfrm>
              <a:off x="2338356" y="3370044"/>
              <a:ext cx="96123" cy="15273"/>
            </a:xfrm>
            <a:custGeom>
              <a:avLst/>
              <a:gdLst/>
              <a:ahLst/>
              <a:cxnLst/>
              <a:rect l="l" t="t" r="r" b="b"/>
              <a:pathLst>
                <a:path w="3109" h="494" extrusionOk="0">
                  <a:moveTo>
                    <a:pt x="2494" y="0"/>
                  </a:moveTo>
                  <a:cubicBezTo>
                    <a:pt x="2169" y="0"/>
                    <a:pt x="1847" y="25"/>
                    <a:pt x="1525" y="76"/>
                  </a:cubicBezTo>
                  <a:cubicBezTo>
                    <a:pt x="1001" y="135"/>
                    <a:pt x="489" y="266"/>
                    <a:pt x="1" y="457"/>
                  </a:cubicBezTo>
                  <a:cubicBezTo>
                    <a:pt x="219" y="482"/>
                    <a:pt x="437" y="494"/>
                    <a:pt x="656" y="494"/>
                  </a:cubicBezTo>
                  <a:cubicBezTo>
                    <a:pt x="961" y="494"/>
                    <a:pt x="1267" y="470"/>
                    <a:pt x="1572" y="421"/>
                  </a:cubicBezTo>
                  <a:cubicBezTo>
                    <a:pt x="2096" y="362"/>
                    <a:pt x="2608" y="231"/>
                    <a:pt x="3108" y="28"/>
                  </a:cubicBezTo>
                  <a:cubicBezTo>
                    <a:pt x="2902" y="10"/>
                    <a:pt x="2697" y="0"/>
                    <a:pt x="24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00731;p119">
              <a:extLst>
                <a:ext uri="{FF2B5EF4-FFF2-40B4-BE49-F238E27FC236}">
                  <a16:creationId xmlns:a16="http://schemas.microsoft.com/office/drawing/2014/main" id="{C53DB11D-70F5-478C-B6C3-97F447ED96C4}"/>
                </a:ext>
              </a:extLst>
            </p:cNvPr>
            <p:cNvSpPr/>
            <p:nvPr/>
          </p:nvSpPr>
          <p:spPr>
            <a:xfrm>
              <a:off x="1801288" y="3605017"/>
              <a:ext cx="77696" cy="58558"/>
            </a:xfrm>
            <a:custGeom>
              <a:avLst/>
              <a:gdLst/>
              <a:ahLst/>
              <a:cxnLst/>
              <a:rect l="l" t="t" r="r" b="b"/>
              <a:pathLst>
                <a:path w="2513" h="1894" extrusionOk="0">
                  <a:moveTo>
                    <a:pt x="0" y="1"/>
                  </a:moveTo>
                  <a:lnTo>
                    <a:pt x="0" y="1"/>
                  </a:lnTo>
                  <a:cubicBezTo>
                    <a:pt x="679" y="810"/>
                    <a:pt x="1536" y="1453"/>
                    <a:pt x="2489" y="1894"/>
                  </a:cubicBezTo>
                  <a:lnTo>
                    <a:pt x="2513" y="1894"/>
                  </a:lnTo>
                  <a:cubicBezTo>
                    <a:pt x="2167" y="1477"/>
                    <a:pt x="1786" y="1120"/>
                    <a:pt x="1358" y="810"/>
                  </a:cubicBezTo>
                  <a:cubicBezTo>
                    <a:pt x="941" y="477"/>
                    <a:pt x="489" y="203"/>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00732;p119">
              <a:extLst>
                <a:ext uri="{FF2B5EF4-FFF2-40B4-BE49-F238E27FC236}">
                  <a16:creationId xmlns:a16="http://schemas.microsoft.com/office/drawing/2014/main" id="{8BD9DB08-33DF-409E-BA9B-1A0C1EA535B1}"/>
                </a:ext>
              </a:extLst>
            </p:cNvPr>
            <p:cNvSpPr/>
            <p:nvPr/>
          </p:nvSpPr>
          <p:spPr>
            <a:xfrm>
              <a:off x="2590148" y="3249435"/>
              <a:ext cx="77325" cy="58558"/>
            </a:xfrm>
            <a:custGeom>
              <a:avLst/>
              <a:gdLst/>
              <a:ahLst/>
              <a:cxnLst/>
              <a:rect l="l" t="t" r="r" b="b"/>
              <a:pathLst>
                <a:path w="2501" h="1894" extrusionOk="0">
                  <a:moveTo>
                    <a:pt x="1" y="0"/>
                  </a:moveTo>
                  <a:lnTo>
                    <a:pt x="1" y="0"/>
                  </a:lnTo>
                  <a:cubicBezTo>
                    <a:pt x="334" y="405"/>
                    <a:pt x="715" y="774"/>
                    <a:pt x="1144" y="1084"/>
                  </a:cubicBezTo>
                  <a:cubicBezTo>
                    <a:pt x="1560" y="1405"/>
                    <a:pt x="2013" y="1679"/>
                    <a:pt x="2501" y="1893"/>
                  </a:cubicBezTo>
                  <a:cubicBezTo>
                    <a:pt x="2167" y="1476"/>
                    <a:pt x="1775" y="1119"/>
                    <a:pt x="1358" y="798"/>
                  </a:cubicBezTo>
                  <a:cubicBezTo>
                    <a:pt x="941" y="476"/>
                    <a:pt x="477" y="20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733;p119">
              <a:extLst>
                <a:ext uri="{FF2B5EF4-FFF2-40B4-BE49-F238E27FC236}">
                  <a16:creationId xmlns:a16="http://schemas.microsoft.com/office/drawing/2014/main" id="{FC624272-4AAB-48C9-A09C-B629BC3C6B9E}"/>
                </a:ext>
              </a:extLst>
            </p:cNvPr>
            <p:cNvSpPr/>
            <p:nvPr/>
          </p:nvSpPr>
          <p:spPr>
            <a:xfrm>
              <a:off x="1958843" y="3062415"/>
              <a:ext cx="67029" cy="54137"/>
            </a:xfrm>
            <a:custGeom>
              <a:avLst/>
              <a:gdLst/>
              <a:ahLst/>
              <a:cxnLst/>
              <a:rect l="l" t="t" r="r" b="b"/>
              <a:pathLst>
                <a:path w="2168" h="1751" extrusionOk="0">
                  <a:moveTo>
                    <a:pt x="0" y="1"/>
                  </a:moveTo>
                  <a:cubicBezTo>
                    <a:pt x="334" y="417"/>
                    <a:pt x="715" y="787"/>
                    <a:pt x="1143" y="1096"/>
                  </a:cubicBezTo>
                  <a:cubicBezTo>
                    <a:pt x="1465" y="1346"/>
                    <a:pt x="1810" y="1560"/>
                    <a:pt x="2167" y="1751"/>
                  </a:cubicBezTo>
                  <a:cubicBezTo>
                    <a:pt x="2060" y="1572"/>
                    <a:pt x="1941" y="1394"/>
                    <a:pt x="1822" y="1179"/>
                  </a:cubicBezTo>
                  <a:cubicBezTo>
                    <a:pt x="1679" y="1060"/>
                    <a:pt x="1524" y="941"/>
                    <a:pt x="1370" y="834"/>
                  </a:cubicBezTo>
                  <a:cubicBezTo>
                    <a:pt x="953" y="501"/>
                    <a:pt x="488" y="215"/>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0734;p119">
              <a:extLst>
                <a:ext uri="{FF2B5EF4-FFF2-40B4-BE49-F238E27FC236}">
                  <a16:creationId xmlns:a16="http://schemas.microsoft.com/office/drawing/2014/main" id="{07F5F78B-2C37-4123-B60D-7BB3FF01ED65}"/>
                </a:ext>
              </a:extLst>
            </p:cNvPr>
            <p:cNvSpPr/>
            <p:nvPr/>
          </p:nvSpPr>
          <p:spPr>
            <a:xfrm>
              <a:off x="1493535" y="2769039"/>
              <a:ext cx="29866" cy="29124"/>
            </a:xfrm>
            <a:custGeom>
              <a:avLst/>
              <a:gdLst/>
              <a:ahLst/>
              <a:cxnLst/>
              <a:rect l="l" t="t" r="r" b="b"/>
              <a:pathLst>
                <a:path w="966" h="942" extrusionOk="0">
                  <a:moveTo>
                    <a:pt x="1" y="0"/>
                  </a:moveTo>
                  <a:cubicBezTo>
                    <a:pt x="1" y="155"/>
                    <a:pt x="25" y="298"/>
                    <a:pt x="48" y="453"/>
                  </a:cubicBezTo>
                  <a:cubicBezTo>
                    <a:pt x="334" y="643"/>
                    <a:pt x="644" y="810"/>
                    <a:pt x="965" y="941"/>
                  </a:cubicBezTo>
                  <a:cubicBezTo>
                    <a:pt x="679" y="596"/>
                    <a:pt x="346" y="274"/>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0735;p119">
              <a:extLst>
                <a:ext uri="{FF2B5EF4-FFF2-40B4-BE49-F238E27FC236}">
                  <a16:creationId xmlns:a16="http://schemas.microsoft.com/office/drawing/2014/main" id="{7DF2A724-17A9-4F8E-8B96-ED0B44F58868}"/>
                </a:ext>
              </a:extLst>
            </p:cNvPr>
            <p:cNvSpPr/>
            <p:nvPr/>
          </p:nvSpPr>
          <p:spPr>
            <a:xfrm>
              <a:off x="2133682" y="3507473"/>
              <a:ext cx="77356" cy="58558"/>
            </a:xfrm>
            <a:custGeom>
              <a:avLst/>
              <a:gdLst/>
              <a:ahLst/>
              <a:cxnLst/>
              <a:rect l="l" t="t" r="r" b="b"/>
              <a:pathLst>
                <a:path w="2502" h="1894" extrusionOk="0">
                  <a:moveTo>
                    <a:pt x="1" y="0"/>
                  </a:moveTo>
                  <a:cubicBezTo>
                    <a:pt x="322" y="417"/>
                    <a:pt x="715" y="786"/>
                    <a:pt x="1144" y="1096"/>
                  </a:cubicBezTo>
                  <a:cubicBezTo>
                    <a:pt x="1561" y="1417"/>
                    <a:pt x="2013" y="1691"/>
                    <a:pt x="2501" y="1893"/>
                  </a:cubicBezTo>
                  <a:cubicBezTo>
                    <a:pt x="1822" y="1084"/>
                    <a:pt x="965" y="441"/>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0736;p119">
              <a:extLst>
                <a:ext uri="{FF2B5EF4-FFF2-40B4-BE49-F238E27FC236}">
                  <a16:creationId xmlns:a16="http://schemas.microsoft.com/office/drawing/2014/main" id="{0A1878B8-A0BE-49FA-ABE4-1734E79C1818}"/>
                </a:ext>
              </a:extLst>
            </p:cNvPr>
            <p:cNvSpPr/>
            <p:nvPr/>
          </p:nvSpPr>
          <p:spPr>
            <a:xfrm>
              <a:off x="2163888" y="3187940"/>
              <a:ext cx="58929" cy="77696"/>
            </a:xfrm>
            <a:custGeom>
              <a:avLst/>
              <a:gdLst/>
              <a:ahLst/>
              <a:cxnLst/>
              <a:rect l="l" t="t" r="r" b="b"/>
              <a:pathLst>
                <a:path w="1906" h="2513" extrusionOk="0">
                  <a:moveTo>
                    <a:pt x="1905" y="1"/>
                  </a:moveTo>
                  <a:cubicBezTo>
                    <a:pt x="1084" y="691"/>
                    <a:pt x="429" y="1549"/>
                    <a:pt x="0" y="2513"/>
                  </a:cubicBezTo>
                  <a:cubicBezTo>
                    <a:pt x="810" y="1834"/>
                    <a:pt x="1465" y="989"/>
                    <a:pt x="1905" y="25"/>
                  </a:cubicBezTo>
                  <a:lnTo>
                    <a:pt x="19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0737;p119">
              <a:extLst>
                <a:ext uri="{FF2B5EF4-FFF2-40B4-BE49-F238E27FC236}">
                  <a16:creationId xmlns:a16="http://schemas.microsoft.com/office/drawing/2014/main" id="{477AF73C-D3DB-4B14-94E7-73D4E940BF11}"/>
                </a:ext>
              </a:extLst>
            </p:cNvPr>
            <p:cNvSpPr/>
            <p:nvPr/>
          </p:nvSpPr>
          <p:spPr>
            <a:xfrm>
              <a:off x="1530358" y="2456154"/>
              <a:ext cx="54879" cy="69595"/>
            </a:xfrm>
            <a:custGeom>
              <a:avLst/>
              <a:gdLst/>
              <a:ahLst/>
              <a:cxnLst/>
              <a:rect l="l" t="t" r="r" b="b"/>
              <a:pathLst>
                <a:path w="1775" h="2251" extrusionOk="0">
                  <a:moveTo>
                    <a:pt x="1572" y="0"/>
                  </a:moveTo>
                  <a:cubicBezTo>
                    <a:pt x="1298" y="274"/>
                    <a:pt x="1036" y="572"/>
                    <a:pt x="798" y="881"/>
                  </a:cubicBezTo>
                  <a:cubicBezTo>
                    <a:pt x="477" y="1298"/>
                    <a:pt x="203" y="1762"/>
                    <a:pt x="0" y="2250"/>
                  </a:cubicBezTo>
                  <a:cubicBezTo>
                    <a:pt x="405" y="1917"/>
                    <a:pt x="774" y="1536"/>
                    <a:pt x="1084" y="1107"/>
                  </a:cubicBezTo>
                  <a:cubicBezTo>
                    <a:pt x="1346" y="762"/>
                    <a:pt x="1584" y="393"/>
                    <a:pt x="17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0738;p119">
              <a:extLst>
                <a:ext uri="{FF2B5EF4-FFF2-40B4-BE49-F238E27FC236}">
                  <a16:creationId xmlns:a16="http://schemas.microsoft.com/office/drawing/2014/main" id="{F68CA02E-112E-479D-A479-55F4B9B0176E}"/>
                </a:ext>
              </a:extLst>
            </p:cNvPr>
            <p:cNvSpPr/>
            <p:nvPr/>
          </p:nvSpPr>
          <p:spPr>
            <a:xfrm>
              <a:off x="1615752" y="3067578"/>
              <a:ext cx="58558" cy="77696"/>
            </a:xfrm>
            <a:custGeom>
              <a:avLst/>
              <a:gdLst/>
              <a:ahLst/>
              <a:cxnLst/>
              <a:rect l="l" t="t" r="r" b="b"/>
              <a:pathLst>
                <a:path w="1894" h="2513" extrusionOk="0">
                  <a:moveTo>
                    <a:pt x="1894" y="0"/>
                  </a:moveTo>
                  <a:cubicBezTo>
                    <a:pt x="1489" y="334"/>
                    <a:pt x="1120" y="727"/>
                    <a:pt x="810" y="1155"/>
                  </a:cubicBezTo>
                  <a:cubicBezTo>
                    <a:pt x="477" y="1560"/>
                    <a:pt x="215" y="2024"/>
                    <a:pt x="1" y="2513"/>
                  </a:cubicBezTo>
                  <a:cubicBezTo>
                    <a:pt x="810" y="1834"/>
                    <a:pt x="1465" y="977"/>
                    <a:pt x="1894" y="24"/>
                  </a:cubicBezTo>
                  <a:lnTo>
                    <a:pt x="18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0739;p119">
              <a:extLst>
                <a:ext uri="{FF2B5EF4-FFF2-40B4-BE49-F238E27FC236}">
                  <a16:creationId xmlns:a16="http://schemas.microsoft.com/office/drawing/2014/main" id="{F423C10E-C17E-437A-94C8-966772AAA8E9}"/>
                </a:ext>
              </a:extLst>
            </p:cNvPr>
            <p:cNvSpPr/>
            <p:nvPr/>
          </p:nvSpPr>
          <p:spPr>
            <a:xfrm>
              <a:off x="1835142" y="2794299"/>
              <a:ext cx="417850" cy="380440"/>
            </a:xfrm>
            <a:custGeom>
              <a:avLst/>
              <a:gdLst/>
              <a:ahLst/>
              <a:cxnLst/>
              <a:rect l="l" t="t" r="r" b="b"/>
              <a:pathLst>
                <a:path w="13515" h="12305" extrusionOk="0">
                  <a:moveTo>
                    <a:pt x="65" y="0"/>
                  </a:moveTo>
                  <a:cubicBezTo>
                    <a:pt x="56" y="0"/>
                    <a:pt x="46" y="2"/>
                    <a:pt x="37" y="5"/>
                  </a:cubicBezTo>
                  <a:cubicBezTo>
                    <a:pt x="13" y="29"/>
                    <a:pt x="1" y="65"/>
                    <a:pt x="25" y="88"/>
                  </a:cubicBezTo>
                  <a:cubicBezTo>
                    <a:pt x="715" y="1434"/>
                    <a:pt x="1489" y="2743"/>
                    <a:pt x="2251" y="4053"/>
                  </a:cubicBezTo>
                  <a:cubicBezTo>
                    <a:pt x="3585" y="6375"/>
                    <a:pt x="4930" y="8697"/>
                    <a:pt x="6264" y="11018"/>
                  </a:cubicBezTo>
                  <a:cubicBezTo>
                    <a:pt x="6371" y="11244"/>
                    <a:pt x="6525" y="11435"/>
                    <a:pt x="6716" y="11602"/>
                  </a:cubicBezTo>
                  <a:cubicBezTo>
                    <a:pt x="6918" y="11756"/>
                    <a:pt x="7168" y="11840"/>
                    <a:pt x="7418" y="11852"/>
                  </a:cubicBezTo>
                  <a:cubicBezTo>
                    <a:pt x="8085" y="11947"/>
                    <a:pt x="8752" y="11983"/>
                    <a:pt x="9419" y="12042"/>
                  </a:cubicBezTo>
                  <a:cubicBezTo>
                    <a:pt x="10776" y="12149"/>
                    <a:pt x="12133" y="12197"/>
                    <a:pt x="13479" y="12304"/>
                  </a:cubicBezTo>
                  <a:cubicBezTo>
                    <a:pt x="13514" y="12304"/>
                    <a:pt x="13514" y="12245"/>
                    <a:pt x="13479" y="12245"/>
                  </a:cubicBezTo>
                  <a:cubicBezTo>
                    <a:pt x="12002" y="12054"/>
                    <a:pt x="10550" y="11816"/>
                    <a:pt x="9073" y="11637"/>
                  </a:cubicBezTo>
                  <a:cubicBezTo>
                    <a:pt x="8752" y="11590"/>
                    <a:pt x="8430" y="11554"/>
                    <a:pt x="8097" y="11518"/>
                  </a:cubicBezTo>
                  <a:cubicBezTo>
                    <a:pt x="7799" y="11506"/>
                    <a:pt x="7490" y="11471"/>
                    <a:pt x="7192" y="11399"/>
                  </a:cubicBezTo>
                  <a:cubicBezTo>
                    <a:pt x="6942" y="11304"/>
                    <a:pt x="6740" y="11114"/>
                    <a:pt x="6621" y="10875"/>
                  </a:cubicBezTo>
                  <a:cubicBezTo>
                    <a:pt x="6454" y="10602"/>
                    <a:pt x="6299" y="10328"/>
                    <a:pt x="6133" y="10054"/>
                  </a:cubicBezTo>
                  <a:cubicBezTo>
                    <a:pt x="5478" y="8935"/>
                    <a:pt x="4823" y="7804"/>
                    <a:pt x="4168" y="6696"/>
                  </a:cubicBezTo>
                  <a:cubicBezTo>
                    <a:pt x="3680" y="5851"/>
                    <a:pt x="3192" y="5029"/>
                    <a:pt x="2692" y="4196"/>
                  </a:cubicBezTo>
                  <a:cubicBezTo>
                    <a:pt x="2561" y="3827"/>
                    <a:pt x="2430" y="3446"/>
                    <a:pt x="2275" y="3089"/>
                  </a:cubicBezTo>
                  <a:cubicBezTo>
                    <a:pt x="2049" y="2553"/>
                    <a:pt x="1775" y="2029"/>
                    <a:pt x="1537" y="1481"/>
                  </a:cubicBezTo>
                  <a:cubicBezTo>
                    <a:pt x="1533" y="1475"/>
                    <a:pt x="1528" y="1472"/>
                    <a:pt x="1522" y="1472"/>
                  </a:cubicBezTo>
                  <a:cubicBezTo>
                    <a:pt x="1508" y="1472"/>
                    <a:pt x="1489" y="1491"/>
                    <a:pt x="1489" y="1517"/>
                  </a:cubicBezTo>
                  <a:cubicBezTo>
                    <a:pt x="1727" y="2065"/>
                    <a:pt x="1918" y="2624"/>
                    <a:pt x="2132" y="3184"/>
                  </a:cubicBezTo>
                  <a:cubicBezTo>
                    <a:pt x="2168" y="3267"/>
                    <a:pt x="2203" y="3351"/>
                    <a:pt x="2227" y="3434"/>
                  </a:cubicBezTo>
                  <a:lnTo>
                    <a:pt x="2180" y="3339"/>
                  </a:lnTo>
                  <a:cubicBezTo>
                    <a:pt x="1513" y="2231"/>
                    <a:pt x="834" y="1100"/>
                    <a:pt x="120" y="29"/>
                  </a:cubicBezTo>
                  <a:cubicBezTo>
                    <a:pt x="111" y="11"/>
                    <a:pt x="90" y="0"/>
                    <a:pt x="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0740;p119">
              <a:extLst>
                <a:ext uri="{FF2B5EF4-FFF2-40B4-BE49-F238E27FC236}">
                  <a16:creationId xmlns:a16="http://schemas.microsoft.com/office/drawing/2014/main" id="{4B44C69A-C124-4E89-B6EE-2751D8A3A112}"/>
                </a:ext>
              </a:extLst>
            </p:cNvPr>
            <p:cNvSpPr/>
            <p:nvPr/>
          </p:nvSpPr>
          <p:spPr>
            <a:xfrm>
              <a:off x="1497183" y="2892462"/>
              <a:ext cx="675547" cy="876016"/>
            </a:xfrm>
            <a:custGeom>
              <a:avLst/>
              <a:gdLst/>
              <a:ahLst/>
              <a:cxnLst/>
              <a:rect l="l" t="t" r="r" b="b"/>
              <a:pathLst>
                <a:path w="21850" h="28334" extrusionOk="0">
                  <a:moveTo>
                    <a:pt x="462" y="0"/>
                  </a:moveTo>
                  <a:cubicBezTo>
                    <a:pt x="439" y="0"/>
                    <a:pt x="419" y="15"/>
                    <a:pt x="419" y="45"/>
                  </a:cubicBezTo>
                  <a:cubicBezTo>
                    <a:pt x="585" y="1950"/>
                    <a:pt x="823" y="3843"/>
                    <a:pt x="1121" y="5736"/>
                  </a:cubicBezTo>
                  <a:cubicBezTo>
                    <a:pt x="978" y="5307"/>
                    <a:pt x="812" y="4843"/>
                    <a:pt x="692" y="4462"/>
                  </a:cubicBezTo>
                  <a:cubicBezTo>
                    <a:pt x="585" y="4081"/>
                    <a:pt x="478" y="3700"/>
                    <a:pt x="371" y="3319"/>
                  </a:cubicBezTo>
                  <a:cubicBezTo>
                    <a:pt x="228" y="2890"/>
                    <a:pt x="121" y="2462"/>
                    <a:pt x="61" y="2021"/>
                  </a:cubicBezTo>
                  <a:cubicBezTo>
                    <a:pt x="56" y="2000"/>
                    <a:pt x="42" y="1991"/>
                    <a:pt x="29" y="1991"/>
                  </a:cubicBezTo>
                  <a:cubicBezTo>
                    <a:pt x="13" y="1991"/>
                    <a:pt x="0" y="2006"/>
                    <a:pt x="14" y="2033"/>
                  </a:cubicBezTo>
                  <a:cubicBezTo>
                    <a:pt x="133" y="2438"/>
                    <a:pt x="157" y="2878"/>
                    <a:pt x="240" y="3283"/>
                  </a:cubicBezTo>
                  <a:cubicBezTo>
                    <a:pt x="311" y="3700"/>
                    <a:pt x="419" y="4117"/>
                    <a:pt x="538" y="4521"/>
                  </a:cubicBezTo>
                  <a:cubicBezTo>
                    <a:pt x="728" y="5307"/>
                    <a:pt x="990" y="6081"/>
                    <a:pt x="1312" y="6819"/>
                  </a:cubicBezTo>
                  <a:cubicBezTo>
                    <a:pt x="1443" y="7605"/>
                    <a:pt x="1597" y="8379"/>
                    <a:pt x="1752" y="9165"/>
                  </a:cubicBezTo>
                  <a:cubicBezTo>
                    <a:pt x="2312" y="11856"/>
                    <a:pt x="3002" y="14499"/>
                    <a:pt x="3812" y="17130"/>
                  </a:cubicBezTo>
                  <a:cubicBezTo>
                    <a:pt x="4193" y="18321"/>
                    <a:pt x="4562" y="19523"/>
                    <a:pt x="5050" y="20690"/>
                  </a:cubicBezTo>
                  <a:cubicBezTo>
                    <a:pt x="5455" y="21797"/>
                    <a:pt x="6098" y="22797"/>
                    <a:pt x="6943" y="23631"/>
                  </a:cubicBezTo>
                  <a:cubicBezTo>
                    <a:pt x="7860" y="24476"/>
                    <a:pt x="9039" y="24988"/>
                    <a:pt x="10182" y="25476"/>
                  </a:cubicBezTo>
                  <a:cubicBezTo>
                    <a:pt x="11432" y="25976"/>
                    <a:pt x="12706" y="26405"/>
                    <a:pt x="14004" y="26750"/>
                  </a:cubicBezTo>
                  <a:cubicBezTo>
                    <a:pt x="16575" y="27429"/>
                    <a:pt x="19183" y="27965"/>
                    <a:pt x="21814" y="28334"/>
                  </a:cubicBezTo>
                  <a:cubicBezTo>
                    <a:pt x="21838" y="28334"/>
                    <a:pt x="21850" y="28274"/>
                    <a:pt x="21814" y="28274"/>
                  </a:cubicBezTo>
                  <a:cubicBezTo>
                    <a:pt x="18945" y="27584"/>
                    <a:pt x="16052" y="27000"/>
                    <a:pt x="13254" y="26084"/>
                  </a:cubicBezTo>
                  <a:cubicBezTo>
                    <a:pt x="12015" y="25679"/>
                    <a:pt x="10813" y="25203"/>
                    <a:pt x="9634" y="24667"/>
                  </a:cubicBezTo>
                  <a:cubicBezTo>
                    <a:pt x="8503" y="24202"/>
                    <a:pt x="7491" y="23488"/>
                    <a:pt x="6681" y="22583"/>
                  </a:cubicBezTo>
                  <a:cubicBezTo>
                    <a:pt x="6003" y="21666"/>
                    <a:pt x="5479" y="20631"/>
                    <a:pt x="5133" y="19547"/>
                  </a:cubicBezTo>
                  <a:cubicBezTo>
                    <a:pt x="4693" y="18297"/>
                    <a:pt x="4300" y="17035"/>
                    <a:pt x="3919" y="15773"/>
                  </a:cubicBezTo>
                  <a:cubicBezTo>
                    <a:pt x="3157" y="13189"/>
                    <a:pt x="2478" y="10582"/>
                    <a:pt x="1919" y="7962"/>
                  </a:cubicBezTo>
                  <a:cubicBezTo>
                    <a:pt x="1359" y="5343"/>
                    <a:pt x="871" y="2700"/>
                    <a:pt x="514" y="45"/>
                  </a:cubicBezTo>
                  <a:cubicBezTo>
                    <a:pt x="508" y="15"/>
                    <a:pt x="484" y="0"/>
                    <a:pt x="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0741;p119">
              <a:extLst>
                <a:ext uri="{FF2B5EF4-FFF2-40B4-BE49-F238E27FC236}">
                  <a16:creationId xmlns:a16="http://schemas.microsoft.com/office/drawing/2014/main" id="{A14604A9-26BD-4DDB-9DFA-E87193D3E711}"/>
                </a:ext>
              </a:extLst>
            </p:cNvPr>
            <p:cNvSpPr/>
            <p:nvPr/>
          </p:nvSpPr>
          <p:spPr>
            <a:xfrm>
              <a:off x="2446598" y="3235368"/>
              <a:ext cx="167511" cy="523341"/>
            </a:xfrm>
            <a:custGeom>
              <a:avLst/>
              <a:gdLst/>
              <a:ahLst/>
              <a:cxnLst/>
              <a:rect l="l" t="t" r="r" b="b"/>
              <a:pathLst>
                <a:path w="5418" h="16927" extrusionOk="0">
                  <a:moveTo>
                    <a:pt x="5364" y="1"/>
                  </a:moveTo>
                  <a:cubicBezTo>
                    <a:pt x="5347" y="1"/>
                    <a:pt x="5331" y="8"/>
                    <a:pt x="5322" y="26"/>
                  </a:cubicBezTo>
                  <a:cubicBezTo>
                    <a:pt x="4274" y="2753"/>
                    <a:pt x="3429" y="5563"/>
                    <a:pt x="2560" y="8349"/>
                  </a:cubicBezTo>
                  <a:cubicBezTo>
                    <a:pt x="1691" y="11135"/>
                    <a:pt x="917" y="13992"/>
                    <a:pt x="24" y="16802"/>
                  </a:cubicBezTo>
                  <a:cubicBezTo>
                    <a:pt x="1" y="16872"/>
                    <a:pt x="58" y="16927"/>
                    <a:pt x="111" y="16927"/>
                  </a:cubicBezTo>
                  <a:cubicBezTo>
                    <a:pt x="139" y="16927"/>
                    <a:pt x="166" y="16911"/>
                    <a:pt x="179" y="16874"/>
                  </a:cubicBezTo>
                  <a:cubicBezTo>
                    <a:pt x="1191" y="14100"/>
                    <a:pt x="2250" y="11337"/>
                    <a:pt x="3120" y="8516"/>
                  </a:cubicBezTo>
                  <a:cubicBezTo>
                    <a:pt x="4036" y="5741"/>
                    <a:pt x="4798" y="2920"/>
                    <a:pt x="5417" y="50"/>
                  </a:cubicBezTo>
                  <a:cubicBezTo>
                    <a:pt x="5417" y="21"/>
                    <a:pt x="5390" y="1"/>
                    <a:pt x="53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0742;p119">
              <a:extLst>
                <a:ext uri="{FF2B5EF4-FFF2-40B4-BE49-F238E27FC236}">
                  <a16:creationId xmlns:a16="http://schemas.microsoft.com/office/drawing/2014/main" id="{30B30655-390C-49C4-9220-62408554A28A}"/>
                </a:ext>
              </a:extLst>
            </p:cNvPr>
            <p:cNvSpPr/>
            <p:nvPr/>
          </p:nvSpPr>
          <p:spPr>
            <a:xfrm>
              <a:off x="2566218" y="3192918"/>
              <a:ext cx="201768" cy="48664"/>
            </a:xfrm>
            <a:custGeom>
              <a:avLst/>
              <a:gdLst/>
              <a:ahLst/>
              <a:cxnLst/>
              <a:rect l="l" t="t" r="r" b="b"/>
              <a:pathLst>
                <a:path w="6526" h="1574" extrusionOk="0">
                  <a:moveTo>
                    <a:pt x="840" y="0"/>
                  </a:moveTo>
                  <a:cubicBezTo>
                    <a:pt x="575" y="0"/>
                    <a:pt x="310" y="6"/>
                    <a:pt x="48" y="18"/>
                  </a:cubicBezTo>
                  <a:cubicBezTo>
                    <a:pt x="13" y="18"/>
                    <a:pt x="1" y="90"/>
                    <a:pt x="36" y="90"/>
                  </a:cubicBezTo>
                  <a:cubicBezTo>
                    <a:pt x="548" y="173"/>
                    <a:pt x="1084" y="185"/>
                    <a:pt x="1596" y="221"/>
                  </a:cubicBezTo>
                  <a:lnTo>
                    <a:pt x="3180" y="340"/>
                  </a:lnTo>
                  <a:cubicBezTo>
                    <a:pt x="4192" y="411"/>
                    <a:pt x="5204" y="483"/>
                    <a:pt x="6204" y="542"/>
                  </a:cubicBezTo>
                  <a:cubicBezTo>
                    <a:pt x="6073" y="864"/>
                    <a:pt x="5978" y="1209"/>
                    <a:pt x="5930" y="1554"/>
                  </a:cubicBezTo>
                  <a:cubicBezTo>
                    <a:pt x="5937" y="1568"/>
                    <a:pt x="5948" y="1574"/>
                    <a:pt x="5961" y="1574"/>
                  </a:cubicBezTo>
                  <a:cubicBezTo>
                    <a:pt x="5970" y="1574"/>
                    <a:pt x="5980" y="1571"/>
                    <a:pt x="5989" y="1566"/>
                  </a:cubicBezTo>
                  <a:cubicBezTo>
                    <a:pt x="6216" y="1221"/>
                    <a:pt x="6394" y="852"/>
                    <a:pt x="6525" y="459"/>
                  </a:cubicBezTo>
                  <a:cubicBezTo>
                    <a:pt x="6525" y="447"/>
                    <a:pt x="6525" y="435"/>
                    <a:pt x="6525" y="435"/>
                  </a:cubicBezTo>
                  <a:cubicBezTo>
                    <a:pt x="6525" y="352"/>
                    <a:pt x="6466" y="292"/>
                    <a:pt x="6394" y="292"/>
                  </a:cubicBezTo>
                  <a:cubicBezTo>
                    <a:pt x="5335" y="197"/>
                    <a:pt x="4287" y="125"/>
                    <a:pt x="3227" y="78"/>
                  </a:cubicBezTo>
                  <a:cubicBezTo>
                    <a:pt x="2703" y="54"/>
                    <a:pt x="2168" y="18"/>
                    <a:pt x="1632" y="18"/>
                  </a:cubicBezTo>
                  <a:cubicBezTo>
                    <a:pt x="1370" y="6"/>
                    <a:pt x="1105" y="0"/>
                    <a:pt x="8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00743;p119">
              <a:extLst>
                <a:ext uri="{FF2B5EF4-FFF2-40B4-BE49-F238E27FC236}">
                  <a16:creationId xmlns:a16="http://schemas.microsoft.com/office/drawing/2014/main" id="{97D5EB1B-1D92-4BA3-95CB-8BE72A707D2F}"/>
                </a:ext>
              </a:extLst>
            </p:cNvPr>
            <p:cNvSpPr/>
            <p:nvPr/>
          </p:nvSpPr>
          <p:spPr>
            <a:xfrm>
              <a:off x="2311859" y="1308744"/>
              <a:ext cx="864361" cy="627656"/>
            </a:xfrm>
            <a:custGeom>
              <a:avLst/>
              <a:gdLst/>
              <a:ahLst/>
              <a:cxnLst/>
              <a:rect l="l" t="t" r="r" b="b"/>
              <a:pathLst>
                <a:path w="27957" h="20301" extrusionOk="0">
                  <a:moveTo>
                    <a:pt x="14216" y="0"/>
                  </a:moveTo>
                  <a:cubicBezTo>
                    <a:pt x="6632" y="0"/>
                    <a:pt x="477" y="4549"/>
                    <a:pt x="477" y="10145"/>
                  </a:cubicBezTo>
                  <a:cubicBezTo>
                    <a:pt x="489" y="11728"/>
                    <a:pt x="965" y="13264"/>
                    <a:pt x="1846" y="14574"/>
                  </a:cubicBezTo>
                  <a:lnTo>
                    <a:pt x="0" y="18693"/>
                  </a:lnTo>
                  <a:lnTo>
                    <a:pt x="4739" y="17491"/>
                  </a:lnTo>
                  <a:cubicBezTo>
                    <a:pt x="7204" y="19229"/>
                    <a:pt x="10537" y="20301"/>
                    <a:pt x="14216" y="20301"/>
                  </a:cubicBezTo>
                  <a:cubicBezTo>
                    <a:pt x="21813" y="20301"/>
                    <a:pt x="27956" y="15752"/>
                    <a:pt x="27956" y="10145"/>
                  </a:cubicBezTo>
                  <a:cubicBezTo>
                    <a:pt x="27956" y="4537"/>
                    <a:pt x="21801" y="0"/>
                    <a:pt x="142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00744;p119">
              <a:extLst>
                <a:ext uri="{FF2B5EF4-FFF2-40B4-BE49-F238E27FC236}">
                  <a16:creationId xmlns:a16="http://schemas.microsoft.com/office/drawing/2014/main" id="{715D5BA2-2C69-4E00-97A2-4DD73BF8D566}"/>
                </a:ext>
              </a:extLst>
            </p:cNvPr>
            <p:cNvSpPr/>
            <p:nvPr/>
          </p:nvSpPr>
          <p:spPr>
            <a:xfrm>
              <a:off x="2904146" y="1578561"/>
              <a:ext cx="102739" cy="88053"/>
            </a:xfrm>
            <a:custGeom>
              <a:avLst/>
              <a:gdLst/>
              <a:ahLst/>
              <a:cxnLst/>
              <a:rect l="l" t="t" r="r" b="b"/>
              <a:pathLst>
                <a:path w="3323" h="2848" extrusionOk="0">
                  <a:moveTo>
                    <a:pt x="1429" y="1"/>
                  </a:moveTo>
                  <a:cubicBezTo>
                    <a:pt x="644" y="1"/>
                    <a:pt x="1" y="632"/>
                    <a:pt x="1" y="1418"/>
                  </a:cubicBezTo>
                  <a:cubicBezTo>
                    <a:pt x="1" y="2280"/>
                    <a:pt x="704" y="2848"/>
                    <a:pt x="1436" y="2848"/>
                  </a:cubicBezTo>
                  <a:cubicBezTo>
                    <a:pt x="1785" y="2848"/>
                    <a:pt x="2141" y="2718"/>
                    <a:pt x="2429" y="2430"/>
                  </a:cubicBezTo>
                  <a:cubicBezTo>
                    <a:pt x="3322" y="1525"/>
                    <a:pt x="2691" y="1"/>
                    <a:pt x="1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00745;p119">
              <a:extLst>
                <a:ext uri="{FF2B5EF4-FFF2-40B4-BE49-F238E27FC236}">
                  <a16:creationId xmlns:a16="http://schemas.microsoft.com/office/drawing/2014/main" id="{383FD46F-DFCA-47E3-9836-6AF32C72B488}"/>
                </a:ext>
              </a:extLst>
            </p:cNvPr>
            <p:cNvSpPr/>
            <p:nvPr/>
          </p:nvSpPr>
          <p:spPr>
            <a:xfrm>
              <a:off x="2707201" y="1578190"/>
              <a:ext cx="88393" cy="88393"/>
            </a:xfrm>
            <a:custGeom>
              <a:avLst/>
              <a:gdLst/>
              <a:ahLst/>
              <a:cxnLst/>
              <a:rect l="l" t="t" r="r" b="b"/>
              <a:pathLst>
                <a:path w="2859" h="2859" extrusionOk="0">
                  <a:moveTo>
                    <a:pt x="1429" y="1"/>
                  </a:moveTo>
                  <a:cubicBezTo>
                    <a:pt x="644" y="1"/>
                    <a:pt x="1" y="644"/>
                    <a:pt x="1" y="1430"/>
                  </a:cubicBezTo>
                  <a:cubicBezTo>
                    <a:pt x="1" y="2215"/>
                    <a:pt x="644" y="2858"/>
                    <a:pt x="1429" y="2858"/>
                  </a:cubicBezTo>
                  <a:cubicBezTo>
                    <a:pt x="2215" y="2858"/>
                    <a:pt x="2858" y="2215"/>
                    <a:pt x="2858" y="1430"/>
                  </a:cubicBezTo>
                  <a:cubicBezTo>
                    <a:pt x="2858" y="644"/>
                    <a:pt x="2215" y="1"/>
                    <a:pt x="1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00746;p119">
              <a:extLst>
                <a:ext uri="{FF2B5EF4-FFF2-40B4-BE49-F238E27FC236}">
                  <a16:creationId xmlns:a16="http://schemas.microsoft.com/office/drawing/2014/main" id="{04D00C46-8DF2-43BE-9309-3A4D8734A81E}"/>
                </a:ext>
              </a:extLst>
            </p:cNvPr>
            <p:cNvSpPr/>
            <p:nvPr/>
          </p:nvSpPr>
          <p:spPr>
            <a:xfrm>
              <a:off x="2510628" y="1578561"/>
              <a:ext cx="102739" cy="88053"/>
            </a:xfrm>
            <a:custGeom>
              <a:avLst/>
              <a:gdLst/>
              <a:ahLst/>
              <a:cxnLst/>
              <a:rect l="l" t="t" r="r" b="b"/>
              <a:pathLst>
                <a:path w="3323" h="2848" extrusionOk="0">
                  <a:moveTo>
                    <a:pt x="1418" y="1"/>
                  </a:moveTo>
                  <a:cubicBezTo>
                    <a:pt x="632" y="1"/>
                    <a:pt x="1" y="632"/>
                    <a:pt x="1" y="1418"/>
                  </a:cubicBezTo>
                  <a:cubicBezTo>
                    <a:pt x="1" y="2280"/>
                    <a:pt x="699" y="2848"/>
                    <a:pt x="1431" y="2848"/>
                  </a:cubicBezTo>
                  <a:cubicBezTo>
                    <a:pt x="1780" y="2848"/>
                    <a:pt x="2137" y="2718"/>
                    <a:pt x="2430" y="2430"/>
                  </a:cubicBezTo>
                  <a:cubicBezTo>
                    <a:pt x="3323" y="1525"/>
                    <a:pt x="2692" y="1"/>
                    <a:pt x="1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 name="TextBox 116">
            <a:extLst>
              <a:ext uri="{FF2B5EF4-FFF2-40B4-BE49-F238E27FC236}">
                <a16:creationId xmlns:a16="http://schemas.microsoft.com/office/drawing/2014/main" id="{453D582B-FD25-4DC7-A190-D11FD2E75D61}"/>
              </a:ext>
            </a:extLst>
          </p:cNvPr>
          <p:cNvSpPr txBox="1"/>
          <p:nvPr/>
        </p:nvSpPr>
        <p:spPr>
          <a:xfrm>
            <a:off x="4740167" y="847447"/>
            <a:ext cx="5339254" cy="1184940"/>
          </a:xfrm>
          <a:prstGeom prst="rect">
            <a:avLst/>
          </a:prstGeom>
          <a:noFill/>
        </p:spPr>
        <p:txBody>
          <a:bodyPr wrap="square">
            <a:spAutoFit/>
          </a:bodyPr>
          <a:lstStyle/>
          <a:p>
            <a:r>
              <a:rPr kumimoji="0" lang="en" sz="7100" b="1" i="0" u="none" strike="noStrike" kern="0" cap="none" spc="0" normalizeH="0" baseline="0" noProof="0" dirty="0">
                <a:ln>
                  <a:noFill/>
                </a:ln>
                <a:solidFill>
                  <a:srgbClr val="02A58D"/>
                </a:solidFill>
                <a:effectLst/>
                <a:uLnTx/>
                <a:uFillTx/>
                <a:latin typeface="Quicksand"/>
                <a:sym typeface="Quicksand"/>
              </a:rPr>
              <a:t>THANKS!</a:t>
            </a:r>
            <a:endParaRPr lang="en-US" dirty="0"/>
          </a:p>
        </p:txBody>
      </p:sp>
      <p:sp>
        <p:nvSpPr>
          <p:cNvPr id="121" name="TextBox 120">
            <a:extLst>
              <a:ext uri="{FF2B5EF4-FFF2-40B4-BE49-F238E27FC236}">
                <a16:creationId xmlns:a16="http://schemas.microsoft.com/office/drawing/2014/main" id="{F94F048B-8277-4A49-BD17-F8E0FDBA1266}"/>
              </a:ext>
            </a:extLst>
          </p:cNvPr>
          <p:cNvSpPr txBox="1"/>
          <p:nvPr/>
        </p:nvSpPr>
        <p:spPr>
          <a:xfrm>
            <a:off x="2680139" y="1959444"/>
            <a:ext cx="5339254" cy="369332"/>
          </a:xfrm>
          <a:prstGeom prst="rect">
            <a:avLst/>
          </a:prstGeom>
          <a:noFill/>
        </p:spPr>
        <p:txBody>
          <a:bodyPr wrap="square">
            <a:spAutoFit/>
          </a:bodyPr>
          <a:lstStyle/>
          <a:p>
            <a:pPr marL="0" marR="0" lvl="0" indent="0" algn="r" defTabSz="914400" rtl="0" eaLnBrk="1" fontAlgn="auto" latinLnBrk="0" hangingPunct="1">
              <a:lnSpc>
                <a:spcPct val="100000"/>
              </a:lnSpc>
              <a:spcBef>
                <a:spcPts val="0"/>
              </a:spcBef>
              <a:spcAft>
                <a:spcPts val="0"/>
              </a:spcAft>
              <a:buClr>
                <a:srgbClr val="007785"/>
              </a:buClr>
              <a:buSzPts val="2800"/>
              <a:buFont typeface="Ubuntu"/>
              <a:buNone/>
              <a:tabLst/>
              <a:defRPr/>
            </a:pPr>
            <a:r>
              <a:rPr kumimoji="0" lang="en-US" sz="1800" b="0" i="0" u="none" strike="noStrike" kern="0" cap="none" spc="0" normalizeH="0" baseline="0" noProof="0" dirty="0">
                <a:ln>
                  <a:noFill/>
                </a:ln>
                <a:solidFill>
                  <a:srgbClr val="007785"/>
                </a:solidFill>
                <a:effectLst/>
                <a:uLnTx/>
                <a:uFillTx/>
                <a:latin typeface="Ubuntu"/>
                <a:sym typeface="Ubuntu"/>
              </a:rPr>
              <a:t>Do you have any questions?</a:t>
            </a:r>
          </a:p>
        </p:txBody>
      </p:sp>
    </p:spTree>
    <p:extLst>
      <p:ext uri="{BB962C8B-B14F-4D97-AF65-F5344CB8AC3E}">
        <p14:creationId xmlns:p14="http://schemas.microsoft.com/office/powerpoint/2010/main" val="4788663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1057"/>
        <p:cNvGrpSpPr/>
        <p:nvPr/>
      </p:nvGrpSpPr>
      <p:grpSpPr>
        <a:xfrm>
          <a:off x="0" y="0"/>
          <a:ext cx="0" cy="0"/>
          <a:chOff x="0" y="0"/>
          <a:chExt cx="0" cy="0"/>
        </a:xfrm>
      </p:grpSpPr>
      <p:pic>
        <p:nvPicPr>
          <p:cNvPr id="91058" name="Google Shape;91058;p66"/>
          <p:cNvPicPr preferRelativeResize="0"/>
          <p:nvPr/>
        </p:nvPicPr>
        <p:blipFill rotWithShape="1">
          <a:blip r:embed="rId3">
            <a:alphaModFix/>
          </a:blip>
          <a:srcRect/>
          <a:stretch/>
        </p:blipFill>
        <p:spPr>
          <a:xfrm>
            <a:off x="2023340" y="1473566"/>
            <a:ext cx="5076300" cy="5076300"/>
          </a:xfrm>
          <a:prstGeom prst="rect">
            <a:avLst/>
          </a:prstGeom>
          <a:noFill/>
          <a:ln>
            <a:noFill/>
          </a:ln>
        </p:spPr>
      </p:pic>
      <p:sp>
        <p:nvSpPr>
          <p:cNvPr id="91059" name="Google Shape;91059;p66"/>
          <p:cNvSpPr txBox="1">
            <a:spLocks noGrp="1"/>
          </p:cNvSpPr>
          <p:nvPr>
            <p:ph type="subTitle" idx="1"/>
          </p:nvPr>
        </p:nvSpPr>
        <p:spPr>
          <a:xfrm>
            <a:off x="483477" y="1040523"/>
            <a:ext cx="8187558" cy="1660635"/>
          </a:xfrm>
          <a:prstGeom prst="rect">
            <a:avLst/>
          </a:prstGeom>
        </p:spPr>
        <p:txBody>
          <a:bodyPr spcFirstLastPara="1" wrap="square" lIns="91425" tIns="91425" rIns="91425" bIns="91425" anchor="t" anchorCtr="0">
            <a:noAutofit/>
          </a:bodyPr>
          <a:lstStyle/>
          <a:p>
            <a:pPr algn="just" rtl="0" fontAlgn="base">
              <a:spcBef>
                <a:spcPts val="0"/>
              </a:spcBef>
              <a:spcAft>
                <a:spcPts val="0"/>
              </a:spcAft>
              <a:buFont typeface="Arial" panose="020B0604020202020204" pitchFamily="34" charset="0"/>
              <a:buChar char="•"/>
            </a:pPr>
            <a:r>
              <a:rPr lang="en-US" sz="1600" b="0" i="0" u="none" strike="noStrike" dirty="0">
                <a:effectLst/>
              </a:rPr>
              <a:t>This project is an sign language detection using Action recognition</a:t>
            </a:r>
          </a:p>
          <a:p>
            <a:pPr algn="just" rtl="0" fontAlgn="base">
              <a:spcBef>
                <a:spcPts val="1080"/>
              </a:spcBef>
              <a:spcAft>
                <a:spcPts val="0"/>
              </a:spcAft>
              <a:buFont typeface="Arial" panose="020B0604020202020204" pitchFamily="34" charset="0"/>
              <a:buChar char="•"/>
            </a:pPr>
            <a:r>
              <a:rPr lang="en-US" sz="1600" b="0" i="0" u="none" strike="noStrike" dirty="0">
                <a:effectLst/>
              </a:rPr>
              <a:t>Sign Language Recognition (SLR) aims at translating the Sign Language (SL) into speech or text, so as to facilitate the communication between hearing-impaired people and the normal people.</a:t>
            </a:r>
          </a:p>
          <a:p>
            <a:pPr algn="just" rtl="0" fontAlgn="base">
              <a:spcBef>
                <a:spcPts val="1080"/>
              </a:spcBef>
              <a:spcAft>
                <a:spcPts val="0"/>
              </a:spcAft>
              <a:buFont typeface="Arial" panose="020B0604020202020204" pitchFamily="34" charset="0"/>
              <a:buChar char="•"/>
            </a:pPr>
            <a:r>
              <a:rPr lang="en-US" sz="1600" b="0" i="0" u="none" strike="noStrike" dirty="0">
                <a:effectLst/>
              </a:rPr>
              <a:t>This large number demonstrates the importance of developing a sign language recognition system converting sign language to text for sign language to become clearer to understand without a translator</a:t>
            </a:r>
          </a:p>
          <a:p>
            <a:pPr marL="0" lvl="0" indent="0" algn="ctr" rtl="0">
              <a:spcBef>
                <a:spcPts val="0"/>
              </a:spcBef>
              <a:spcAft>
                <a:spcPts val="0"/>
              </a:spcAft>
              <a:buClr>
                <a:schemeClr val="dk1"/>
              </a:buClr>
              <a:buSzPts val="1100"/>
              <a:buFont typeface="Arial"/>
              <a:buNone/>
            </a:pPr>
            <a:endParaRPr dirty="0"/>
          </a:p>
        </p:txBody>
      </p:sp>
      <p:sp>
        <p:nvSpPr>
          <p:cNvPr id="91060" name="Google Shape;91060;p66"/>
          <p:cNvSpPr txBox="1">
            <a:spLocks noGrp="1"/>
          </p:cNvSpPr>
          <p:nvPr>
            <p:ph type="title"/>
          </p:nvPr>
        </p:nvSpPr>
        <p:spPr>
          <a:xfrm>
            <a:off x="2653219" y="425000"/>
            <a:ext cx="3706800" cy="38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394"/>
        <p:cNvGrpSpPr/>
        <p:nvPr/>
      </p:nvGrpSpPr>
      <p:grpSpPr>
        <a:xfrm>
          <a:off x="0" y="0"/>
          <a:ext cx="0" cy="0"/>
          <a:chOff x="0" y="0"/>
          <a:chExt cx="0" cy="0"/>
        </a:xfrm>
      </p:grpSpPr>
      <p:sp>
        <p:nvSpPr>
          <p:cNvPr id="91395" name="Google Shape;91395;p70"/>
          <p:cNvSpPr txBox="1">
            <a:spLocks noGrp="1"/>
          </p:cNvSpPr>
          <p:nvPr>
            <p:ph type="title"/>
          </p:nvPr>
        </p:nvSpPr>
        <p:spPr>
          <a:xfrm>
            <a:off x="2708400" y="234900"/>
            <a:ext cx="6435600" cy="38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EXISTING SYSTEM</a:t>
            </a:r>
            <a:endParaRPr dirty="0"/>
          </a:p>
        </p:txBody>
      </p:sp>
      <p:grpSp>
        <p:nvGrpSpPr>
          <p:cNvPr id="91400" name="Google Shape;91400;p70"/>
          <p:cNvGrpSpPr/>
          <p:nvPr/>
        </p:nvGrpSpPr>
        <p:grpSpPr>
          <a:xfrm flipH="1">
            <a:off x="0" y="1460585"/>
            <a:ext cx="2947763" cy="3236107"/>
            <a:chOff x="1576300" y="1225650"/>
            <a:chExt cx="3621775" cy="3976050"/>
          </a:xfrm>
        </p:grpSpPr>
        <p:sp>
          <p:nvSpPr>
            <p:cNvPr id="91401" name="Google Shape;91401;p70"/>
            <p:cNvSpPr/>
            <p:nvPr/>
          </p:nvSpPr>
          <p:spPr>
            <a:xfrm>
              <a:off x="3776200" y="1253850"/>
              <a:ext cx="40050" cy="1187525"/>
            </a:xfrm>
            <a:custGeom>
              <a:avLst/>
              <a:gdLst/>
              <a:ahLst/>
              <a:cxnLst/>
              <a:rect l="l" t="t" r="r" b="b"/>
              <a:pathLst>
                <a:path w="1602" h="47501" extrusionOk="0">
                  <a:moveTo>
                    <a:pt x="1" y="0"/>
                  </a:moveTo>
                  <a:lnTo>
                    <a:pt x="1" y="47501"/>
                  </a:lnTo>
                  <a:lnTo>
                    <a:pt x="1602" y="47501"/>
                  </a:lnTo>
                  <a:lnTo>
                    <a:pt x="160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2" name="Google Shape;91402;p70"/>
            <p:cNvSpPr/>
            <p:nvPr/>
          </p:nvSpPr>
          <p:spPr>
            <a:xfrm>
              <a:off x="2553650" y="3541300"/>
              <a:ext cx="98450" cy="150150"/>
            </a:xfrm>
            <a:custGeom>
              <a:avLst/>
              <a:gdLst/>
              <a:ahLst/>
              <a:cxnLst/>
              <a:rect l="l" t="t" r="r" b="b"/>
              <a:pathLst>
                <a:path w="3938" h="6006" extrusionOk="0">
                  <a:moveTo>
                    <a:pt x="735" y="1"/>
                  </a:moveTo>
                  <a:lnTo>
                    <a:pt x="1" y="6005"/>
                  </a:lnTo>
                  <a:lnTo>
                    <a:pt x="2936" y="6005"/>
                  </a:lnTo>
                  <a:lnTo>
                    <a:pt x="39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3" name="Google Shape;91403;p70"/>
            <p:cNvSpPr/>
            <p:nvPr/>
          </p:nvSpPr>
          <p:spPr>
            <a:xfrm>
              <a:off x="3468475" y="3541300"/>
              <a:ext cx="221025" cy="1062450"/>
            </a:xfrm>
            <a:custGeom>
              <a:avLst/>
              <a:gdLst/>
              <a:ahLst/>
              <a:cxnLst/>
              <a:rect l="l" t="t" r="r" b="b"/>
              <a:pathLst>
                <a:path w="8841" h="42498" extrusionOk="0">
                  <a:moveTo>
                    <a:pt x="1" y="1"/>
                  </a:moveTo>
                  <a:lnTo>
                    <a:pt x="968" y="6005"/>
                  </a:lnTo>
                  <a:lnTo>
                    <a:pt x="7740" y="42498"/>
                  </a:lnTo>
                  <a:lnTo>
                    <a:pt x="8840" y="42498"/>
                  </a:lnTo>
                  <a:lnTo>
                    <a:pt x="3904" y="6005"/>
                  </a:lnTo>
                  <a:lnTo>
                    <a:pt x="3203"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4" name="Google Shape;91404;p70"/>
            <p:cNvSpPr/>
            <p:nvPr/>
          </p:nvSpPr>
          <p:spPr>
            <a:xfrm>
              <a:off x="3468475" y="3541300"/>
              <a:ext cx="97600" cy="150150"/>
            </a:xfrm>
            <a:custGeom>
              <a:avLst/>
              <a:gdLst/>
              <a:ahLst/>
              <a:cxnLst/>
              <a:rect l="l" t="t" r="r" b="b"/>
              <a:pathLst>
                <a:path w="3904" h="6006" extrusionOk="0">
                  <a:moveTo>
                    <a:pt x="1" y="1"/>
                  </a:moveTo>
                  <a:lnTo>
                    <a:pt x="968" y="6005"/>
                  </a:lnTo>
                  <a:lnTo>
                    <a:pt x="3904" y="6005"/>
                  </a:lnTo>
                  <a:lnTo>
                    <a:pt x="3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5" name="Google Shape;91405;p70"/>
            <p:cNvSpPr/>
            <p:nvPr/>
          </p:nvSpPr>
          <p:spPr>
            <a:xfrm>
              <a:off x="3534350" y="2583125"/>
              <a:ext cx="111775" cy="1029100"/>
            </a:xfrm>
            <a:custGeom>
              <a:avLst/>
              <a:gdLst/>
              <a:ahLst/>
              <a:cxnLst/>
              <a:rect l="l" t="t" r="r" b="b"/>
              <a:pathLst>
                <a:path w="4471" h="41164" extrusionOk="0">
                  <a:moveTo>
                    <a:pt x="1" y="0"/>
                  </a:moveTo>
                  <a:lnTo>
                    <a:pt x="1769" y="41163"/>
                  </a:lnTo>
                  <a:lnTo>
                    <a:pt x="4471" y="41163"/>
                  </a:lnTo>
                  <a:lnTo>
                    <a:pt x="25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6" name="Google Shape;91406;p70"/>
            <p:cNvSpPr/>
            <p:nvPr/>
          </p:nvSpPr>
          <p:spPr>
            <a:xfrm>
              <a:off x="2508625" y="4814725"/>
              <a:ext cx="2689450" cy="386975"/>
            </a:xfrm>
            <a:custGeom>
              <a:avLst/>
              <a:gdLst/>
              <a:ahLst/>
              <a:cxnLst/>
              <a:rect l="l" t="t" r="r" b="b"/>
              <a:pathLst>
                <a:path w="107578" h="15479" extrusionOk="0">
                  <a:moveTo>
                    <a:pt x="53806" y="0"/>
                  </a:moveTo>
                  <a:cubicBezTo>
                    <a:pt x="24085" y="0"/>
                    <a:pt x="1" y="3470"/>
                    <a:pt x="1" y="7739"/>
                  </a:cubicBezTo>
                  <a:cubicBezTo>
                    <a:pt x="1" y="12042"/>
                    <a:pt x="24085" y="15478"/>
                    <a:pt x="53806" y="15478"/>
                  </a:cubicBezTo>
                  <a:cubicBezTo>
                    <a:pt x="83494" y="15478"/>
                    <a:pt x="107577" y="12042"/>
                    <a:pt x="107577" y="7739"/>
                  </a:cubicBezTo>
                  <a:cubicBezTo>
                    <a:pt x="107577" y="3470"/>
                    <a:pt x="83494" y="0"/>
                    <a:pt x="538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7" name="Google Shape;91407;p70"/>
            <p:cNvSpPr/>
            <p:nvPr/>
          </p:nvSpPr>
          <p:spPr>
            <a:xfrm>
              <a:off x="1576300" y="4790550"/>
              <a:ext cx="1168350" cy="223500"/>
            </a:xfrm>
            <a:custGeom>
              <a:avLst/>
              <a:gdLst/>
              <a:ahLst/>
              <a:cxnLst/>
              <a:rect l="l" t="t" r="r" b="b"/>
              <a:pathLst>
                <a:path w="46734" h="8940" extrusionOk="0">
                  <a:moveTo>
                    <a:pt x="23384" y="0"/>
                  </a:moveTo>
                  <a:cubicBezTo>
                    <a:pt x="10475" y="0"/>
                    <a:pt x="0" y="2001"/>
                    <a:pt x="0" y="4470"/>
                  </a:cubicBezTo>
                  <a:cubicBezTo>
                    <a:pt x="0" y="6938"/>
                    <a:pt x="10475" y="8940"/>
                    <a:pt x="23384" y="8940"/>
                  </a:cubicBezTo>
                  <a:cubicBezTo>
                    <a:pt x="36293" y="8940"/>
                    <a:pt x="46734" y="6938"/>
                    <a:pt x="46734" y="4470"/>
                  </a:cubicBezTo>
                  <a:cubicBezTo>
                    <a:pt x="46734" y="2001"/>
                    <a:pt x="36293" y="0"/>
                    <a:pt x="23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8" name="Google Shape;91408;p70"/>
            <p:cNvSpPr/>
            <p:nvPr/>
          </p:nvSpPr>
          <p:spPr>
            <a:xfrm>
              <a:off x="3791200" y="4345225"/>
              <a:ext cx="772250" cy="690775"/>
            </a:xfrm>
            <a:custGeom>
              <a:avLst/>
              <a:gdLst/>
              <a:ahLst/>
              <a:cxnLst/>
              <a:rect l="l" t="t" r="r" b="b"/>
              <a:pathLst>
                <a:path w="30890" h="27631" extrusionOk="0">
                  <a:moveTo>
                    <a:pt x="1335" y="0"/>
                  </a:moveTo>
                  <a:lnTo>
                    <a:pt x="1" y="14144"/>
                  </a:lnTo>
                  <a:lnTo>
                    <a:pt x="1" y="14577"/>
                  </a:lnTo>
                  <a:cubicBezTo>
                    <a:pt x="34" y="15611"/>
                    <a:pt x="68" y="16612"/>
                    <a:pt x="68" y="17613"/>
                  </a:cubicBezTo>
                  <a:lnTo>
                    <a:pt x="68" y="17780"/>
                  </a:lnTo>
                  <a:cubicBezTo>
                    <a:pt x="134" y="22583"/>
                    <a:pt x="301" y="26553"/>
                    <a:pt x="701" y="26819"/>
                  </a:cubicBezTo>
                  <a:cubicBezTo>
                    <a:pt x="1475" y="27319"/>
                    <a:pt x="16923" y="27631"/>
                    <a:pt x="25061" y="27631"/>
                  </a:cubicBezTo>
                  <a:cubicBezTo>
                    <a:pt x="27801" y="27631"/>
                    <a:pt x="29712" y="27596"/>
                    <a:pt x="29956" y="27520"/>
                  </a:cubicBezTo>
                  <a:cubicBezTo>
                    <a:pt x="30890" y="27220"/>
                    <a:pt x="30122" y="24484"/>
                    <a:pt x="29055" y="23617"/>
                  </a:cubicBezTo>
                  <a:cubicBezTo>
                    <a:pt x="28021" y="22783"/>
                    <a:pt x="17647" y="17980"/>
                    <a:pt x="17647" y="17980"/>
                  </a:cubicBezTo>
                  <a:lnTo>
                    <a:pt x="17647" y="17646"/>
                  </a:lnTo>
                  <a:lnTo>
                    <a:pt x="17747" y="14744"/>
                  </a:lnTo>
                  <a:lnTo>
                    <a:pt x="17780" y="14177"/>
                  </a:lnTo>
                  <a:lnTo>
                    <a:pt x="19582" y="200"/>
                  </a:lnTo>
                  <a:lnTo>
                    <a:pt x="1335"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9" name="Google Shape;91409;p70"/>
            <p:cNvSpPr/>
            <p:nvPr/>
          </p:nvSpPr>
          <p:spPr>
            <a:xfrm>
              <a:off x="3791200" y="4698800"/>
              <a:ext cx="772250" cy="337200"/>
            </a:xfrm>
            <a:custGeom>
              <a:avLst/>
              <a:gdLst/>
              <a:ahLst/>
              <a:cxnLst/>
              <a:rect l="l" t="t" r="r" b="b"/>
              <a:pathLst>
                <a:path w="30890" h="13488" extrusionOk="0">
                  <a:moveTo>
                    <a:pt x="1" y="1"/>
                  </a:moveTo>
                  <a:lnTo>
                    <a:pt x="1" y="434"/>
                  </a:lnTo>
                  <a:cubicBezTo>
                    <a:pt x="34" y="1468"/>
                    <a:pt x="68" y="2469"/>
                    <a:pt x="68" y="3470"/>
                  </a:cubicBezTo>
                  <a:lnTo>
                    <a:pt x="68" y="3637"/>
                  </a:lnTo>
                  <a:cubicBezTo>
                    <a:pt x="134" y="8440"/>
                    <a:pt x="301" y="12410"/>
                    <a:pt x="701" y="12676"/>
                  </a:cubicBezTo>
                  <a:cubicBezTo>
                    <a:pt x="1475" y="13176"/>
                    <a:pt x="16923" y="13488"/>
                    <a:pt x="25061" y="13488"/>
                  </a:cubicBezTo>
                  <a:cubicBezTo>
                    <a:pt x="27801" y="13488"/>
                    <a:pt x="29712" y="13453"/>
                    <a:pt x="29956" y="13377"/>
                  </a:cubicBezTo>
                  <a:cubicBezTo>
                    <a:pt x="30890" y="13077"/>
                    <a:pt x="30122" y="10341"/>
                    <a:pt x="29055" y="9508"/>
                  </a:cubicBezTo>
                  <a:cubicBezTo>
                    <a:pt x="28021" y="8640"/>
                    <a:pt x="17647" y="3837"/>
                    <a:pt x="17647" y="3837"/>
                  </a:cubicBezTo>
                  <a:lnTo>
                    <a:pt x="17647" y="3537"/>
                  </a:lnTo>
                  <a:lnTo>
                    <a:pt x="17747" y="601"/>
                  </a:lnTo>
                  <a:lnTo>
                    <a:pt x="17780" y="67"/>
                  </a:lnTo>
                  <a:lnTo>
                    <a:pt x="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0" name="Google Shape;91410;p70"/>
            <p:cNvSpPr/>
            <p:nvPr/>
          </p:nvSpPr>
          <p:spPr>
            <a:xfrm>
              <a:off x="3792875" y="4785525"/>
              <a:ext cx="770575" cy="250525"/>
            </a:xfrm>
            <a:custGeom>
              <a:avLst/>
              <a:gdLst/>
              <a:ahLst/>
              <a:cxnLst/>
              <a:rect l="l" t="t" r="r" b="b"/>
              <a:pathLst>
                <a:path w="30823" h="10021" extrusionOk="0">
                  <a:moveTo>
                    <a:pt x="1" y="1"/>
                  </a:moveTo>
                  <a:lnTo>
                    <a:pt x="1" y="168"/>
                  </a:lnTo>
                  <a:lnTo>
                    <a:pt x="1" y="368"/>
                  </a:lnTo>
                  <a:cubicBezTo>
                    <a:pt x="67" y="5071"/>
                    <a:pt x="234" y="8941"/>
                    <a:pt x="634" y="9207"/>
                  </a:cubicBezTo>
                  <a:cubicBezTo>
                    <a:pt x="1035" y="9441"/>
                    <a:pt x="5304" y="9674"/>
                    <a:pt x="10475" y="9808"/>
                  </a:cubicBezTo>
                  <a:cubicBezTo>
                    <a:pt x="11809" y="9841"/>
                    <a:pt x="13277" y="9875"/>
                    <a:pt x="14745" y="9908"/>
                  </a:cubicBezTo>
                  <a:cubicBezTo>
                    <a:pt x="18563" y="9978"/>
                    <a:pt x="22428" y="10021"/>
                    <a:pt x="25301" y="10021"/>
                  </a:cubicBezTo>
                  <a:cubicBezTo>
                    <a:pt x="27874" y="10021"/>
                    <a:pt x="29652" y="9987"/>
                    <a:pt x="29889" y="9908"/>
                  </a:cubicBezTo>
                  <a:cubicBezTo>
                    <a:pt x="30823" y="9608"/>
                    <a:pt x="30055" y="6872"/>
                    <a:pt x="28988" y="6005"/>
                  </a:cubicBezTo>
                  <a:cubicBezTo>
                    <a:pt x="27954" y="5138"/>
                    <a:pt x="17580" y="334"/>
                    <a:pt x="17580" y="334"/>
                  </a:cubicBezTo>
                  <a:lnTo>
                    <a:pt x="17580" y="3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1" name="Google Shape;91411;p70"/>
            <p:cNvSpPr/>
            <p:nvPr/>
          </p:nvSpPr>
          <p:spPr>
            <a:xfrm>
              <a:off x="3839575" y="4999275"/>
              <a:ext cx="695525" cy="10275"/>
            </a:xfrm>
            <a:custGeom>
              <a:avLst/>
              <a:gdLst/>
              <a:ahLst/>
              <a:cxnLst/>
              <a:rect l="l" t="t" r="r" b="b"/>
              <a:pathLst>
                <a:path w="27821" h="411" extrusionOk="0">
                  <a:moveTo>
                    <a:pt x="5317" y="0"/>
                  </a:moveTo>
                  <a:cubicBezTo>
                    <a:pt x="3009" y="0"/>
                    <a:pt x="1120" y="17"/>
                    <a:pt x="34" y="57"/>
                  </a:cubicBezTo>
                  <a:cubicBezTo>
                    <a:pt x="1" y="57"/>
                    <a:pt x="1" y="90"/>
                    <a:pt x="34" y="90"/>
                  </a:cubicBezTo>
                  <a:cubicBezTo>
                    <a:pt x="3663" y="304"/>
                    <a:pt x="16259" y="411"/>
                    <a:pt x="23509" y="411"/>
                  </a:cubicBezTo>
                  <a:cubicBezTo>
                    <a:pt x="25321" y="411"/>
                    <a:pt x="26800" y="404"/>
                    <a:pt x="27720" y="391"/>
                  </a:cubicBezTo>
                  <a:cubicBezTo>
                    <a:pt x="27821" y="391"/>
                    <a:pt x="27821" y="324"/>
                    <a:pt x="27720" y="324"/>
                  </a:cubicBezTo>
                  <a:cubicBezTo>
                    <a:pt x="24219" y="172"/>
                    <a:pt x="12651" y="0"/>
                    <a:pt x="5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2" name="Google Shape;91412;p70"/>
            <p:cNvSpPr/>
            <p:nvPr/>
          </p:nvSpPr>
          <p:spPr>
            <a:xfrm>
              <a:off x="4143975" y="4784925"/>
              <a:ext cx="140950" cy="35650"/>
            </a:xfrm>
            <a:custGeom>
              <a:avLst/>
              <a:gdLst/>
              <a:ahLst/>
              <a:cxnLst/>
              <a:rect l="l" t="t" r="r" b="b"/>
              <a:pathLst>
                <a:path w="5638" h="1426" extrusionOk="0">
                  <a:moveTo>
                    <a:pt x="3903" y="1"/>
                  </a:moveTo>
                  <a:cubicBezTo>
                    <a:pt x="2508" y="1"/>
                    <a:pt x="1079" y="377"/>
                    <a:pt x="67" y="1292"/>
                  </a:cubicBezTo>
                  <a:cubicBezTo>
                    <a:pt x="0" y="1359"/>
                    <a:pt x="67" y="1426"/>
                    <a:pt x="133" y="1426"/>
                  </a:cubicBezTo>
                  <a:cubicBezTo>
                    <a:pt x="1868" y="892"/>
                    <a:pt x="3669" y="525"/>
                    <a:pt x="5471" y="392"/>
                  </a:cubicBezTo>
                  <a:cubicBezTo>
                    <a:pt x="5604" y="392"/>
                    <a:pt x="5637" y="158"/>
                    <a:pt x="5471" y="158"/>
                  </a:cubicBezTo>
                  <a:cubicBezTo>
                    <a:pt x="4970" y="56"/>
                    <a:pt x="4439" y="1"/>
                    <a:pt x="39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3" name="Google Shape;91413;p70"/>
            <p:cNvSpPr/>
            <p:nvPr/>
          </p:nvSpPr>
          <p:spPr>
            <a:xfrm>
              <a:off x="4176475" y="4804950"/>
              <a:ext cx="140125" cy="35650"/>
            </a:xfrm>
            <a:custGeom>
              <a:avLst/>
              <a:gdLst/>
              <a:ahLst/>
              <a:cxnLst/>
              <a:rect l="l" t="t" r="r" b="b"/>
              <a:pathLst>
                <a:path w="5605" h="1426" extrusionOk="0">
                  <a:moveTo>
                    <a:pt x="3904" y="0"/>
                  </a:moveTo>
                  <a:cubicBezTo>
                    <a:pt x="2509" y="0"/>
                    <a:pt x="1080" y="376"/>
                    <a:pt x="68" y="1292"/>
                  </a:cubicBezTo>
                  <a:cubicBezTo>
                    <a:pt x="1" y="1359"/>
                    <a:pt x="68" y="1425"/>
                    <a:pt x="134" y="1425"/>
                  </a:cubicBezTo>
                  <a:cubicBezTo>
                    <a:pt x="1869" y="892"/>
                    <a:pt x="3670" y="525"/>
                    <a:pt x="5472" y="391"/>
                  </a:cubicBezTo>
                  <a:cubicBezTo>
                    <a:pt x="5572" y="358"/>
                    <a:pt x="5605" y="191"/>
                    <a:pt x="5472" y="158"/>
                  </a:cubicBezTo>
                  <a:cubicBezTo>
                    <a:pt x="4971" y="56"/>
                    <a:pt x="4440" y="0"/>
                    <a:pt x="39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4" name="Google Shape;91414;p70"/>
            <p:cNvSpPr/>
            <p:nvPr/>
          </p:nvSpPr>
          <p:spPr>
            <a:xfrm>
              <a:off x="4209000" y="4825125"/>
              <a:ext cx="140125" cy="35500"/>
            </a:xfrm>
            <a:custGeom>
              <a:avLst/>
              <a:gdLst/>
              <a:ahLst/>
              <a:cxnLst/>
              <a:rect l="l" t="t" r="r" b="b"/>
              <a:pathLst>
                <a:path w="5605" h="1420" extrusionOk="0">
                  <a:moveTo>
                    <a:pt x="3957" y="0"/>
                  </a:moveTo>
                  <a:cubicBezTo>
                    <a:pt x="2545" y="0"/>
                    <a:pt x="1092" y="392"/>
                    <a:pt x="68" y="1319"/>
                  </a:cubicBezTo>
                  <a:cubicBezTo>
                    <a:pt x="1" y="1352"/>
                    <a:pt x="68" y="1419"/>
                    <a:pt x="134" y="1419"/>
                  </a:cubicBezTo>
                  <a:cubicBezTo>
                    <a:pt x="1869" y="885"/>
                    <a:pt x="3637" y="518"/>
                    <a:pt x="5471" y="385"/>
                  </a:cubicBezTo>
                  <a:cubicBezTo>
                    <a:pt x="5572" y="352"/>
                    <a:pt x="5605" y="185"/>
                    <a:pt x="5471" y="151"/>
                  </a:cubicBezTo>
                  <a:cubicBezTo>
                    <a:pt x="4988" y="53"/>
                    <a:pt x="4475" y="0"/>
                    <a:pt x="39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5" name="Google Shape;91415;p70"/>
            <p:cNvSpPr/>
            <p:nvPr/>
          </p:nvSpPr>
          <p:spPr>
            <a:xfrm>
              <a:off x="3792050" y="4785525"/>
              <a:ext cx="369450" cy="247700"/>
            </a:xfrm>
            <a:custGeom>
              <a:avLst/>
              <a:gdLst/>
              <a:ahLst/>
              <a:cxnLst/>
              <a:rect l="l" t="t" r="r" b="b"/>
              <a:pathLst>
                <a:path w="14778" h="9908" extrusionOk="0">
                  <a:moveTo>
                    <a:pt x="0" y="1"/>
                  </a:moveTo>
                  <a:lnTo>
                    <a:pt x="0" y="168"/>
                  </a:lnTo>
                  <a:lnTo>
                    <a:pt x="0" y="368"/>
                  </a:lnTo>
                  <a:cubicBezTo>
                    <a:pt x="100" y="5071"/>
                    <a:pt x="267" y="8941"/>
                    <a:pt x="667" y="9207"/>
                  </a:cubicBezTo>
                  <a:cubicBezTo>
                    <a:pt x="1068" y="9441"/>
                    <a:pt x="5304" y="9674"/>
                    <a:pt x="10474" y="9808"/>
                  </a:cubicBezTo>
                  <a:cubicBezTo>
                    <a:pt x="11842" y="9841"/>
                    <a:pt x="13310" y="9875"/>
                    <a:pt x="14778" y="9908"/>
                  </a:cubicBezTo>
                  <a:cubicBezTo>
                    <a:pt x="10908" y="7339"/>
                    <a:pt x="2435" y="1702"/>
                    <a:pt x="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6" name="Google Shape;91416;p70"/>
            <p:cNvSpPr/>
            <p:nvPr/>
          </p:nvSpPr>
          <p:spPr>
            <a:xfrm>
              <a:off x="3549375" y="2382975"/>
              <a:ext cx="792250" cy="2405075"/>
            </a:xfrm>
            <a:custGeom>
              <a:avLst/>
              <a:gdLst/>
              <a:ahLst/>
              <a:cxnLst/>
              <a:rect l="l" t="t" r="r" b="b"/>
              <a:pathLst>
                <a:path w="31690" h="96203" extrusionOk="0">
                  <a:moveTo>
                    <a:pt x="0" y="1"/>
                  </a:moveTo>
                  <a:cubicBezTo>
                    <a:pt x="0" y="1"/>
                    <a:pt x="1635" y="6305"/>
                    <a:pt x="3736" y="14444"/>
                  </a:cubicBezTo>
                  <a:cubicBezTo>
                    <a:pt x="5137" y="19848"/>
                    <a:pt x="6772" y="26086"/>
                    <a:pt x="8240" y="31790"/>
                  </a:cubicBezTo>
                  <a:cubicBezTo>
                    <a:pt x="8773" y="33892"/>
                    <a:pt x="9307" y="35926"/>
                    <a:pt x="9774" y="37828"/>
                  </a:cubicBezTo>
                  <a:cubicBezTo>
                    <a:pt x="11308" y="43899"/>
                    <a:pt x="12476" y="48535"/>
                    <a:pt x="12676" y="49570"/>
                  </a:cubicBezTo>
                  <a:cubicBezTo>
                    <a:pt x="12843" y="50337"/>
                    <a:pt x="8873" y="96203"/>
                    <a:pt x="8873" y="96203"/>
                  </a:cubicBezTo>
                  <a:lnTo>
                    <a:pt x="28521" y="96203"/>
                  </a:lnTo>
                  <a:cubicBezTo>
                    <a:pt x="28521" y="96203"/>
                    <a:pt x="31690" y="56408"/>
                    <a:pt x="30822" y="49369"/>
                  </a:cubicBezTo>
                  <a:cubicBezTo>
                    <a:pt x="30322" y="45033"/>
                    <a:pt x="24985" y="27120"/>
                    <a:pt x="21015" y="14144"/>
                  </a:cubicBezTo>
                  <a:cubicBezTo>
                    <a:pt x="18580" y="6138"/>
                    <a:pt x="16646" y="1"/>
                    <a:pt x="166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7" name="Google Shape;91417;p70"/>
            <p:cNvSpPr/>
            <p:nvPr/>
          </p:nvSpPr>
          <p:spPr>
            <a:xfrm>
              <a:off x="3799550" y="4700775"/>
              <a:ext cx="442000" cy="9425"/>
            </a:xfrm>
            <a:custGeom>
              <a:avLst/>
              <a:gdLst/>
              <a:ahLst/>
              <a:cxnLst/>
              <a:rect l="l" t="t" r="r" b="b"/>
              <a:pathLst>
                <a:path w="17680" h="377" extrusionOk="0">
                  <a:moveTo>
                    <a:pt x="6868" y="0"/>
                  </a:moveTo>
                  <a:cubicBezTo>
                    <a:pt x="3898" y="0"/>
                    <a:pt x="755" y="29"/>
                    <a:pt x="1" y="155"/>
                  </a:cubicBezTo>
                  <a:cubicBezTo>
                    <a:pt x="1" y="155"/>
                    <a:pt x="1" y="222"/>
                    <a:pt x="1" y="222"/>
                  </a:cubicBezTo>
                  <a:cubicBezTo>
                    <a:pt x="755" y="348"/>
                    <a:pt x="3898" y="377"/>
                    <a:pt x="6868" y="377"/>
                  </a:cubicBezTo>
                  <a:cubicBezTo>
                    <a:pt x="9414" y="377"/>
                    <a:pt x="11832" y="355"/>
                    <a:pt x="12509" y="355"/>
                  </a:cubicBezTo>
                  <a:cubicBezTo>
                    <a:pt x="15478" y="322"/>
                    <a:pt x="14644" y="289"/>
                    <a:pt x="17646" y="255"/>
                  </a:cubicBezTo>
                  <a:cubicBezTo>
                    <a:pt x="17680" y="222"/>
                    <a:pt x="17680" y="155"/>
                    <a:pt x="17646" y="155"/>
                  </a:cubicBezTo>
                  <a:cubicBezTo>
                    <a:pt x="14644" y="89"/>
                    <a:pt x="15478" y="55"/>
                    <a:pt x="12509" y="22"/>
                  </a:cubicBezTo>
                  <a:cubicBezTo>
                    <a:pt x="11832" y="22"/>
                    <a:pt x="9414" y="0"/>
                    <a:pt x="68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8" name="Google Shape;91418;p70"/>
            <p:cNvSpPr/>
            <p:nvPr/>
          </p:nvSpPr>
          <p:spPr>
            <a:xfrm>
              <a:off x="3633250" y="2487350"/>
              <a:ext cx="338125" cy="2168650"/>
            </a:xfrm>
            <a:custGeom>
              <a:avLst/>
              <a:gdLst/>
              <a:ahLst/>
              <a:cxnLst/>
              <a:rect l="l" t="t" r="r" b="b"/>
              <a:pathLst>
                <a:path w="13525" h="86746" extrusionOk="0">
                  <a:moveTo>
                    <a:pt x="48" y="0"/>
                  </a:moveTo>
                  <a:cubicBezTo>
                    <a:pt x="1" y="0"/>
                    <a:pt x="20" y="292"/>
                    <a:pt x="148" y="763"/>
                  </a:cubicBezTo>
                  <a:cubicBezTo>
                    <a:pt x="548" y="2230"/>
                    <a:pt x="982" y="3665"/>
                    <a:pt x="1382" y="5132"/>
                  </a:cubicBezTo>
                  <a:cubicBezTo>
                    <a:pt x="2216" y="8034"/>
                    <a:pt x="3083" y="10937"/>
                    <a:pt x="3951" y="13805"/>
                  </a:cubicBezTo>
                  <a:cubicBezTo>
                    <a:pt x="5652" y="19576"/>
                    <a:pt x="7353" y="25314"/>
                    <a:pt x="9088" y="31051"/>
                  </a:cubicBezTo>
                  <a:lnTo>
                    <a:pt x="11689" y="39724"/>
                  </a:lnTo>
                  <a:cubicBezTo>
                    <a:pt x="12156" y="41058"/>
                    <a:pt x="12490" y="42459"/>
                    <a:pt x="12790" y="43893"/>
                  </a:cubicBezTo>
                  <a:cubicBezTo>
                    <a:pt x="12990" y="45361"/>
                    <a:pt x="13057" y="46862"/>
                    <a:pt x="12957" y="48363"/>
                  </a:cubicBezTo>
                  <a:cubicBezTo>
                    <a:pt x="12757" y="51366"/>
                    <a:pt x="12423" y="54368"/>
                    <a:pt x="12123" y="57336"/>
                  </a:cubicBezTo>
                  <a:cubicBezTo>
                    <a:pt x="11856" y="60339"/>
                    <a:pt x="11589" y="63341"/>
                    <a:pt x="11289" y="66343"/>
                  </a:cubicBezTo>
                  <a:cubicBezTo>
                    <a:pt x="10755" y="72347"/>
                    <a:pt x="10188" y="78318"/>
                    <a:pt x="9655" y="84289"/>
                  </a:cubicBezTo>
                  <a:cubicBezTo>
                    <a:pt x="9588" y="85056"/>
                    <a:pt x="9521" y="85790"/>
                    <a:pt x="9455" y="86557"/>
                  </a:cubicBezTo>
                  <a:cubicBezTo>
                    <a:pt x="9455" y="86686"/>
                    <a:pt x="9540" y="86745"/>
                    <a:pt x="9633" y="86745"/>
                  </a:cubicBezTo>
                  <a:cubicBezTo>
                    <a:pt x="9731" y="86745"/>
                    <a:pt x="9838" y="86678"/>
                    <a:pt x="9855" y="86557"/>
                  </a:cubicBezTo>
                  <a:cubicBezTo>
                    <a:pt x="10489" y="80653"/>
                    <a:pt x="10989" y="74716"/>
                    <a:pt x="11556" y="68811"/>
                  </a:cubicBezTo>
                  <a:cubicBezTo>
                    <a:pt x="12123" y="62874"/>
                    <a:pt x="12657" y="57036"/>
                    <a:pt x="13224" y="51132"/>
                  </a:cubicBezTo>
                  <a:cubicBezTo>
                    <a:pt x="13357" y="49664"/>
                    <a:pt x="13524" y="48163"/>
                    <a:pt x="13524" y="46696"/>
                  </a:cubicBezTo>
                  <a:cubicBezTo>
                    <a:pt x="13491" y="45294"/>
                    <a:pt x="13324" y="43927"/>
                    <a:pt x="13024" y="42593"/>
                  </a:cubicBezTo>
                  <a:cubicBezTo>
                    <a:pt x="12357" y="39757"/>
                    <a:pt x="11389" y="36955"/>
                    <a:pt x="10555" y="34187"/>
                  </a:cubicBezTo>
                  <a:cubicBezTo>
                    <a:pt x="8854" y="28516"/>
                    <a:pt x="7153" y="22878"/>
                    <a:pt x="5418" y="17208"/>
                  </a:cubicBezTo>
                  <a:cubicBezTo>
                    <a:pt x="4584" y="14372"/>
                    <a:pt x="3717" y="11570"/>
                    <a:pt x="2850" y="8735"/>
                  </a:cubicBezTo>
                  <a:cubicBezTo>
                    <a:pt x="2416" y="7301"/>
                    <a:pt x="1949" y="5866"/>
                    <a:pt x="1516" y="4465"/>
                  </a:cubicBezTo>
                  <a:cubicBezTo>
                    <a:pt x="1082" y="3031"/>
                    <a:pt x="582" y="1663"/>
                    <a:pt x="181" y="296"/>
                  </a:cubicBezTo>
                  <a:cubicBezTo>
                    <a:pt x="121" y="92"/>
                    <a:pt x="74" y="0"/>
                    <a:pt x="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9" name="Google Shape;91419;p70"/>
            <p:cNvSpPr/>
            <p:nvPr/>
          </p:nvSpPr>
          <p:spPr>
            <a:xfrm>
              <a:off x="3549375" y="2382975"/>
              <a:ext cx="368625" cy="945700"/>
            </a:xfrm>
            <a:custGeom>
              <a:avLst/>
              <a:gdLst/>
              <a:ahLst/>
              <a:cxnLst/>
              <a:rect l="l" t="t" r="r" b="b"/>
              <a:pathLst>
                <a:path w="14745" h="37828" extrusionOk="0">
                  <a:moveTo>
                    <a:pt x="0" y="1"/>
                  </a:moveTo>
                  <a:cubicBezTo>
                    <a:pt x="0" y="1"/>
                    <a:pt x="6038" y="23117"/>
                    <a:pt x="9774" y="37828"/>
                  </a:cubicBezTo>
                  <a:cubicBezTo>
                    <a:pt x="11375" y="25686"/>
                    <a:pt x="13577" y="8940"/>
                    <a:pt x="147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0" name="Google Shape;91420;p70"/>
            <p:cNvSpPr/>
            <p:nvPr/>
          </p:nvSpPr>
          <p:spPr>
            <a:xfrm>
              <a:off x="3269175" y="4355225"/>
              <a:ext cx="774750" cy="688275"/>
            </a:xfrm>
            <a:custGeom>
              <a:avLst/>
              <a:gdLst/>
              <a:ahLst/>
              <a:cxnLst/>
              <a:rect l="l" t="t" r="r" b="b"/>
              <a:pathLst>
                <a:path w="30990" h="27531" extrusionOk="0">
                  <a:moveTo>
                    <a:pt x="467" y="1"/>
                  </a:moveTo>
                  <a:cubicBezTo>
                    <a:pt x="467" y="1"/>
                    <a:pt x="0" y="7206"/>
                    <a:pt x="67" y="14144"/>
                  </a:cubicBezTo>
                  <a:lnTo>
                    <a:pt x="67" y="14544"/>
                  </a:lnTo>
                  <a:cubicBezTo>
                    <a:pt x="67" y="15578"/>
                    <a:pt x="100" y="16612"/>
                    <a:pt x="100" y="17613"/>
                  </a:cubicBezTo>
                  <a:lnTo>
                    <a:pt x="100" y="17747"/>
                  </a:lnTo>
                  <a:cubicBezTo>
                    <a:pt x="201" y="22550"/>
                    <a:pt x="367" y="26520"/>
                    <a:pt x="801" y="26786"/>
                  </a:cubicBezTo>
                  <a:cubicBezTo>
                    <a:pt x="1533" y="27259"/>
                    <a:pt x="15408" y="27530"/>
                    <a:pt x="23780" y="27530"/>
                  </a:cubicBezTo>
                  <a:cubicBezTo>
                    <a:pt x="27233" y="27530"/>
                    <a:pt x="29749" y="27484"/>
                    <a:pt x="30022" y="27387"/>
                  </a:cubicBezTo>
                  <a:cubicBezTo>
                    <a:pt x="30989" y="27087"/>
                    <a:pt x="30189" y="24351"/>
                    <a:pt x="29155" y="23484"/>
                  </a:cubicBezTo>
                  <a:cubicBezTo>
                    <a:pt x="28087" y="22650"/>
                    <a:pt x="17680" y="17880"/>
                    <a:pt x="17680" y="17880"/>
                  </a:cubicBezTo>
                  <a:lnTo>
                    <a:pt x="17680" y="17580"/>
                  </a:lnTo>
                  <a:lnTo>
                    <a:pt x="17780" y="14678"/>
                  </a:lnTo>
                  <a:lnTo>
                    <a:pt x="17780" y="14111"/>
                  </a:lnTo>
                  <a:lnTo>
                    <a:pt x="18280" y="101"/>
                  </a:lnTo>
                  <a:lnTo>
                    <a:pt x="467"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1" name="Google Shape;91421;p70"/>
            <p:cNvSpPr/>
            <p:nvPr/>
          </p:nvSpPr>
          <p:spPr>
            <a:xfrm>
              <a:off x="3270850" y="4708825"/>
              <a:ext cx="773075" cy="334675"/>
            </a:xfrm>
            <a:custGeom>
              <a:avLst/>
              <a:gdLst/>
              <a:ahLst/>
              <a:cxnLst/>
              <a:rect l="l" t="t" r="r" b="b"/>
              <a:pathLst>
                <a:path w="30923" h="13387" extrusionOk="0">
                  <a:moveTo>
                    <a:pt x="0" y="0"/>
                  </a:moveTo>
                  <a:lnTo>
                    <a:pt x="0" y="400"/>
                  </a:lnTo>
                  <a:cubicBezTo>
                    <a:pt x="0" y="1434"/>
                    <a:pt x="33" y="2468"/>
                    <a:pt x="33" y="3469"/>
                  </a:cubicBezTo>
                  <a:lnTo>
                    <a:pt x="33" y="3603"/>
                  </a:lnTo>
                  <a:cubicBezTo>
                    <a:pt x="134" y="8406"/>
                    <a:pt x="300" y="12376"/>
                    <a:pt x="734" y="12642"/>
                  </a:cubicBezTo>
                  <a:cubicBezTo>
                    <a:pt x="1466" y="13115"/>
                    <a:pt x="15341" y="13386"/>
                    <a:pt x="23713" y="13386"/>
                  </a:cubicBezTo>
                  <a:cubicBezTo>
                    <a:pt x="27166" y="13386"/>
                    <a:pt x="29682" y="13340"/>
                    <a:pt x="29955" y="13243"/>
                  </a:cubicBezTo>
                  <a:cubicBezTo>
                    <a:pt x="30922" y="12943"/>
                    <a:pt x="30155" y="10241"/>
                    <a:pt x="29088" y="9373"/>
                  </a:cubicBezTo>
                  <a:cubicBezTo>
                    <a:pt x="28053" y="8506"/>
                    <a:pt x="17646" y="3736"/>
                    <a:pt x="17646" y="3736"/>
                  </a:cubicBezTo>
                  <a:lnTo>
                    <a:pt x="17646" y="3436"/>
                  </a:lnTo>
                  <a:lnTo>
                    <a:pt x="17746" y="534"/>
                  </a:lnTo>
                  <a:lnTo>
                    <a:pt x="1774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2" name="Google Shape;91422;p70"/>
            <p:cNvSpPr/>
            <p:nvPr/>
          </p:nvSpPr>
          <p:spPr>
            <a:xfrm>
              <a:off x="3271675" y="4794700"/>
              <a:ext cx="772250" cy="248800"/>
            </a:xfrm>
            <a:custGeom>
              <a:avLst/>
              <a:gdLst/>
              <a:ahLst/>
              <a:cxnLst/>
              <a:rect l="l" t="t" r="r" b="b"/>
              <a:pathLst>
                <a:path w="30890" h="9952" extrusionOk="0">
                  <a:moveTo>
                    <a:pt x="17580" y="1"/>
                  </a:moveTo>
                  <a:lnTo>
                    <a:pt x="0" y="34"/>
                  </a:lnTo>
                  <a:lnTo>
                    <a:pt x="0" y="168"/>
                  </a:lnTo>
                  <a:cubicBezTo>
                    <a:pt x="101" y="4971"/>
                    <a:pt x="267" y="8941"/>
                    <a:pt x="701" y="9207"/>
                  </a:cubicBezTo>
                  <a:cubicBezTo>
                    <a:pt x="1433" y="9680"/>
                    <a:pt x="15308" y="9951"/>
                    <a:pt x="23680" y="9951"/>
                  </a:cubicBezTo>
                  <a:cubicBezTo>
                    <a:pt x="27133" y="9951"/>
                    <a:pt x="29649" y="9905"/>
                    <a:pt x="29922" y="9808"/>
                  </a:cubicBezTo>
                  <a:cubicBezTo>
                    <a:pt x="30889" y="9508"/>
                    <a:pt x="30089" y="6772"/>
                    <a:pt x="29021" y="5905"/>
                  </a:cubicBezTo>
                  <a:cubicBezTo>
                    <a:pt x="27987" y="5038"/>
                    <a:pt x="17580" y="301"/>
                    <a:pt x="17580" y="301"/>
                  </a:cubicBezTo>
                  <a:lnTo>
                    <a:pt x="175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3" name="Google Shape;91423;p70"/>
            <p:cNvSpPr/>
            <p:nvPr/>
          </p:nvSpPr>
          <p:spPr>
            <a:xfrm>
              <a:off x="3319200" y="5007750"/>
              <a:ext cx="696375" cy="9100"/>
            </a:xfrm>
            <a:custGeom>
              <a:avLst/>
              <a:gdLst/>
              <a:ahLst/>
              <a:cxnLst/>
              <a:rect l="l" t="t" r="r" b="b"/>
              <a:pathLst>
                <a:path w="27855" h="364" extrusionOk="0">
                  <a:moveTo>
                    <a:pt x="7287" y="0"/>
                  </a:moveTo>
                  <a:cubicBezTo>
                    <a:pt x="4102" y="0"/>
                    <a:pt x="1423" y="24"/>
                    <a:pt x="34" y="85"/>
                  </a:cubicBezTo>
                  <a:cubicBezTo>
                    <a:pt x="1" y="85"/>
                    <a:pt x="1" y="118"/>
                    <a:pt x="34" y="118"/>
                  </a:cubicBezTo>
                  <a:cubicBezTo>
                    <a:pt x="3233" y="282"/>
                    <a:pt x="13281" y="364"/>
                    <a:pt x="20589" y="364"/>
                  </a:cubicBezTo>
                  <a:cubicBezTo>
                    <a:pt x="23721" y="364"/>
                    <a:pt x="26350" y="348"/>
                    <a:pt x="27721" y="318"/>
                  </a:cubicBezTo>
                  <a:cubicBezTo>
                    <a:pt x="27854" y="318"/>
                    <a:pt x="27854" y="252"/>
                    <a:pt x="27721" y="218"/>
                  </a:cubicBezTo>
                  <a:cubicBezTo>
                    <a:pt x="24539" y="126"/>
                    <a:pt x="14585" y="0"/>
                    <a:pt x="72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4" name="Google Shape;91424;p70"/>
            <p:cNvSpPr/>
            <p:nvPr/>
          </p:nvSpPr>
          <p:spPr>
            <a:xfrm>
              <a:off x="3623750" y="4792600"/>
              <a:ext cx="139950" cy="35700"/>
            </a:xfrm>
            <a:custGeom>
              <a:avLst/>
              <a:gdLst/>
              <a:ahLst/>
              <a:cxnLst/>
              <a:rect l="l" t="t" r="r" b="b"/>
              <a:pathLst>
                <a:path w="5598" h="1428" extrusionOk="0">
                  <a:moveTo>
                    <a:pt x="3944" y="0"/>
                  </a:moveTo>
                  <a:cubicBezTo>
                    <a:pt x="2523" y="0"/>
                    <a:pt x="1052" y="392"/>
                    <a:pt x="28" y="1319"/>
                  </a:cubicBezTo>
                  <a:cubicBezTo>
                    <a:pt x="0" y="1373"/>
                    <a:pt x="18" y="1428"/>
                    <a:pt x="79" y="1428"/>
                  </a:cubicBezTo>
                  <a:cubicBezTo>
                    <a:pt x="93" y="1428"/>
                    <a:pt x="109" y="1425"/>
                    <a:pt x="128" y="1419"/>
                  </a:cubicBezTo>
                  <a:cubicBezTo>
                    <a:pt x="1862" y="885"/>
                    <a:pt x="3630" y="518"/>
                    <a:pt x="5431" y="352"/>
                  </a:cubicBezTo>
                  <a:cubicBezTo>
                    <a:pt x="5443" y="354"/>
                    <a:pt x="5453" y="355"/>
                    <a:pt x="5463" y="355"/>
                  </a:cubicBezTo>
                  <a:cubicBezTo>
                    <a:pt x="5598" y="355"/>
                    <a:pt x="5589" y="152"/>
                    <a:pt x="5465" y="152"/>
                  </a:cubicBezTo>
                  <a:cubicBezTo>
                    <a:pt x="4981" y="53"/>
                    <a:pt x="4466" y="0"/>
                    <a:pt x="39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5" name="Google Shape;91425;p70"/>
            <p:cNvSpPr/>
            <p:nvPr/>
          </p:nvSpPr>
          <p:spPr>
            <a:xfrm>
              <a:off x="3656275" y="4812600"/>
              <a:ext cx="139975" cy="35725"/>
            </a:xfrm>
            <a:custGeom>
              <a:avLst/>
              <a:gdLst/>
              <a:ahLst/>
              <a:cxnLst/>
              <a:rect l="l" t="t" r="r" b="b"/>
              <a:pathLst>
                <a:path w="5599" h="1429" extrusionOk="0">
                  <a:moveTo>
                    <a:pt x="3944" y="1"/>
                  </a:moveTo>
                  <a:cubicBezTo>
                    <a:pt x="2523" y="1"/>
                    <a:pt x="1052" y="392"/>
                    <a:pt x="27" y="1320"/>
                  </a:cubicBezTo>
                  <a:cubicBezTo>
                    <a:pt x="0" y="1374"/>
                    <a:pt x="17" y="1429"/>
                    <a:pt x="79" y="1429"/>
                  </a:cubicBezTo>
                  <a:cubicBezTo>
                    <a:pt x="93" y="1429"/>
                    <a:pt x="109" y="1426"/>
                    <a:pt x="128" y="1420"/>
                  </a:cubicBezTo>
                  <a:cubicBezTo>
                    <a:pt x="1829" y="886"/>
                    <a:pt x="3630" y="519"/>
                    <a:pt x="5431" y="386"/>
                  </a:cubicBezTo>
                  <a:cubicBezTo>
                    <a:pt x="5565" y="352"/>
                    <a:pt x="5598" y="185"/>
                    <a:pt x="5465" y="152"/>
                  </a:cubicBezTo>
                  <a:cubicBezTo>
                    <a:pt x="4981" y="54"/>
                    <a:pt x="4466" y="1"/>
                    <a:pt x="3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6" name="Google Shape;91426;p70"/>
            <p:cNvSpPr/>
            <p:nvPr/>
          </p:nvSpPr>
          <p:spPr>
            <a:xfrm>
              <a:off x="3688750" y="4832625"/>
              <a:ext cx="139175" cy="35650"/>
            </a:xfrm>
            <a:custGeom>
              <a:avLst/>
              <a:gdLst/>
              <a:ahLst/>
              <a:cxnLst/>
              <a:rect l="l" t="t" r="r" b="b"/>
              <a:pathLst>
                <a:path w="5567" h="1426" extrusionOk="0">
                  <a:moveTo>
                    <a:pt x="3946" y="0"/>
                  </a:moveTo>
                  <a:cubicBezTo>
                    <a:pt x="2525" y="0"/>
                    <a:pt x="1054" y="392"/>
                    <a:pt x="29" y="1319"/>
                  </a:cubicBezTo>
                  <a:cubicBezTo>
                    <a:pt x="1" y="1348"/>
                    <a:pt x="21" y="1426"/>
                    <a:pt x="70" y="1426"/>
                  </a:cubicBezTo>
                  <a:cubicBezTo>
                    <a:pt x="78" y="1426"/>
                    <a:pt x="87" y="1424"/>
                    <a:pt x="96" y="1419"/>
                  </a:cubicBezTo>
                  <a:cubicBezTo>
                    <a:pt x="1831" y="886"/>
                    <a:pt x="3632" y="519"/>
                    <a:pt x="5433" y="385"/>
                  </a:cubicBezTo>
                  <a:cubicBezTo>
                    <a:pt x="5567" y="352"/>
                    <a:pt x="5567" y="185"/>
                    <a:pt x="5467" y="152"/>
                  </a:cubicBezTo>
                  <a:cubicBezTo>
                    <a:pt x="4983" y="53"/>
                    <a:pt x="4468" y="0"/>
                    <a:pt x="39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7" name="Google Shape;91427;p70"/>
            <p:cNvSpPr/>
            <p:nvPr/>
          </p:nvSpPr>
          <p:spPr>
            <a:xfrm>
              <a:off x="3232475" y="2382975"/>
              <a:ext cx="718875" cy="2414250"/>
            </a:xfrm>
            <a:custGeom>
              <a:avLst/>
              <a:gdLst/>
              <a:ahLst/>
              <a:cxnLst/>
              <a:rect l="l" t="t" r="r" b="b"/>
              <a:pathLst>
                <a:path w="28755" h="96570" extrusionOk="0">
                  <a:moveTo>
                    <a:pt x="6072" y="1"/>
                  </a:moveTo>
                  <a:cubicBezTo>
                    <a:pt x="6072" y="1"/>
                    <a:pt x="5705" y="6372"/>
                    <a:pt x="5238" y="14611"/>
                  </a:cubicBezTo>
                  <a:cubicBezTo>
                    <a:pt x="4471" y="28054"/>
                    <a:pt x="3503" y="46434"/>
                    <a:pt x="3537" y="50604"/>
                  </a:cubicBezTo>
                  <a:cubicBezTo>
                    <a:pt x="3570" y="53172"/>
                    <a:pt x="1" y="96570"/>
                    <a:pt x="1" y="96570"/>
                  </a:cubicBezTo>
                  <a:lnTo>
                    <a:pt x="19648" y="96503"/>
                  </a:lnTo>
                  <a:cubicBezTo>
                    <a:pt x="19648" y="96503"/>
                    <a:pt x="20682" y="57642"/>
                    <a:pt x="20515" y="50570"/>
                  </a:cubicBezTo>
                  <a:cubicBezTo>
                    <a:pt x="20482" y="48669"/>
                    <a:pt x="20682" y="39763"/>
                    <a:pt x="20916" y="31790"/>
                  </a:cubicBezTo>
                  <a:cubicBezTo>
                    <a:pt x="21082" y="24652"/>
                    <a:pt x="21283" y="18247"/>
                    <a:pt x="21283" y="18247"/>
                  </a:cubicBezTo>
                  <a:cubicBezTo>
                    <a:pt x="22817" y="17280"/>
                    <a:pt x="24418" y="16446"/>
                    <a:pt x="26086" y="15779"/>
                  </a:cubicBezTo>
                  <a:cubicBezTo>
                    <a:pt x="26253" y="15278"/>
                    <a:pt x="26420" y="14778"/>
                    <a:pt x="26553" y="14244"/>
                  </a:cubicBezTo>
                  <a:cubicBezTo>
                    <a:pt x="28388" y="7940"/>
                    <a:pt x="28755" y="1"/>
                    <a:pt x="287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8" name="Google Shape;91428;p70"/>
            <p:cNvSpPr/>
            <p:nvPr/>
          </p:nvSpPr>
          <p:spPr>
            <a:xfrm>
              <a:off x="3265000" y="4705425"/>
              <a:ext cx="442850" cy="9775"/>
            </a:xfrm>
            <a:custGeom>
              <a:avLst/>
              <a:gdLst/>
              <a:ahLst/>
              <a:cxnLst/>
              <a:rect l="l" t="t" r="r" b="b"/>
              <a:pathLst>
                <a:path w="17714" h="391" extrusionOk="0">
                  <a:moveTo>
                    <a:pt x="10501" y="1"/>
                  </a:moveTo>
                  <a:cubicBezTo>
                    <a:pt x="7166" y="1"/>
                    <a:pt x="1098" y="21"/>
                    <a:pt x="34" y="203"/>
                  </a:cubicBezTo>
                  <a:cubicBezTo>
                    <a:pt x="1" y="203"/>
                    <a:pt x="1" y="269"/>
                    <a:pt x="34" y="269"/>
                  </a:cubicBezTo>
                  <a:cubicBezTo>
                    <a:pt x="671" y="363"/>
                    <a:pt x="3113" y="391"/>
                    <a:pt x="5688" y="391"/>
                  </a:cubicBezTo>
                  <a:cubicBezTo>
                    <a:pt x="8637" y="391"/>
                    <a:pt x="11759" y="354"/>
                    <a:pt x="12543" y="336"/>
                  </a:cubicBezTo>
                  <a:cubicBezTo>
                    <a:pt x="15512" y="303"/>
                    <a:pt x="14678" y="269"/>
                    <a:pt x="17647" y="203"/>
                  </a:cubicBezTo>
                  <a:cubicBezTo>
                    <a:pt x="17713" y="203"/>
                    <a:pt x="17713" y="103"/>
                    <a:pt x="17647" y="103"/>
                  </a:cubicBezTo>
                  <a:cubicBezTo>
                    <a:pt x="14678" y="69"/>
                    <a:pt x="15512" y="36"/>
                    <a:pt x="12510" y="3"/>
                  </a:cubicBezTo>
                  <a:cubicBezTo>
                    <a:pt x="12183" y="3"/>
                    <a:pt x="11454" y="1"/>
                    <a:pt x="10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9" name="Google Shape;91429;p70"/>
            <p:cNvSpPr/>
            <p:nvPr/>
          </p:nvSpPr>
          <p:spPr>
            <a:xfrm>
              <a:off x="3300850" y="2451875"/>
              <a:ext cx="128000" cy="2168150"/>
            </a:xfrm>
            <a:custGeom>
              <a:avLst/>
              <a:gdLst/>
              <a:ahLst/>
              <a:cxnLst/>
              <a:rect l="l" t="t" r="r" b="b"/>
              <a:pathLst>
                <a:path w="5120" h="86726" extrusionOk="0">
                  <a:moveTo>
                    <a:pt x="5076" y="0"/>
                  </a:moveTo>
                  <a:cubicBezTo>
                    <a:pt x="5045" y="0"/>
                    <a:pt x="5005" y="25"/>
                    <a:pt x="5005" y="80"/>
                  </a:cubicBezTo>
                  <a:cubicBezTo>
                    <a:pt x="4638" y="11021"/>
                    <a:pt x="4271" y="21996"/>
                    <a:pt x="3770" y="32937"/>
                  </a:cubicBezTo>
                  <a:cubicBezTo>
                    <a:pt x="3270" y="43845"/>
                    <a:pt x="2603" y="54886"/>
                    <a:pt x="1669" y="65827"/>
                  </a:cubicBezTo>
                  <a:cubicBezTo>
                    <a:pt x="1168" y="71965"/>
                    <a:pt x="668" y="80571"/>
                    <a:pt x="1" y="86675"/>
                  </a:cubicBezTo>
                  <a:cubicBezTo>
                    <a:pt x="1" y="86709"/>
                    <a:pt x="18" y="86725"/>
                    <a:pt x="34" y="86725"/>
                  </a:cubicBezTo>
                  <a:cubicBezTo>
                    <a:pt x="51" y="86725"/>
                    <a:pt x="68" y="86709"/>
                    <a:pt x="68" y="86675"/>
                  </a:cubicBezTo>
                  <a:cubicBezTo>
                    <a:pt x="1502" y="75834"/>
                    <a:pt x="2303" y="62391"/>
                    <a:pt x="3003" y="51450"/>
                  </a:cubicBezTo>
                  <a:cubicBezTo>
                    <a:pt x="3670" y="40542"/>
                    <a:pt x="4171" y="29568"/>
                    <a:pt x="4538" y="18627"/>
                  </a:cubicBezTo>
                  <a:cubicBezTo>
                    <a:pt x="4738" y="12456"/>
                    <a:pt x="4904" y="6251"/>
                    <a:pt x="5105" y="47"/>
                  </a:cubicBezTo>
                  <a:cubicBezTo>
                    <a:pt x="5120" y="17"/>
                    <a:pt x="5101" y="0"/>
                    <a:pt x="5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0" name="Google Shape;91430;p70"/>
            <p:cNvSpPr/>
            <p:nvPr/>
          </p:nvSpPr>
          <p:spPr>
            <a:xfrm>
              <a:off x="3763075" y="2765625"/>
              <a:ext cx="146400" cy="76200"/>
            </a:xfrm>
            <a:custGeom>
              <a:avLst/>
              <a:gdLst/>
              <a:ahLst/>
              <a:cxnLst/>
              <a:rect l="l" t="t" r="r" b="b"/>
              <a:pathLst>
                <a:path w="5856" h="3048" extrusionOk="0">
                  <a:moveTo>
                    <a:pt x="5703" y="0"/>
                  </a:moveTo>
                  <a:cubicBezTo>
                    <a:pt x="5690" y="0"/>
                    <a:pt x="5677" y="2"/>
                    <a:pt x="5663" y="6"/>
                  </a:cubicBezTo>
                  <a:cubicBezTo>
                    <a:pt x="3728" y="806"/>
                    <a:pt x="1860" y="1774"/>
                    <a:pt x="59" y="2908"/>
                  </a:cubicBezTo>
                  <a:cubicBezTo>
                    <a:pt x="1" y="2965"/>
                    <a:pt x="43" y="3048"/>
                    <a:pt x="98" y="3048"/>
                  </a:cubicBezTo>
                  <a:cubicBezTo>
                    <a:pt x="107" y="3048"/>
                    <a:pt x="116" y="3046"/>
                    <a:pt x="125" y="3041"/>
                  </a:cubicBezTo>
                  <a:cubicBezTo>
                    <a:pt x="2027" y="2107"/>
                    <a:pt x="3961" y="1240"/>
                    <a:pt x="5796" y="206"/>
                  </a:cubicBezTo>
                  <a:cubicBezTo>
                    <a:pt x="5856" y="116"/>
                    <a:pt x="5809" y="0"/>
                    <a:pt x="57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1" name="Google Shape;91431;p70"/>
            <p:cNvSpPr/>
            <p:nvPr/>
          </p:nvSpPr>
          <p:spPr>
            <a:xfrm>
              <a:off x="3363400" y="2382975"/>
              <a:ext cx="711375" cy="365300"/>
            </a:xfrm>
            <a:custGeom>
              <a:avLst/>
              <a:gdLst/>
              <a:ahLst/>
              <a:cxnLst/>
              <a:rect l="l" t="t" r="r" b="b"/>
              <a:pathLst>
                <a:path w="28455" h="14612" extrusionOk="0">
                  <a:moveTo>
                    <a:pt x="835" y="1"/>
                  </a:moveTo>
                  <a:cubicBezTo>
                    <a:pt x="835" y="1"/>
                    <a:pt x="468" y="6372"/>
                    <a:pt x="1" y="14611"/>
                  </a:cubicBezTo>
                  <a:lnTo>
                    <a:pt x="11175" y="14444"/>
                  </a:lnTo>
                  <a:lnTo>
                    <a:pt x="21316" y="14244"/>
                  </a:lnTo>
                  <a:lnTo>
                    <a:pt x="28454" y="14144"/>
                  </a:lnTo>
                  <a:cubicBezTo>
                    <a:pt x="25986" y="6138"/>
                    <a:pt x="24051" y="1"/>
                    <a:pt x="240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2" name="Google Shape;91432;p70"/>
            <p:cNvSpPr/>
            <p:nvPr/>
          </p:nvSpPr>
          <p:spPr>
            <a:xfrm>
              <a:off x="4267375" y="1360575"/>
              <a:ext cx="266900" cy="345275"/>
            </a:xfrm>
            <a:custGeom>
              <a:avLst/>
              <a:gdLst/>
              <a:ahLst/>
              <a:cxnLst/>
              <a:rect l="l" t="t" r="r" b="b"/>
              <a:pathLst>
                <a:path w="10676" h="13811" extrusionOk="0">
                  <a:moveTo>
                    <a:pt x="10141" y="1"/>
                  </a:moveTo>
                  <a:lnTo>
                    <a:pt x="3804" y="168"/>
                  </a:lnTo>
                  <a:cubicBezTo>
                    <a:pt x="3437" y="201"/>
                    <a:pt x="3103" y="468"/>
                    <a:pt x="2936" y="835"/>
                  </a:cubicBezTo>
                  <a:lnTo>
                    <a:pt x="134" y="13144"/>
                  </a:lnTo>
                  <a:cubicBezTo>
                    <a:pt x="1" y="13510"/>
                    <a:pt x="201" y="13811"/>
                    <a:pt x="568" y="13811"/>
                  </a:cubicBezTo>
                  <a:lnTo>
                    <a:pt x="6872" y="13644"/>
                  </a:lnTo>
                  <a:cubicBezTo>
                    <a:pt x="7273" y="13611"/>
                    <a:pt x="7606" y="13344"/>
                    <a:pt x="7740" y="12977"/>
                  </a:cubicBezTo>
                  <a:lnTo>
                    <a:pt x="10575" y="668"/>
                  </a:lnTo>
                  <a:cubicBezTo>
                    <a:pt x="10675" y="301"/>
                    <a:pt x="10508" y="1"/>
                    <a:pt x="10141" y="1"/>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3" name="Google Shape;91433;p70"/>
            <p:cNvSpPr/>
            <p:nvPr/>
          </p:nvSpPr>
          <p:spPr>
            <a:xfrm>
              <a:off x="4286575" y="1360525"/>
              <a:ext cx="266700" cy="344500"/>
            </a:xfrm>
            <a:custGeom>
              <a:avLst/>
              <a:gdLst/>
              <a:ahLst/>
              <a:cxnLst/>
              <a:rect l="l" t="t" r="r" b="b"/>
              <a:pathLst>
                <a:path w="10668" h="13780" extrusionOk="0">
                  <a:moveTo>
                    <a:pt x="10191" y="0"/>
                  </a:moveTo>
                  <a:cubicBezTo>
                    <a:pt x="10174" y="0"/>
                    <a:pt x="10158" y="1"/>
                    <a:pt x="10141" y="3"/>
                  </a:cubicBezTo>
                  <a:lnTo>
                    <a:pt x="3803" y="136"/>
                  </a:lnTo>
                  <a:cubicBezTo>
                    <a:pt x="3403" y="170"/>
                    <a:pt x="3069" y="436"/>
                    <a:pt x="2936" y="803"/>
                  </a:cubicBezTo>
                  <a:lnTo>
                    <a:pt x="134" y="13146"/>
                  </a:lnTo>
                  <a:cubicBezTo>
                    <a:pt x="0" y="13512"/>
                    <a:pt x="200" y="13779"/>
                    <a:pt x="534" y="13779"/>
                  </a:cubicBezTo>
                  <a:lnTo>
                    <a:pt x="6872" y="13646"/>
                  </a:lnTo>
                  <a:cubicBezTo>
                    <a:pt x="7239" y="13613"/>
                    <a:pt x="7572" y="13346"/>
                    <a:pt x="7739" y="12979"/>
                  </a:cubicBezTo>
                  <a:lnTo>
                    <a:pt x="10541" y="637"/>
                  </a:lnTo>
                  <a:cubicBezTo>
                    <a:pt x="10668" y="288"/>
                    <a:pt x="10494" y="0"/>
                    <a:pt x="10191" y="0"/>
                  </a:cubicBez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4" name="Google Shape;91434;p70"/>
            <p:cNvSpPr/>
            <p:nvPr/>
          </p:nvSpPr>
          <p:spPr>
            <a:xfrm>
              <a:off x="4376625" y="1379775"/>
              <a:ext cx="26725" cy="27525"/>
            </a:xfrm>
            <a:custGeom>
              <a:avLst/>
              <a:gdLst/>
              <a:ahLst/>
              <a:cxnLst/>
              <a:rect l="l" t="t" r="r" b="b"/>
              <a:pathLst>
                <a:path w="1069" h="1101" extrusionOk="0">
                  <a:moveTo>
                    <a:pt x="534" y="0"/>
                  </a:moveTo>
                  <a:cubicBezTo>
                    <a:pt x="234" y="0"/>
                    <a:pt x="1" y="267"/>
                    <a:pt x="1" y="567"/>
                  </a:cubicBezTo>
                  <a:cubicBezTo>
                    <a:pt x="1" y="867"/>
                    <a:pt x="234" y="1101"/>
                    <a:pt x="534" y="1101"/>
                  </a:cubicBezTo>
                  <a:cubicBezTo>
                    <a:pt x="835" y="1101"/>
                    <a:pt x="1068" y="867"/>
                    <a:pt x="1068" y="567"/>
                  </a:cubicBezTo>
                  <a:cubicBezTo>
                    <a:pt x="1068" y="267"/>
                    <a:pt x="835" y="0"/>
                    <a:pt x="5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5" name="Google Shape;91435;p70"/>
            <p:cNvSpPr/>
            <p:nvPr/>
          </p:nvSpPr>
          <p:spPr>
            <a:xfrm>
              <a:off x="3790900" y="1705950"/>
              <a:ext cx="819175" cy="585925"/>
            </a:xfrm>
            <a:custGeom>
              <a:avLst/>
              <a:gdLst/>
              <a:ahLst/>
              <a:cxnLst/>
              <a:rect l="l" t="t" r="r" b="b"/>
              <a:pathLst>
                <a:path w="32767" h="23437" extrusionOk="0">
                  <a:moveTo>
                    <a:pt x="1848" y="1"/>
                  </a:moveTo>
                  <a:cubicBezTo>
                    <a:pt x="0" y="1"/>
                    <a:pt x="935" y="3802"/>
                    <a:pt x="2014" y="6033"/>
                  </a:cubicBezTo>
                  <a:cubicBezTo>
                    <a:pt x="5717" y="13605"/>
                    <a:pt x="13890" y="23412"/>
                    <a:pt x="17225" y="23412"/>
                  </a:cubicBezTo>
                  <a:cubicBezTo>
                    <a:pt x="17643" y="23412"/>
                    <a:pt x="18152" y="23436"/>
                    <a:pt x="18711" y="23436"/>
                  </a:cubicBezTo>
                  <a:cubicBezTo>
                    <a:pt x="20248" y="23436"/>
                    <a:pt x="22171" y="23257"/>
                    <a:pt x="23663" y="21911"/>
                  </a:cubicBezTo>
                  <a:cubicBezTo>
                    <a:pt x="28166" y="17875"/>
                    <a:pt x="31836" y="10236"/>
                    <a:pt x="32570" y="5867"/>
                  </a:cubicBezTo>
                  <a:cubicBezTo>
                    <a:pt x="32766" y="4573"/>
                    <a:pt x="27436" y="2045"/>
                    <a:pt x="25100" y="2045"/>
                  </a:cubicBezTo>
                  <a:cubicBezTo>
                    <a:pt x="24667" y="2045"/>
                    <a:pt x="24336" y="2132"/>
                    <a:pt x="24164" y="2331"/>
                  </a:cubicBezTo>
                  <a:cubicBezTo>
                    <a:pt x="21595" y="5333"/>
                    <a:pt x="18660" y="11137"/>
                    <a:pt x="18193" y="11137"/>
                  </a:cubicBezTo>
                  <a:cubicBezTo>
                    <a:pt x="16491" y="11004"/>
                    <a:pt x="9753" y="5566"/>
                    <a:pt x="5050" y="1730"/>
                  </a:cubicBezTo>
                  <a:cubicBezTo>
                    <a:pt x="3540" y="494"/>
                    <a:pt x="2513" y="1"/>
                    <a:pt x="1848"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6" name="Google Shape;91436;p70"/>
            <p:cNvSpPr/>
            <p:nvPr/>
          </p:nvSpPr>
          <p:spPr>
            <a:xfrm>
              <a:off x="4480025" y="1425825"/>
              <a:ext cx="126800" cy="227500"/>
            </a:xfrm>
            <a:custGeom>
              <a:avLst/>
              <a:gdLst/>
              <a:ahLst/>
              <a:cxnLst/>
              <a:rect l="l" t="t" r="r" b="b"/>
              <a:pathLst>
                <a:path w="5072" h="9100" extrusionOk="0">
                  <a:moveTo>
                    <a:pt x="3483" y="0"/>
                  </a:moveTo>
                  <a:cubicBezTo>
                    <a:pt x="3141" y="0"/>
                    <a:pt x="2722" y="230"/>
                    <a:pt x="2269" y="760"/>
                  </a:cubicBezTo>
                  <a:cubicBezTo>
                    <a:pt x="1" y="3362"/>
                    <a:pt x="234" y="7631"/>
                    <a:pt x="735" y="9099"/>
                  </a:cubicBezTo>
                  <a:lnTo>
                    <a:pt x="5071" y="9099"/>
                  </a:lnTo>
                  <a:cubicBezTo>
                    <a:pt x="4237" y="5964"/>
                    <a:pt x="3537" y="5296"/>
                    <a:pt x="4237" y="2261"/>
                  </a:cubicBezTo>
                  <a:cubicBezTo>
                    <a:pt x="4550" y="944"/>
                    <a:pt x="4175" y="0"/>
                    <a:pt x="3483"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7" name="Google Shape;91437;p70"/>
            <p:cNvSpPr/>
            <p:nvPr/>
          </p:nvSpPr>
          <p:spPr>
            <a:xfrm>
              <a:off x="4313825" y="1433350"/>
              <a:ext cx="316350" cy="453475"/>
            </a:xfrm>
            <a:custGeom>
              <a:avLst/>
              <a:gdLst/>
              <a:ahLst/>
              <a:cxnLst/>
              <a:rect l="l" t="t" r="r" b="b"/>
              <a:pathLst>
                <a:path w="12654" h="18139" extrusionOk="0">
                  <a:moveTo>
                    <a:pt x="1983" y="1"/>
                  </a:moveTo>
                  <a:cubicBezTo>
                    <a:pt x="815" y="1"/>
                    <a:pt x="0" y="532"/>
                    <a:pt x="1545" y="1893"/>
                  </a:cubicBezTo>
                  <a:cubicBezTo>
                    <a:pt x="3113" y="3261"/>
                    <a:pt x="4547" y="3661"/>
                    <a:pt x="5281" y="4629"/>
                  </a:cubicBezTo>
                  <a:cubicBezTo>
                    <a:pt x="5281" y="4629"/>
                    <a:pt x="1912" y="5362"/>
                    <a:pt x="1345" y="6964"/>
                  </a:cubicBezTo>
                  <a:cubicBezTo>
                    <a:pt x="878" y="8365"/>
                    <a:pt x="478" y="9799"/>
                    <a:pt x="211" y="11267"/>
                  </a:cubicBezTo>
                  <a:cubicBezTo>
                    <a:pt x="478" y="11367"/>
                    <a:pt x="745" y="11467"/>
                    <a:pt x="1012" y="11567"/>
                  </a:cubicBezTo>
                  <a:cubicBezTo>
                    <a:pt x="1012" y="11567"/>
                    <a:pt x="545" y="13068"/>
                    <a:pt x="1679" y="15203"/>
                  </a:cubicBezTo>
                  <a:lnTo>
                    <a:pt x="11286" y="18138"/>
                  </a:lnTo>
                  <a:cubicBezTo>
                    <a:pt x="11286" y="18138"/>
                    <a:pt x="12653" y="13735"/>
                    <a:pt x="12086" y="10299"/>
                  </a:cubicBezTo>
                  <a:cubicBezTo>
                    <a:pt x="11686" y="7964"/>
                    <a:pt x="10252" y="2894"/>
                    <a:pt x="3580" y="292"/>
                  </a:cubicBezTo>
                  <a:cubicBezTo>
                    <a:pt x="3096" y="107"/>
                    <a:pt x="2505" y="1"/>
                    <a:pt x="1983"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8" name="Google Shape;91438;p70"/>
            <p:cNvSpPr/>
            <p:nvPr/>
          </p:nvSpPr>
          <p:spPr>
            <a:xfrm>
              <a:off x="4244025" y="1529550"/>
              <a:ext cx="353625" cy="224925"/>
            </a:xfrm>
            <a:custGeom>
              <a:avLst/>
              <a:gdLst/>
              <a:ahLst/>
              <a:cxnLst/>
              <a:rect l="l" t="t" r="r" b="b"/>
              <a:pathLst>
                <a:path w="14145" h="8997" extrusionOk="0">
                  <a:moveTo>
                    <a:pt x="3416" y="0"/>
                  </a:moveTo>
                  <a:cubicBezTo>
                    <a:pt x="2204" y="0"/>
                    <a:pt x="1246" y="261"/>
                    <a:pt x="1002" y="981"/>
                  </a:cubicBezTo>
                  <a:cubicBezTo>
                    <a:pt x="535" y="2315"/>
                    <a:pt x="2369" y="2849"/>
                    <a:pt x="2369" y="2849"/>
                  </a:cubicBezTo>
                  <a:cubicBezTo>
                    <a:pt x="2369" y="2849"/>
                    <a:pt x="268" y="2849"/>
                    <a:pt x="134" y="4150"/>
                  </a:cubicBezTo>
                  <a:cubicBezTo>
                    <a:pt x="1" y="5317"/>
                    <a:pt x="1435" y="5651"/>
                    <a:pt x="1435" y="5651"/>
                  </a:cubicBezTo>
                  <a:cubicBezTo>
                    <a:pt x="1435" y="5651"/>
                    <a:pt x="168" y="5851"/>
                    <a:pt x="234" y="7018"/>
                  </a:cubicBezTo>
                  <a:cubicBezTo>
                    <a:pt x="368" y="8386"/>
                    <a:pt x="3003" y="7685"/>
                    <a:pt x="4304" y="8986"/>
                  </a:cubicBezTo>
                  <a:cubicBezTo>
                    <a:pt x="4312" y="8993"/>
                    <a:pt x="4326" y="8997"/>
                    <a:pt x="4346" y="8997"/>
                  </a:cubicBezTo>
                  <a:cubicBezTo>
                    <a:pt x="5097" y="8997"/>
                    <a:pt x="14144" y="4283"/>
                    <a:pt x="14144" y="4283"/>
                  </a:cubicBezTo>
                  <a:cubicBezTo>
                    <a:pt x="13177" y="3482"/>
                    <a:pt x="11075" y="1815"/>
                    <a:pt x="8907" y="1047"/>
                  </a:cubicBezTo>
                  <a:cubicBezTo>
                    <a:pt x="7483" y="553"/>
                    <a:pt x="5180" y="0"/>
                    <a:pt x="3416"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9" name="Google Shape;91439;p70"/>
            <p:cNvSpPr/>
            <p:nvPr/>
          </p:nvSpPr>
          <p:spPr>
            <a:xfrm>
              <a:off x="4302400" y="1597125"/>
              <a:ext cx="152650" cy="27000"/>
            </a:xfrm>
            <a:custGeom>
              <a:avLst/>
              <a:gdLst/>
              <a:ahLst/>
              <a:cxnLst/>
              <a:rect l="l" t="t" r="r" b="b"/>
              <a:pathLst>
                <a:path w="6106" h="1080" extrusionOk="0">
                  <a:moveTo>
                    <a:pt x="1624" y="0"/>
                  </a:moveTo>
                  <a:cubicBezTo>
                    <a:pt x="1116" y="0"/>
                    <a:pt x="606" y="38"/>
                    <a:pt x="101" y="112"/>
                  </a:cubicBezTo>
                  <a:cubicBezTo>
                    <a:pt x="34" y="112"/>
                    <a:pt x="1" y="179"/>
                    <a:pt x="68" y="179"/>
                  </a:cubicBezTo>
                  <a:cubicBezTo>
                    <a:pt x="2102" y="212"/>
                    <a:pt x="4137" y="513"/>
                    <a:pt x="6105" y="1080"/>
                  </a:cubicBezTo>
                  <a:cubicBezTo>
                    <a:pt x="6105" y="1080"/>
                    <a:pt x="6105" y="1046"/>
                    <a:pt x="6105" y="1046"/>
                  </a:cubicBezTo>
                  <a:cubicBezTo>
                    <a:pt x="4701" y="344"/>
                    <a:pt x="3165" y="0"/>
                    <a:pt x="1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0" name="Google Shape;91440;p70"/>
            <p:cNvSpPr/>
            <p:nvPr/>
          </p:nvSpPr>
          <p:spPr>
            <a:xfrm>
              <a:off x="4279050" y="1664675"/>
              <a:ext cx="153475" cy="19500"/>
            </a:xfrm>
            <a:custGeom>
              <a:avLst/>
              <a:gdLst/>
              <a:ahLst/>
              <a:cxnLst/>
              <a:rect l="l" t="t" r="r" b="b"/>
              <a:pathLst>
                <a:path w="6139" h="780" extrusionOk="0">
                  <a:moveTo>
                    <a:pt x="1879" y="0"/>
                  </a:moveTo>
                  <a:cubicBezTo>
                    <a:pt x="1269" y="0"/>
                    <a:pt x="652" y="52"/>
                    <a:pt x="68" y="179"/>
                  </a:cubicBezTo>
                  <a:cubicBezTo>
                    <a:pt x="1" y="179"/>
                    <a:pt x="1" y="246"/>
                    <a:pt x="34" y="246"/>
                  </a:cubicBezTo>
                  <a:cubicBezTo>
                    <a:pt x="293" y="237"/>
                    <a:pt x="551" y="233"/>
                    <a:pt x="810" y="233"/>
                  </a:cubicBezTo>
                  <a:cubicBezTo>
                    <a:pt x="2585" y="233"/>
                    <a:pt x="4358" y="430"/>
                    <a:pt x="6105" y="779"/>
                  </a:cubicBezTo>
                  <a:cubicBezTo>
                    <a:pt x="6105" y="779"/>
                    <a:pt x="6139" y="779"/>
                    <a:pt x="6139" y="746"/>
                  </a:cubicBezTo>
                  <a:cubicBezTo>
                    <a:pt x="5417" y="447"/>
                    <a:pt x="3674" y="0"/>
                    <a:pt x="1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1" name="Google Shape;91441;p70"/>
            <p:cNvSpPr/>
            <p:nvPr/>
          </p:nvSpPr>
          <p:spPr>
            <a:xfrm>
              <a:off x="3786850" y="1705150"/>
              <a:ext cx="820800" cy="598050"/>
            </a:xfrm>
            <a:custGeom>
              <a:avLst/>
              <a:gdLst/>
              <a:ahLst/>
              <a:cxnLst/>
              <a:rect l="l" t="t" r="r" b="b"/>
              <a:pathLst>
                <a:path w="32832" h="23922" extrusionOk="0">
                  <a:moveTo>
                    <a:pt x="2024" y="0"/>
                  </a:moveTo>
                  <a:cubicBezTo>
                    <a:pt x="0" y="0"/>
                    <a:pt x="89" y="3105"/>
                    <a:pt x="1843" y="6466"/>
                  </a:cubicBezTo>
                  <a:cubicBezTo>
                    <a:pt x="4545" y="11536"/>
                    <a:pt x="11149" y="20576"/>
                    <a:pt x="14785" y="23111"/>
                  </a:cubicBezTo>
                  <a:cubicBezTo>
                    <a:pt x="15186" y="23444"/>
                    <a:pt x="15686" y="23645"/>
                    <a:pt x="16186" y="23778"/>
                  </a:cubicBezTo>
                  <a:cubicBezTo>
                    <a:pt x="16686" y="23840"/>
                    <a:pt x="17298" y="23922"/>
                    <a:pt x="18058" y="23922"/>
                  </a:cubicBezTo>
                  <a:cubicBezTo>
                    <a:pt x="19326" y="23922"/>
                    <a:pt x="21005" y="23695"/>
                    <a:pt x="23258" y="22777"/>
                  </a:cubicBezTo>
                  <a:cubicBezTo>
                    <a:pt x="26827" y="21343"/>
                    <a:pt x="32832" y="9101"/>
                    <a:pt x="32832" y="9101"/>
                  </a:cubicBezTo>
                  <a:lnTo>
                    <a:pt x="21457" y="5398"/>
                  </a:lnTo>
                  <a:cubicBezTo>
                    <a:pt x="21457" y="5398"/>
                    <a:pt x="18355" y="10435"/>
                    <a:pt x="18054" y="10602"/>
                  </a:cubicBezTo>
                  <a:cubicBezTo>
                    <a:pt x="18049" y="10605"/>
                    <a:pt x="18041" y="10607"/>
                    <a:pt x="18031" y="10607"/>
                  </a:cubicBezTo>
                  <a:cubicBezTo>
                    <a:pt x="17513" y="10607"/>
                    <a:pt x="11245" y="6380"/>
                    <a:pt x="5779" y="1929"/>
                  </a:cubicBezTo>
                  <a:cubicBezTo>
                    <a:pt x="4978" y="1195"/>
                    <a:pt x="4011" y="628"/>
                    <a:pt x="3010" y="194"/>
                  </a:cubicBezTo>
                  <a:cubicBezTo>
                    <a:pt x="2638" y="62"/>
                    <a:pt x="2310" y="0"/>
                    <a:pt x="2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2" name="Google Shape;91442;p70"/>
            <p:cNvSpPr/>
            <p:nvPr/>
          </p:nvSpPr>
          <p:spPr>
            <a:xfrm>
              <a:off x="3787500" y="1705150"/>
              <a:ext cx="369000" cy="577775"/>
            </a:xfrm>
            <a:custGeom>
              <a:avLst/>
              <a:gdLst/>
              <a:ahLst/>
              <a:cxnLst/>
              <a:rect l="l" t="t" r="r" b="b"/>
              <a:pathLst>
                <a:path w="14760" h="23111" extrusionOk="0">
                  <a:moveTo>
                    <a:pt x="2007" y="0"/>
                  </a:moveTo>
                  <a:cubicBezTo>
                    <a:pt x="0" y="0"/>
                    <a:pt x="68" y="3105"/>
                    <a:pt x="1850" y="6466"/>
                  </a:cubicBezTo>
                  <a:cubicBezTo>
                    <a:pt x="4552" y="11536"/>
                    <a:pt x="11123" y="20576"/>
                    <a:pt x="14759" y="23111"/>
                  </a:cubicBezTo>
                  <a:cubicBezTo>
                    <a:pt x="11390" y="16373"/>
                    <a:pt x="4585" y="3230"/>
                    <a:pt x="2984" y="194"/>
                  </a:cubicBezTo>
                  <a:cubicBezTo>
                    <a:pt x="2616" y="62"/>
                    <a:pt x="2291" y="0"/>
                    <a:pt x="20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3" name="Google Shape;91443;p70"/>
            <p:cNvSpPr/>
            <p:nvPr/>
          </p:nvSpPr>
          <p:spPr>
            <a:xfrm>
              <a:off x="4309950" y="1894075"/>
              <a:ext cx="260975" cy="95550"/>
            </a:xfrm>
            <a:custGeom>
              <a:avLst/>
              <a:gdLst/>
              <a:ahLst/>
              <a:cxnLst/>
              <a:rect l="l" t="t" r="r" b="b"/>
              <a:pathLst>
                <a:path w="10439" h="3822" extrusionOk="0">
                  <a:moveTo>
                    <a:pt x="35" y="0"/>
                  </a:moveTo>
                  <a:cubicBezTo>
                    <a:pt x="0" y="0"/>
                    <a:pt x="5" y="49"/>
                    <a:pt x="32" y="76"/>
                  </a:cubicBezTo>
                  <a:cubicBezTo>
                    <a:pt x="866" y="476"/>
                    <a:pt x="1767" y="743"/>
                    <a:pt x="2634" y="1077"/>
                  </a:cubicBezTo>
                  <a:lnTo>
                    <a:pt x="5236" y="2044"/>
                  </a:lnTo>
                  <a:cubicBezTo>
                    <a:pt x="6070" y="2378"/>
                    <a:pt x="6937" y="2678"/>
                    <a:pt x="7805" y="3012"/>
                  </a:cubicBezTo>
                  <a:cubicBezTo>
                    <a:pt x="8238" y="3145"/>
                    <a:pt x="8639" y="3278"/>
                    <a:pt x="9106" y="3412"/>
                  </a:cubicBezTo>
                  <a:cubicBezTo>
                    <a:pt x="9539" y="3579"/>
                    <a:pt x="9973" y="3712"/>
                    <a:pt x="10407" y="3812"/>
                  </a:cubicBezTo>
                  <a:cubicBezTo>
                    <a:pt x="10413" y="3819"/>
                    <a:pt x="10419" y="3821"/>
                    <a:pt x="10423" y="3821"/>
                  </a:cubicBezTo>
                  <a:cubicBezTo>
                    <a:pt x="10439" y="3821"/>
                    <a:pt x="10433" y="3779"/>
                    <a:pt x="10407" y="3779"/>
                  </a:cubicBezTo>
                  <a:cubicBezTo>
                    <a:pt x="10006" y="3545"/>
                    <a:pt x="9539" y="3412"/>
                    <a:pt x="9106" y="3212"/>
                  </a:cubicBezTo>
                  <a:cubicBezTo>
                    <a:pt x="8705" y="3045"/>
                    <a:pt x="8272" y="2878"/>
                    <a:pt x="7805" y="2711"/>
                  </a:cubicBezTo>
                  <a:cubicBezTo>
                    <a:pt x="6971" y="2411"/>
                    <a:pt x="6137" y="2078"/>
                    <a:pt x="5270" y="1811"/>
                  </a:cubicBezTo>
                  <a:lnTo>
                    <a:pt x="2734" y="910"/>
                  </a:lnTo>
                  <a:cubicBezTo>
                    <a:pt x="1834" y="576"/>
                    <a:pt x="966" y="243"/>
                    <a:pt x="66" y="9"/>
                  </a:cubicBezTo>
                  <a:cubicBezTo>
                    <a:pt x="53" y="3"/>
                    <a:pt x="43" y="0"/>
                    <a:pt x="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4" name="Google Shape;91444;p70"/>
            <p:cNvSpPr/>
            <p:nvPr/>
          </p:nvSpPr>
          <p:spPr>
            <a:xfrm>
              <a:off x="3320050" y="1672825"/>
              <a:ext cx="725525" cy="885100"/>
            </a:xfrm>
            <a:custGeom>
              <a:avLst/>
              <a:gdLst/>
              <a:ahLst/>
              <a:cxnLst/>
              <a:rect l="l" t="t" r="r" b="b"/>
              <a:pathLst>
                <a:path w="29021" h="35404" extrusionOk="0">
                  <a:moveTo>
                    <a:pt x="18243" y="0"/>
                  </a:moveTo>
                  <a:cubicBezTo>
                    <a:pt x="16808" y="0"/>
                    <a:pt x="15361" y="156"/>
                    <a:pt x="14711" y="620"/>
                  </a:cubicBezTo>
                  <a:cubicBezTo>
                    <a:pt x="8206" y="5290"/>
                    <a:pt x="0" y="33644"/>
                    <a:pt x="367" y="34144"/>
                  </a:cubicBezTo>
                  <a:cubicBezTo>
                    <a:pt x="482" y="34288"/>
                    <a:pt x="21131" y="35403"/>
                    <a:pt x="27055" y="35403"/>
                  </a:cubicBezTo>
                  <a:cubicBezTo>
                    <a:pt x="27989" y="35403"/>
                    <a:pt x="28557" y="35375"/>
                    <a:pt x="28621" y="35312"/>
                  </a:cubicBezTo>
                  <a:cubicBezTo>
                    <a:pt x="29021" y="34945"/>
                    <a:pt x="27320" y="14163"/>
                    <a:pt x="25585" y="7825"/>
                  </a:cubicBezTo>
                  <a:cubicBezTo>
                    <a:pt x="24751" y="4656"/>
                    <a:pt x="22683" y="720"/>
                    <a:pt x="21916" y="387"/>
                  </a:cubicBezTo>
                  <a:cubicBezTo>
                    <a:pt x="21540" y="208"/>
                    <a:pt x="19900" y="0"/>
                    <a:pt x="18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5" name="Google Shape;91445;p70"/>
            <p:cNvSpPr/>
            <p:nvPr/>
          </p:nvSpPr>
          <p:spPr>
            <a:xfrm>
              <a:off x="3803725" y="1789225"/>
              <a:ext cx="74250" cy="95100"/>
            </a:xfrm>
            <a:custGeom>
              <a:avLst/>
              <a:gdLst/>
              <a:ahLst/>
              <a:cxnLst/>
              <a:rect l="l" t="t" r="r" b="b"/>
              <a:pathLst>
                <a:path w="2970" h="3804" extrusionOk="0">
                  <a:moveTo>
                    <a:pt x="1401" y="0"/>
                  </a:moveTo>
                  <a:lnTo>
                    <a:pt x="0" y="2202"/>
                  </a:lnTo>
                  <a:lnTo>
                    <a:pt x="801" y="3803"/>
                  </a:lnTo>
                  <a:lnTo>
                    <a:pt x="2469" y="3703"/>
                  </a:lnTo>
                  <a:lnTo>
                    <a:pt x="2969" y="1902"/>
                  </a:lnTo>
                  <a:lnTo>
                    <a:pt x="14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6" name="Google Shape;91446;p70"/>
            <p:cNvSpPr/>
            <p:nvPr/>
          </p:nvSpPr>
          <p:spPr>
            <a:xfrm>
              <a:off x="3779525" y="1881800"/>
              <a:ext cx="131800" cy="617950"/>
            </a:xfrm>
            <a:custGeom>
              <a:avLst/>
              <a:gdLst/>
              <a:ahLst/>
              <a:cxnLst/>
              <a:rect l="l" t="t" r="r" b="b"/>
              <a:pathLst>
                <a:path w="5272" h="24718" extrusionOk="0">
                  <a:moveTo>
                    <a:pt x="3437" y="0"/>
                  </a:moveTo>
                  <a:lnTo>
                    <a:pt x="1769" y="100"/>
                  </a:lnTo>
                  <a:lnTo>
                    <a:pt x="1" y="18447"/>
                  </a:lnTo>
                  <a:lnTo>
                    <a:pt x="3103" y="24718"/>
                  </a:lnTo>
                  <a:lnTo>
                    <a:pt x="5271" y="17980"/>
                  </a:lnTo>
                  <a:lnTo>
                    <a:pt x="34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7" name="Google Shape;91447;p70"/>
            <p:cNvSpPr/>
            <p:nvPr/>
          </p:nvSpPr>
          <p:spPr>
            <a:xfrm>
              <a:off x="3257500" y="1684975"/>
              <a:ext cx="835625" cy="1029925"/>
            </a:xfrm>
            <a:custGeom>
              <a:avLst/>
              <a:gdLst/>
              <a:ahLst/>
              <a:cxnLst/>
              <a:rect l="l" t="t" r="r" b="b"/>
              <a:pathLst>
                <a:path w="33425" h="41197" extrusionOk="0">
                  <a:moveTo>
                    <a:pt x="16979" y="1"/>
                  </a:moveTo>
                  <a:lnTo>
                    <a:pt x="15945" y="1135"/>
                  </a:lnTo>
                  <a:cubicBezTo>
                    <a:pt x="15812" y="1302"/>
                    <a:pt x="15678" y="1468"/>
                    <a:pt x="15511" y="1669"/>
                  </a:cubicBezTo>
                  <a:cubicBezTo>
                    <a:pt x="13910" y="3637"/>
                    <a:pt x="12476" y="5738"/>
                    <a:pt x="11242" y="7973"/>
                  </a:cubicBezTo>
                  <a:cubicBezTo>
                    <a:pt x="8440" y="12843"/>
                    <a:pt x="4737" y="25919"/>
                    <a:pt x="2669" y="32524"/>
                  </a:cubicBezTo>
                  <a:cubicBezTo>
                    <a:pt x="2402" y="33358"/>
                    <a:pt x="0" y="38995"/>
                    <a:pt x="167" y="39129"/>
                  </a:cubicBezTo>
                  <a:cubicBezTo>
                    <a:pt x="334" y="39262"/>
                    <a:pt x="3470" y="39496"/>
                    <a:pt x="7673" y="39763"/>
                  </a:cubicBezTo>
                  <a:cubicBezTo>
                    <a:pt x="11909" y="40063"/>
                    <a:pt x="17279" y="40363"/>
                    <a:pt x="21983" y="40596"/>
                  </a:cubicBezTo>
                  <a:cubicBezTo>
                    <a:pt x="22450" y="38995"/>
                    <a:pt x="23784" y="34892"/>
                    <a:pt x="23851" y="34826"/>
                  </a:cubicBezTo>
                  <a:cubicBezTo>
                    <a:pt x="23917" y="34826"/>
                    <a:pt x="24585" y="39029"/>
                    <a:pt x="24918" y="40763"/>
                  </a:cubicBezTo>
                  <a:cubicBezTo>
                    <a:pt x="29788" y="41030"/>
                    <a:pt x="33424" y="41197"/>
                    <a:pt x="33424" y="41197"/>
                  </a:cubicBezTo>
                  <a:cubicBezTo>
                    <a:pt x="33424" y="41097"/>
                    <a:pt x="32057" y="35660"/>
                    <a:pt x="32057" y="35660"/>
                  </a:cubicBezTo>
                  <a:cubicBezTo>
                    <a:pt x="31623" y="30523"/>
                    <a:pt x="31756" y="19782"/>
                    <a:pt x="30089" y="12376"/>
                  </a:cubicBezTo>
                  <a:cubicBezTo>
                    <a:pt x="29155" y="8440"/>
                    <a:pt x="27620" y="4637"/>
                    <a:pt x="25485" y="1202"/>
                  </a:cubicBezTo>
                  <a:cubicBezTo>
                    <a:pt x="25485" y="1202"/>
                    <a:pt x="24485" y="15378"/>
                    <a:pt x="24485" y="15679"/>
                  </a:cubicBezTo>
                  <a:lnTo>
                    <a:pt x="169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8" name="Google Shape;91448;p70"/>
            <p:cNvSpPr/>
            <p:nvPr/>
          </p:nvSpPr>
          <p:spPr>
            <a:xfrm>
              <a:off x="3257500" y="1726675"/>
              <a:ext cx="387800" cy="952375"/>
            </a:xfrm>
            <a:custGeom>
              <a:avLst/>
              <a:gdLst/>
              <a:ahLst/>
              <a:cxnLst/>
              <a:rect l="l" t="t" r="r" b="b"/>
              <a:pathLst>
                <a:path w="15512" h="38095" extrusionOk="0">
                  <a:moveTo>
                    <a:pt x="15511" y="1"/>
                  </a:moveTo>
                  <a:cubicBezTo>
                    <a:pt x="13910" y="1969"/>
                    <a:pt x="12476" y="4070"/>
                    <a:pt x="11242" y="6305"/>
                  </a:cubicBezTo>
                  <a:cubicBezTo>
                    <a:pt x="8440" y="11175"/>
                    <a:pt x="4737" y="24251"/>
                    <a:pt x="2669" y="30856"/>
                  </a:cubicBezTo>
                  <a:cubicBezTo>
                    <a:pt x="2402" y="31690"/>
                    <a:pt x="0" y="37327"/>
                    <a:pt x="167" y="37461"/>
                  </a:cubicBezTo>
                  <a:cubicBezTo>
                    <a:pt x="334" y="37594"/>
                    <a:pt x="3436" y="37828"/>
                    <a:pt x="7673" y="38095"/>
                  </a:cubicBezTo>
                  <a:lnTo>
                    <a:pt x="155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9" name="Google Shape;91449;p70"/>
            <p:cNvSpPr/>
            <p:nvPr/>
          </p:nvSpPr>
          <p:spPr>
            <a:xfrm>
              <a:off x="3852925" y="2076925"/>
              <a:ext cx="17525" cy="477875"/>
            </a:xfrm>
            <a:custGeom>
              <a:avLst/>
              <a:gdLst/>
              <a:ahLst/>
              <a:cxnLst/>
              <a:rect l="l" t="t" r="r" b="b"/>
              <a:pathLst>
                <a:path w="701" h="19115" extrusionOk="0">
                  <a:moveTo>
                    <a:pt x="668" y="1"/>
                  </a:moveTo>
                  <a:cubicBezTo>
                    <a:pt x="501" y="1602"/>
                    <a:pt x="401" y="3203"/>
                    <a:pt x="301" y="4771"/>
                  </a:cubicBezTo>
                  <a:cubicBezTo>
                    <a:pt x="234" y="6372"/>
                    <a:pt x="134" y="7973"/>
                    <a:pt x="100" y="9574"/>
                  </a:cubicBezTo>
                  <a:cubicBezTo>
                    <a:pt x="67" y="11142"/>
                    <a:pt x="0" y="12743"/>
                    <a:pt x="0" y="14344"/>
                  </a:cubicBezTo>
                  <a:lnTo>
                    <a:pt x="0" y="16746"/>
                  </a:lnTo>
                  <a:cubicBezTo>
                    <a:pt x="34" y="17547"/>
                    <a:pt x="0" y="18347"/>
                    <a:pt x="34" y="19114"/>
                  </a:cubicBezTo>
                  <a:cubicBezTo>
                    <a:pt x="100" y="18347"/>
                    <a:pt x="167" y="17547"/>
                    <a:pt x="201" y="16746"/>
                  </a:cubicBezTo>
                  <a:lnTo>
                    <a:pt x="334" y="14344"/>
                  </a:lnTo>
                  <a:cubicBezTo>
                    <a:pt x="434" y="12743"/>
                    <a:pt x="501" y="11175"/>
                    <a:pt x="534" y="9574"/>
                  </a:cubicBezTo>
                  <a:cubicBezTo>
                    <a:pt x="567" y="7973"/>
                    <a:pt x="634" y="6372"/>
                    <a:pt x="668" y="4804"/>
                  </a:cubicBezTo>
                  <a:cubicBezTo>
                    <a:pt x="668" y="3203"/>
                    <a:pt x="701" y="1602"/>
                    <a:pt x="6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0" name="Google Shape;91450;p70"/>
            <p:cNvSpPr/>
            <p:nvPr/>
          </p:nvSpPr>
          <p:spPr>
            <a:xfrm>
              <a:off x="3803725" y="2197850"/>
              <a:ext cx="40050" cy="39225"/>
            </a:xfrm>
            <a:custGeom>
              <a:avLst/>
              <a:gdLst/>
              <a:ahLst/>
              <a:cxnLst/>
              <a:rect l="l" t="t" r="r" b="b"/>
              <a:pathLst>
                <a:path w="1602" h="1569" extrusionOk="0">
                  <a:moveTo>
                    <a:pt x="801" y="0"/>
                  </a:moveTo>
                  <a:cubicBezTo>
                    <a:pt x="367" y="0"/>
                    <a:pt x="0" y="334"/>
                    <a:pt x="0" y="801"/>
                  </a:cubicBezTo>
                  <a:cubicBezTo>
                    <a:pt x="0" y="1235"/>
                    <a:pt x="367" y="1568"/>
                    <a:pt x="801" y="1568"/>
                  </a:cubicBezTo>
                  <a:cubicBezTo>
                    <a:pt x="1235" y="1568"/>
                    <a:pt x="1601" y="1235"/>
                    <a:pt x="1601" y="801"/>
                  </a:cubicBezTo>
                  <a:cubicBezTo>
                    <a:pt x="1601" y="334"/>
                    <a:pt x="1235" y="0"/>
                    <a:pt x="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1" name="Google Shape;91451;p70"/>
            <p:cNvSpPr/>
            <p:nvPr/>
          </p:nvSpPr>
          <p:spPr>
            <a:xfrm>
              <a:off x="3797050" y="2310425"/>
              <a:ext cx="40050" cy="40050"/>
            </a:xfrm>
            <a:custGeom>
              <a:avLst/>
              <a:gdLst/>
              <a:ahLst/>
              <a:cxnLst/>
              <a:rect l="l" t="t" r="r" b="b"/>
              <a:pathLst>
                <a:path w="1602" h="1602" extrusionOk="0">
                  <a:moveTo>
                    <a:pt x="801" y="1"/>
                  </a:moveTo>
                  <a:cubicBezTo>
                    <a:pt x="334" y="1"/>
                    <a:pt x="0" y="334"/>
                    <a:pt x="0" y="801"/>
                  </a:cubicBezTo>
                  <a:cubicBezTo>
                    <a:pt x="0" y="1235"/>
                    <a:pt x="334" y="1602"/>
                    <a:pt x="801" y="1602"/>
                  </a:cubicBezTo>
                  <a:cubicBezTo>
                    <a:pt x="1235" y="1602"/>
                    <a:pt x="1602" y="1235"/>
                    <a:pt x="1602" y="801"/>
                  </a:cubicBezTo>
                  <a:cubicBezTo>
                    <a:pt x="1602" y="334"/>
                    <a:pt x="1235" y="1"/>
                    <a:pt x="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2" name="Google Shape;91452;p70"/>
            <p:cNvSpPr/>
            <p:nvPr/>
          </p:nvSpPr>
          <p:spPr>
            <a:xfrm>
              <a:off x="3789550" y="2423000"/>
              <a:ext cx="40050" cy="40075"/>
            </a:xfrm>
            <a:custGeom>
              <a:avLst/>
              <a:gdLst/>
              <a:ahLst/>
              <a:cxnLst/>
              <a:rect l="l" t="t" r="r" b="b"/>
              <a:pathLst>
                <a:path w="1602" h="1603" extrusionOk="0">
                  <a:moveTo>
                    <a:pt x="801" y="1"/>
                  </a:moveTo>
                  <a:cubicBezTo>
                    <a:pt x="367" y="1"/>
                    <a:pt x="0" y="334"/>
                    <a:pt x="0" y="801"/>
                  </a:cubicBezTo>
                  <a:cubicBezTo>
                    <a:pt x="0" y="1235"/>
                    <a:pt x="367" y="1602"/>
                    <a:pt x="801" y="1602"/>
                  </a:cubicBezTo>
                  <a:cubicBezTo>
                    <a:pt x="1268" y="1602"/>
                    <a:pt x="1601" y="1235"/>
                    <a:pt x="1601" y="801"/>
                  </a:cubicBezTo>
                  <a:cubicBezTo>
                    <a:pt x="1601" y="334"/>
                    <a:pt x="1268" y="1"/>
                    <a:pt x="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3" name="Google Shape;91453;p70"/>
            <p:cNvSpPr/>
            <p:nvPr/>
          </p:nvSpPr>
          <p:spPr>
            <a:xfrm>
              <a:off x="2775475" y="3116000"/>
              <a:ext cx="891500" cy="540425"/>
            </a:xfrm>
            <a:custGeom>
              <a:avLst/>
              <a:gdLst/>
              <a:ahLst/>
              <a:cxnLst/>
              <a:rect l="l" t="t" r="r" b="b"/>
              <a:pathLst>
                <a:path w="35660" h="21617" extrusionOk="0">
                  <a:moveTo>
                    <a:pt x="1" y="1"/>
                  </a:moveTo>
                  <a:lnTo>
                    <a:pt x="1" y="21616"/>
                  </a:lnTo>
                  <a:lnTo>
                    <a:pt x="35660" y="21616"/>
                  </a:lnTo>
                  <a:lnTo>
                    <a:pt x="356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4" name="Google Shape;91454;p70"/>
            <p:cNvSpPr/>
            <p:nvPr/>
          </p:nvSpPr>
          <p:spPr>
            <a:xfrm>
              <a:off x="2775475" y="3116000"/>
              <a:ext cx="891500" cy="254375"/>
            </a:xfrm>
            <a:custGeom>
              <a:avLst/>
              <a:gdLst/>
              <a:ahLst/>
              <a:cxnLst/>
              <a:rect l="l" t="t" r="r" b="b"/>
              <a:pathLst>
                <a:path w="35660" h="10175" extrusionOk="0">
                  <a:moveTo>
                    <a:pt x="1" y="1"/>
                  </a:moveTo>
                  <a:lnTo>
                    <a:pt x="1" y="10175"/>
                  </a:lnTo>
                  <a:lnTo>
                    <a:pt x="35660" y="10175"/>
                  </a:lnTo>
                  <a:lnTo>
                    <a:pt x="356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5" name="Google Shape;91455;p70"/>
            <p:cNvSpPr/>
            <p:nvPr/>
          </p:nvSpPr>
          <p:spPr>
            <a:xfrm>
              <a:off x="2754650" y="3036775"/>
              <a:ext cx="934025" cy="251875"/>
            </a:xfrm>
            <a:custGeom>
              <a:avLst/>
              <a:gdLst/>
              <a:ahLst/>
              <a:cxnLst/>
              <a:rect l="l" t="t" r="r" b="b"/>
              <a:pathLst>
                <a:path w="37361" h="10075" extrusionOk="0">
                  <a:moveTo>
                    <a:pt x="0" y="1"/>
                  </a:moveTo>
                  <a:lnTo>
                    <a:pt x="0" y="10075"/>
                  </a:lnTo>
                  <a:lnTo>
                    <a:pt x="37360" y="10075"/>
                  </a:lnTo>
                  <a:lnTo>
                    <a:pt x="373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6" name="Google Shape;91456;p70"/>
            <p:cNvSpPr/>
            <p:nvPr/>
          </p:nvSpPr>
          <p:spPr>
            <a:xfrm>
              <a:off x="3024825" y="2892525"/>
              <a:ext cx="393650" cy="144275"/>
            </a:xfrm>
            <a:custGeom>
              <a:avLst/>
              <a:gdLst/>
              <a:ahLst/>
              <a:cxnLst/>
              <a:rect l="l" t="t" r="r" b="b"/>
              <a:pathLst>
                <a:path w="15746" h="5771" extrusionOk="0">
                  <a:moveTo>
                    <a:pt x="1" y="0"/>
                  </a:moveTo>
                  <a:lnTo>
                    <a:pt x="1" y="5771"/>
                  </a:lnTo>
                  <a:lnTo>
                    <a:pt x="2703" y="5771"/>
                  </a:lnTo>
                  <a:lnTo>
                    <a:pt x="2703" y="2502"/>
                  </a:lnTo>
                  <a:lnTo>
                    <a:pt x="13043" y="2502"/>
                  </a:lnTo>
                  <a:lnTo>
                    <a:pt x="13043" y="5771"/>
                  </a:lnTo>
                  <a:lnTo>
                    <a:pt x="15745" y="5771"/>
                  </a:lnTo>
                  <a:lnTo>
                    <a:pt x="157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7" name="Google Shape;91457;p70"/>
            <p:cNvSpPr/>
            <p:nvPr/>
          </p:nvSpPr>
          <p:spPr>
            <a:xfrm>
              <a:off x="2883075" y="3228575"/>
              <a:ext cx="60900" cy="120125"/>
            </a:xfrm>
            <a:custGeom>
              <a:avLst/>
              <a:gdLst/>
              <a:ahLst/>
              <a:cxnLst/>
              <a:rect l="l" t="t" r="r" b="b"/>
              <a:pathLst>
                <a:path w="2436" h="4805" extrusionOk="0">
                  <a:moveTo>
                    <a:pt x="0" y="1"/>
                  </a:moveTo>
                  <a:lnTo>
                    <a:pt x="0" y="4804"/>
                  </a:lnTo>
                  <a:lnTo>
                    <a:pt x="2435" y="4804"/>
                  </a:lnTo>
                  <a:lnTo>
                    <a:pt x="24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8" name="Google Shape;91458;p70"/>
            <p:cNvSpPr/>
            <p:nvPr/>
          </p:nvSpPr>
          <p:spPr>
            <a:xfrm>
              <a:off x="3499325" y="3228575"/>
              <a:ext cx="60925" cy="120125"/>
            </a:xfrm>
            <a:custGeom>
              <a:avLst/>
              <a:gdLst/>
              <a:ahLst/>
              <a:cxnLst/>
              <a:rect l="l" t="t" r="r" b="b"/>
              <a:pathLst>
                <a:path w="2437" h="4805" extrusionOk="0">
                  <a:moveTo>
                    <a:pt x="1" y="1"/>
                  </a:moveTo>
                  <a:lnTo>
                    <a:pt x="1" y="4804"/>
                  </a:lnTo>
                  <a:lnTo>
                    <a:pt x="2436" y="4804"/>
                  </a:lnTo>
                  <a:lnTo>
                    <a:pt x="24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9" name="Google Shape;91459;p70"/>
            <p:cNvSpPr/>
            <p:nvPr/>
          </p:nvSpPr>
          <p:spPr>
            <a:xfrm>
              <a:off x="3092100" y="1724575"/>
              <a:ext cx="595000" cy="930500"/>
            </a:xfrm>
            <a:custGeom>
              <a:avLst/>
              <a:gdLst/>
              <a:ahLst/>
              <a:cxnLst/>
              <a:rect l="l" t="t" r="r" b="b"/>
              <a:pathLst>
                <a:path w="23800" h="37220" extrusionOk="0">
                  <a:moveTo>
                    <a:pt x="22219" y="1"/>
                  </a:moveTo>
                  <a:cubicBezTo>
                    <a:pt x="21741" y="1"/>
                    <a:pt x="21068" y="281"/>
                    <a:pt x="20193" y="885"/>
                  </a:cubicBezTo>
                  <a:cubicBezTo>
                    <a:pt x="11253" y="7056"/>
                    <a:pt x="4782" y="16697"/>
                    <a:pt x="4148" y="18731"/>
                  </a:cubicBezTo>
                  <a:cubicBezTo>
                    <a:pt x="2647" y="23668"/>
                    <a:pt x="412" y="32374"/>
                    <a:pt x="45" y="36277"/>
                  </a:cubicBezTo>
                  <a:cubicBezTo>
                    <a:pt x="0" y="36918"/>
                    <a:pt x="2195" y="37220"/>
                    <a:pt x="4655" y="37220"/>
                  </a:cubicBezTo>
                  <a:cubicBezTo>
                    <a:pt x="7696" y="37220"/>
                    <a:pt x="11142" y="36759"/>
                    <a:pt x="11253" y="35910"/>
                  </a:cubicBezTo>
                  <a:cubicBezTo>
                    <a:pt x="11820" y="31073"/>
                    <a:pt x="13922" y="20599"/>
                    <a:pt x="13955" y="20399"/>
                  </a:cubicBezTo>
                  <a:cubicBezTo>
                    <a:pt x="14322" y="19165"/>
                    <a:pt x="17491" y="13661"/>
                    <a:pt x="20726" y="7657"/>
                  </a:cubicBezTo>
                  <a:cubicBezTo>
                    <a:pt x="23237" y="3071"/>
                    <a:pt x="23800" y="1"/>
                    <a:pt x="22219"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0" name="Google Shape;91460;p70"/>
            <p:cNvSpPr/>
            <p:nvPr/>
          </p:nvSpPr>
          <p:spPr>
            <a:xfrm>
              <a:off x="3048175" y="2621475"/>
              <a:ext cx="378625" cy="388125"/>
            </a:xfrm>
            <a:custGeom>
              <a:avLst/>
              <a:gdLst/>
              <a:ahLst/>
              <a:cxnLst/>
              <a:rect l="l" t="t" r="r" b="b"/>
              <a:pathLst>
                <a:path w="15145" h="15525" extrusionOk="0">
                  <a:moveTo>
                    <a:pt x="1935" y="1"/>
                  </a:moveTo>
                  <a:cubicBezTo>
                    <a:pt x="1702" y="968"/>
                    <a:pt x="34" y="5872"/>
                    <a:pt x="34" y="7606"/>
                  </a:cubicBezTo>
                  <a:cubicBezTo>
                    <a:pt x="1" y="9308"/>
                    <a:pt x="468" y="12376"/>
                    <a:pt x="1435" y="13010"/>
                  </a:cubicBezTo>
                  <a:cubicBezTo>
                    <a:pt x="1879" y="13271"/>
                    <a:pt x="2384" y="13410"/>
                    <a:pt x="2902" y="13410"/>
                  </a:cubicBezTo>
                  <a:cubicBezTo>
                    <a:pt x="3046" y="13410"/>
                    <a:pt x="3191" y="13399"/>
                    <a:pt x="3336" y="13377"/>
                  </a:cubicBezTo>
                  <a:cubicBezTo>
                    <a:pt x="3336" y="13377"/>
                    <a:pt x="4250" y="14812"/>
                    <a:pt x="5237" y="14812"/>
                  </a:cubicBezTo>
                  <a:cubicBezTo>
                    <a:pt x="5249" y="14812"/>
                    <a:pt x="5260" y="14812"/>
                    <a:pt x="5271" y="14812"/>
                  </a:cubicBezTo>
                  <a:cubicBezTo>
                    <a:pt x="5905" y="14745"/>
                    <a:pt x="6505" y="14511"/>
                    <a:pt x="7006" y="14111"/>
                  </a:cubicBezTo>
                  <a:cubicBezTo>
                    <a:pt x="7006" y="14111"/>
                    <a:pt x="7637" y="15524"/>
                    <a:pt x="8586" y="15524"/>
                  </a:cubicBezTo>
                  <a:cubicBezTo>
                    <a:pt x="8637" y="15524"/>
                    <a:pt x="8688" y="15520"/>
                    <a:pt x="8740" y="15512"/>
                  </a:cubicBezTo>
                  <a:cubicBezTo>
                    <a:pt x="9341" y="15412"/>
                    <a:pt x="9874" y="15112"/>
                    <a:pt x="10241" y="14645"/>
                  </a:cubicBezTo>
                  <a:cubicBezTo>
                    <a:pt x="10572" y="15077"/>
                    <a:pt x="11097" y="15316"/>
                    <a:pt x="11623" y="15316"/>
                  </a:cubicBezTo>
                  <a:cubicBezTo>
                    <a:pt x="11787" y="15316"/>
                    <a:pt x="11951" y="15293"/>
                    <a:pt x="12109" y="15245"/>
                  </a:cubicBezTo>
                  <a:cubicBezTo>
                    <a:pt x="13410" y="14812"/>
                    <a:pt x="14578" y="11543"/>
                    <a:pt x="14845" y="9808"/>
                  </a:cubicBezTo>
                  <a:cubicBezTo>
                    <a:pt x="15145" y="7773"/>
                    <a:pt x="13010" y="1"/>
                    <a:pt x="13010"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1" name="Google Shape;91461;p70"/>
            <p:cNvSpPr/>
            <p:nvPr/>
          </p:nvSpPr>
          <p:spPr>
            <a:xfrm>
              <a:off x="3306700" y="2847900"/>
              <a:ext cx="30050" cy="138375"/>
            </a:xfrm>
            <a:custGeom>
              <a:avLst/>
              <a:gdLst/>
              <a:ahLst/>
              <a:cxnLst/>
              <a:rect l="l" t="t" r="r" b="b"/>
              <a:pathLst>
                <a:path w="1202" h="5535" extrusionOk="0">
                  <a:moveTo>
                    <a:pt x="1180" y="0"/>
                  </a:moveTo>
                  <a:cubicBezTo>
                    <a:pt x="1168" y="0"/>
                    <a:pt x="1151" y="17"/>
                    <a:pt x="1135" y="50"/>
                  </a:cubicBezTo>
                  <a:cubicBezTo>
                    <a:pt x="901" y="1885"/>
                    <a:pt x="301" y="3653"/>
                    <a:pt x="0" y="5488"/>
                  </a:cubicBezTo>
                  <a:cubicBezTo>
                    <a:pt x="0" y="5511"/>
                    <a:pt x="34" y="5535"/>
                    <a:pt x="65" y="5535"/>
                  </a:cubicBezTo>
                  <a:cubicBezTo>
                    <a:pt x="78" y="5535"/>
                    <a:pt x="91" y="5531"/>
                    <a:pt x="101" y="5521"/>
                  </a:cubicBezTo>
                  <a:cubicBezTo>
                    <a:pt x="801" y="3753"/>
                    <a:pt x="968" y="1885"/>
                    <a:pt x="1201" y="50"/>
                  </a:cubicBezTo>
                  <a:cubicBezTo>
                    <a:pt x="1201" y="17"/>
                    <a:pt x="1193" y="0"/>
                    <a:pt x="11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2" name="Google Shape;91462;p70"/>
            <p:cNvSpPr/>
            <p:nvPr/>
          </p:nvSpPr>
          <p:spPr>
            <a:xfrm>
              <a:off x="3223300" y="2837900"/>
              <a:ext cx="13375" cy="136500"/>
            </a:xfrm>
            <a:custGeom>
              <a:avLst/>
              <a:gdLst/>
              <a:ahLst/>
              <a:cxnLst/>
              <a:rect l="l" t="t" r="r" b="b"/>
              <a:pathLst>
                <a:path w="535" h="5460" extrusionOk="0">
                  <a:moveTo>
                    <a:pt x="501" y="0"/>
                  </a:moveTo>
                  <a:cubicBezTo>
                    <a:pt x="484" y="0"/>
                    <a:pt x="468" y="17"/>
                    <a:pt x="468" y="50"/>
                  </a:cubicBezTo>
                  <a:cubicBezTo>
                    <a:pt x="434" y="951"/>
                    <a:pt x="368" y="1851"/>
                    <a:pt x="268" y="2752"/>
                  </a:cubicBezTo>
                  <a:cubicBezTo>
                    <a:pt x="234" y="3219"/>
                    <a:pt x="168" y="3686"/>
                    <a:pt x="134" y="4120"/>
                  </a:cubicBezTo>
                  <a:cubicBezTo>
                    <a:pt x="34" y="4553"/>
                    <a:pt x="1" y="4987"/>
                    <a:pt x="34" y="5421"/>
                  </a:cubicBezTo>
                  <a:cubicBezTo>
                    <a:pt x="34" y="5440"/>
                    <a:pt x="67" y="5459"/>
                    <a:pt x="102" y="5459"/>
                  </a:cubicBezTo>
                  <a:cubicBezTo>
                    <a:pt x="127" y="5459"/>
                    <a:pt x="153" y="5449"/>
                    <a:pt x="168" y="5421"/>
                  </a:cubicBezTo>
                  <a:cubicBezTo>
                    <a:pt x="268" y="4987"/>
                    <a:pt x="334" y="4587"/>
                    <a:pt x="368" y="4153"/>
                  </a:cubicBezTo>
                  <a:cubicBezTo>
                    <a:pt x="401" y="3686"/>
                    <a:pt x="434" y="3252"/>
                    <a:pt x="468" y="2785"/>
                  </a:cubicBezTo>
                  <a:cubicBezTo>
                    <a:pt x="501" y="1885"/>
                    <a:pt x="534" y="951"/>
                    <a:pt x="534" y="50"/>
                  </a:cubicBezTo>
                  <a:cubicBezTo>
                    <a:pt x="534" y="17"/>
                    <a:pt x="518" y="0"/>
                    <a:pt x="5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3" name="Google Shape;91463;p70"/>
            <p:cNvSpPr/>
            <p:nvPr/>
          </p:nvSpPr>
          <p:spPr>
            <a:xfrm>
              <a:off x="3128250" y="2831000"/>
              <a:ext cx="11700" cy="124075"/>
            </a:xfrm>
            <a:custGeom>
              <a:avLst/>
              <a:gdLst/>
              <a:ahLst/>
              <a:cxnLst/>
              <a:rect l="l" t="t" r="r" b="b"/>
              <a:pathLst>
                <a:path w="468" h="4963" extrusionOk="0">
                  <a:moveTo>
                    <a:pt x="421" y="1"/>
                  </a:moveTo>
                  <a:cubicBezTo>
                    <a:pt x="409" y="1"/>
                    <a:pt x="400" y="9"/>
                    <a:pt x="400" y="26"/>
                  </a:cubicBezTo>
                  <a:cubicBezTo>
                    <a:pt x="334" y="860"/>
                    <a:pt x="234" y="1694"/>
                    <a:pt x="167" y="2561"/>
                  </a:cubicBezTo>
                  <a:cubicBezTo>
                    <a:pt x="133" y="2995"/>
                    <a:pt x="100" y="3395"/>
                    <a:pt x="67" y="3829"/>
                  </a:cubicBezTo>
                  <a:cubicBezTo>
                    <a:pt x="0" y="4196"/>
                    <a:pt x="0" y="4563"/>
                    <a:pt x="67" y="4963"/>
                  </a:cubicBezTo>
                  <a:cubicBezTo>
                    <a:pt x="67" y="4963"/>
                    <a:pt x="133" y="4963"/>
                    <a:pt x="133" y="4929"/>
                  </a:cubicBezTo>
                  <a:cubicBezTo>
                    <a:pt x="234" y="4563"/>
                    <a:pt x="300" y="4162"/>
                    <a:pt x="267" y="3795"/>
                  </a:cubicBezTo>
                  <a:cubicBezTo>
                    <a:pt x="267" y="3362"/>
                    <a:pt x="267" y="2961"/>
                    <a:pt x="300" y="2528"/>
                  </a:cubicBezTo>
                  <a:cubicBezTo>
                    <a:pt x="367" y="1694"/>
                    <a:pt x="400" y="860"/>
                    <a:pt x="467" y="26"/>
                  </a:cubicBezTo>
                  <a:cubicBezTo>
                    <a:pt x="450" y="9"/>
                    <a:pt x="434" y="1"/>
                    <a:pt x="4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4" name="Google Shape;91464;p70"/>
            <p:cNvSpPr/>
            <p:nvPr/>
          </p:nvSpPr>
          <p:spPr>
            <a:xfrm>
              <a:off x="3082375" y="1704850"/>
              <a:ext cx="626575" cy="920825"/>
            </a:xfrm>
            <a:custGeom>
              <a:avLst/>
              <a:gdLst/>
              <a:ahLst/>
              <a:cxnLst/>
              <a:rect l="l" t="t" r="r" b="b"/>
              <a:pathLst>
                <a:path w="25063" h="36833" extrusionOk="0">
                  <a:moveTo>
                    <a:pt x="23466" y="0"/>
                  </a:moveTo>
                  <a:cubicBezTo>
                    <a:pt x="22799" y="0"/>
                    <a:pt x="21752" y="456"/>
                    <a:pt x="20248" y="1507"/>
                  </a:cubicBezTo>
                  <a:cubicBezTo>
                    <a:pt x="14811" y="5310"/>
                    <a:pt x="5604" y="15651"/>
                    <a:pt x="4137" y="19187"/>
                  </a:cubicBezTo>
                  <a:cubicBezTo>
                    <a:pt x="2702" y="22723"/>
                    <a:pt x="0" y="35832"/>
                    <a:pt x="0" y="35832"/>
                  </a:cubicBezTo>
                  <a:lnTo>
                    <a:pt x="12176" y="36833"/>
                  </a:lnTo>
                  <a:cubicBezTo>
                    <a:pt x="12176" y="36833"/>
                    <a:pt x="14344" y="22923"/>
                    <a:pt x="14611" y="22055"/>
                  </a:cubicBezTo>
                  <a:cubicBezTo>
                    <a:pt x="14878" y="21222"/>
                    <a:pt x="20448" y="10547"/>
                    <a:pt x="22817" y="5877"/>
                  </a:cubicBezTo>
                  <a:cubicBezTo>
                    <a:pt x="24487" y="2607"/>
                    <a:pt x="25062" y="0"/>
                    <a:pt x="23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5" name="Google Shape;91465;p70"/>
            <p:cNvSpPr/>
            <p:nvPr/>
          </p:nvSpPr>
          <p:spPr>
            <a:xfrm>
              <a:off x="3105725" y="2540450"/>
              <a:ext cx="276875" cy="23875"/>
            </a:xfrm>
            <a:custGeom>
              <a:avLst/>
              <a:gdLst/>
              <a:ahLst/>
              <a:cxnLst/>
              <a:rect l="l" t="t" r="r" b="b"/>
              <a:pathLst>
                <a:path w="11075" h="955" extrusionOk="0">
                  <a:moveTo>
                    <a:pt x="337" y="1"/>
                  </a:moveTo>
                  <a:cubicBezTo>
                    <a:pt x="236" y="1"/>
                    <a:pt x="135" y="3"/>
                    <a:pt x="34" y="6"/>
                  </a:cubicBezTo>
                  <a:cubicBezTo>
                    <a:pt x="0" y="6"/>
                    <a:pt x="0" y="73"/>
                    <a:pt x="34" y="73"/>
                  </a:cubicBezTo>
                  <a:cubicBezTo>
                    <a:pt x="968" y="240"/>
                    <a:pt x="1902" y="273"/>
                    <a:pt x="2836" y="373"/>
                  </a:cubicBezTo>
                  <a:lnTo>
                    <a:pt x="5571" y="607"/>
                  </a:lnTo>
                  <a:cubicBezTo>
                    <a:pt x="6472" y="707"/>
                    <a:pt x="7406" y="773"/>
                    <a:pt x="8306" y="840"/>
                  </a:cubicBezTo>
                  <a:cubicBezTo>
                    <a:pt x="8773" y="874"/>
                    <a:pt x="9207" y="907"/>
                    <a:pt x="9674" y="907"/>
                  </a:cubicBezTo>
                  <a:cubicBezTo>
                    <a:pt x="9981" y="930"/>
                    <a:pt x="10304" y="954"/>
                    <a:pt x="10632" y="954"/>
                  </a:cubicBezTo>
                  <a:cubicBezTo>
                    <a:pt x="10768" y="954"/>
                    <a:pt x="10905" y="950"/>
                    <a:pt x="11042" y="940"/>
                  </a:cubicBezTo>
                  <a:cubicBezTo>
                    <a:pt x="11075" y="940"/>
                    <a:pt x="11042" y="907"/>
                    <a:pt x="11008" y="907"/>
                  </a:cubicBezTo>
                  <a:cubicBezTo>
                    <a:pt x="10575" y="773"/>
                    <a:pt x="10108" y="773"/>
                    <a:pt x="9641" y="707"/>
                  </a:cubicBezTo>
                  <a:cubicBezTo>
                    <a:pt x="9174" y="640"/>
                    <a:pt x="8707" y="607"/>
                    <a:pt x="8240" y="573"/>
                  </a:cubicBezTo>
                  <a:cubicBezTo>
                    <a:pt x="7339" y="473"/>
                    <a:pt x="6438" y="407"/>
                    <a:pt x="5538" y="340"/>
                  </a:cubicBezTo>
                  <a:lnTo>
                    <a:pt x="2836" y="173"/>
                  </a:lnTo>
                  <a:cubicBezTo>
                    <a:pt x="2003" y="114"/>
                    <a:pt x="1170" y="1"/>
                    <a:pt x="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6" name="Google Shape;91466;p70"/>
            <p:cNvSpPr/>
            <p:nvPr/>
          </p:nvSpPr>
          <p:spPr>
            <a:xfrm>
              <a:off x="3629425" y="1689150"/>
              <a:ext cx="240200" cy="387800"/>
            </a:xfrm>
            <a:custGeom>
              <a:avLst/>
              <a:gdLst/>
              <a:ahLst/>
              <a:cxnLst/>
              <a:rect l="l" t="t" r="r" b="b"/>
              <a:pathLst>
                <a:path w="9608" h="15512" extrusionOk="0">
                  <a:moveTo>
                    <a:pt x="2002" y="1"/>
                  </a:moveTo>
                  <a:lnTo>
                    <a:pt x="2002" y="1"/>
                  </a:lnTo>
                  <a:cubicBezTo>
                    <a:pt x="1669" y="801"/>
                    <a:pt x="1335" y="1635"/>
                    <a:pt x="1035" y="2469"/>
                  </a:cubicBezTo>
                  <a:cubicBezTo>
                    <a:pt x="701" y="3303"/>
                    <a:pt x="401" y="4137"/>
                    <a:pt x="67" y="4971"/>
                  </a:cubicBezTo>
                  <a:lnTo>
                    <a:pt x="1" y="5138"/>
                  </a:lnTo>
                  <a:lnTo>
                    <a:pt x="201" y="5171"/>
                  </a:lnTo>
                  <a:cubicBezTo>
                    <a:pt x="835" y="5238"/>
                    <a:pt x="1468" y="5338"/>
                    <a:pt x="2102" y="5404"/>
                  </a:cubicBezTo>
                  <a:lnTo>
                    <a:pt x="3677" y="5626"/>
                  </a:lnTo>
                  <a:lnTo>
                    <a:pt x="3677" y="5626"/>
                  </a:lnTo>
                  <a:cubicBezTo>
                    <a:pt x="2908" y="6642"/>
                    <a:pt x="2141" y="7660"/>
                    <a:pt x="1402" y="8707"/>
                  </a:cubicBezTo>
                  <a:lnTo>
                    <a:pt x="1302" y="8840"/>
                  </a:lnTo>
                  <a:lnTo>
                    <a:pt x="1435" y="8974"/>
                  </a:lnTo>
                  <a:cubicBezTo>
                    <a:pt x="2803" y="10074"/>
                    <a:pt x="4137" y="11175"/>
                    <a:pt x="5505" y="12276"/>
                  </a:cubicBezTo>
                  <a:cubicBezTo>
                    <a:pt x="6839" y="13377"/>
                    <a:pt x="8207" y="14444"/>
                    <a:pt x="9608" y="15512"/>
                  </a:cubicBezTo>
                  <a:cubicBezTo>
                    <a:pt x="8307" y="14344"/>
                    <a:pt x="6972" y="13210"/>
                    <a:pt x="5671" y="12043"/>
                  </a:cubicBezTo>
                  <a:cubicBezTo>
                    <a:pt x="4417" y="10949"/>
                    <a:pt x="3133" y="9856"/>
                    <a:pt x="1847" y="8793"/>
                  </a:cubicBezTo>
                  <a:lnTo>
                    <a:pt x="1847" y="8793"/>
                  </a:lnTo>
                  <a:cubicBezTo>
                    <a:pt x="2641" y="7738"/>
                    <a:pt x="3405" y="6656"/>
                    <a:pt x="4170" y="5605"/>
                  </a:cubicBezTo>
                  <a:lnTo>
                    <a:pt x="4370" y="5338"/>
                  </a:lnTo>
                  <a:lnTo>
                    <a:pt x="4037" y="5271"/>
                  </a:lnTo>
                  <a:lnTo>
                    <a:pt x="2136" y="5071"/>
                  </a:lnTo>
                  <a:cubicBezTo>
                    <a:pt x="1565" y="5011"/>
                    <a:pt x="994" y="4951"/>
                    <a:pt x="424" y="4891"/>
                  </a:cubicBezTo>
                  <a:lnTo>
                    <a:pt x="424" y="4891"/>
                  </a:lnTo>
                  <a:cubicBezTo>
                    <a:pt x="676" y="4088"/>
                    <a:pt x="953" y="3312"/>
                    <a:pt x="1202" y="2536"/>
                  </a:cubicBezTo>
                  <a:cubicBezTo>
                    <a:pt x="1468" y="1668"/>
                    <a:pt x="1735" y="834"/>
                    <a:pt x="20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7" name="Google Shape;91467;p70"/>
            <p:cNvSpPr/>
            <p:nvPr/>
          </p:nvSpPr>
          <p:spPr>
            <a:xfrm>
              <a:off x="3868775" y="1705825"/>
              <a:ext cx="85900" cy="371975"/>
            </a:xfrm>
            <a:custGeom>
              <a:avLst/>
              <a:gdLst/>
              <a:ahLst/>
              <a:cxnLst/>
              <a:rect l="l" t="t" r="r" b="b"/>
              <a:pathLst>
                <a:path w="3436" h="14879" extrusionOk="0">
                  <a:moveTo>
                    <a:pt x="867" y="1"/>
                  </a:moveTo>
                  <a:lnTo>
                    <a:pt x="867" y="1"/>
                  </a:lnTo>
                  <a:cubicBezTo>
                    <a:pt x="1001" y="401"/>
                    <a:pt x="1168" y="801"/>
                    <a:pt x="1368" y="1202"/>
                  </a:cubicBezTo>
                  <a:cubicBezTo>
                    <a:pt x="1535" y="1602"/>
                    <a:pt x="1701" y="2002"/>
                    <a:pt x="1868" y="2402"/>
                  </a:cubicBezTo>
                  <a:lnTo>
                    <a:pt x="2806" y="4483"/>
                  </a:lnTo>
                  <a:lnTo>
                    <a:pt x="1234" y="4370"/>
                  </a:lnTo>
                  <a:lnTo>
                    <a:pt x="767" y="4337"/>
                  </a:lnTo>
                  <a:lnTo>
                    <a:pt x="1068" y="4704"/>
                  </a:lnTo>
                  <a:cubicBezTo>
                    <a:pt x="1709" y="5442"/>
                    <a:pt x="2320" y="6180"/>
                    <a:pt x="2959" y="6888"/>
                  </a:cubicBezTo>
                  <a:lnTo>
                    <a:pt x="2959" y="6888"/>
                  </a:lnTo>
                  <a:cubicBezTo>
                    <a:pt x="2471" y="8183"/>
                    <a:pt x="1954" y="9480"/>
                    <a:pt x="1468" y="10808"/>
                  </a:cubicBezTo>
                  <a:cubicBezTo>
                    <a:pt x="968" y="12143"/>
                    <a:pt x="467" y="13510"/>
                    <a:pt x="0" y="14878"/>
                  </a:cubicBezTo>
                  <a:cubicBezTo>
                    <a:pt x="601" y="13544"/>
                    <a:pt x="1168" y="12209"/>
                    <a:pt x="1735" y="10909"/>
                  </a:cubicBezTo>
                  <a:cubicBezTo>
                    <a:pt x="2302" y="9574"/>
                    <a:pt x="2836" y="8240"/>
                    <a:pt x="3369" y="6906"/>
                  </a:cubicBezTo>
                  <a:lnTo>
                    <a:pt x="3436" y="6806"/>
                  </a:lnTo>
                  <a:lnTo>
                    <a:pt x="3336" y="6705"/>
                  </a:lnTo>
                  <a:cubicBezTo>
                    <a:pt x="2802" y="6059"/>
                    <a:pt x="2244" y="5436"/>
                    <a:pt x="1682" y="4797"/>
                  </a:cubicBezTo>
                  <a:lnTo>
                    <a:pt x="1682" y="4797"/>
                  </a:lnTo>
                  <a:lnTo>
                    <a:pt x="3069" y="4871"/>
                  </a:lnTo>
                  <a:lnTo>
                    <a:pt x="3403" y="4871"/>
                  </a:lnTo>
                  <a:lnTo>
                    <a:pt x="3269" y="4604"/>
                  </a:lnTo>
                  <a:lnTo>
                    <a:pt x="2068" y="2269"/>
                  </a:lnTo>
                  <a:cubicBezTo>
                    <a:pt x="1902" y="1902"/>
                    <a:pt x="1668" y="1535"/>
                    <a:pt x="1468" y="1135"/>
                  </a:cubicBezTo>
                  <a:cubicBezTo>
                    <a:pt x="1268" y="768"/>
                    <a:pt x="1068" y="368"/>
                    <a:pt x="8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8" name="Google Shape;91468;p70"/>
            <p:cNvSpPr/>
            <p:nvPr/>
          </p:nvSpPr>
          <p:spPr>
            <a:xfrm>
              <a:off x="3711150" y="1525425"/>
              <a:ext cx="174325" cy="251225"/>
            </a:xfrm>
            <a:custGeom>
              <a:avLst/>
              <a:gdLst/>
              <a:ahLst/>
              <a:cxnLst/>
              <a:rect l="l" t="t" r="r" b="b"/>
              <a:pathLst>
                <a:path w="6973" h="10049" extrusionOk="0">
                  <a:moveTo>
                    <a:pt x="308" y="1"/>
                  </a:moveTo>
                  <a:cubicBezTo>
                    <a:pt x="244" y="1"/>
                    <a:pt x="201" y="22"/>
                    <a:pt x="201" y="78"/>
                  </a:cubicBezTo>
                  <a:cubicBezTo>
                    <a:pt x="234" y="1112"/>
                    <a:pt x="234" y="2246"/>
                    <a:pt x="201" y="3247"/>
                  </a:cubicBezTo>
                  <a:cubicBezTo>
                    <a:pt x="134" y="4948"/>
                    <a:pt x="1" y="6316"/>
                    <a:pt x="101" y="6449"/>
                  </a:cubicBezTo>
                  <a:cubicBezTo>
                    <a:pt x="1130" y="8084"/>
                    <a:pt x="3506" y="10049"/>
                    <a:pt x="5058" y="10049"/>
                  </a:cubicBezTo>
                  <a:cubicBezTo>
                    <a:pt x="5216" y="10049"/>
                    <a:pt x="5366" y="10028"/>
                    <a:pt x="5505" y="9985"/>
                  </a:cubicBezTo>
                  <a:cubicBezTo>
                    <a:pt x="6972" y="9552"/>
                    <a:pt x="6672" y="6583"/>
                    <a:pt x="6472" y="5782"/>
                  </a:cubicBezTo>
                  <a:cubicBezTo>
                    <a:pt x="6472" y="5782"/>
                    <a:pt x="6472" y="5749"/>
                    <a:pt x="6472" y="5716"/>
                  </a:cubicBezTo>
                  <a:cubicBezTo>
                    <a:pt x="6439" y="5582"/>
                    <a:pt x="6405" y="5449"/>
                    <a:pt x="6405" y="5315"/>
                  </a:cubicBezTo>
                  <a:cubicBezTo>
                    <a:pt x="6372" y="3948"/>
                    <a:pt x="6505" y="2613"/>
                    <a:pt x="6806" y="1279"/>
                  </a:cubicBezTo>
                  <a:lnTo>
                    <a:pt x="2302" y="445"/>
                  </a:lnTo>
                  <a:lnTo>
                    <a:pt x="935" y="212"/>
                  </a:lnTo>
                  <a:cubicBezTo>
                    <a:pt x="935" y="212"/>
                    <a:pt x="512" y="1"/>
                    <a:pt x="308"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9" name="Google Shape;91469;p70"/>
            <p:cNvSpPr/>
            <p:nvPr/>
          </p:nvSpPr>
          <p:spPr>
            <a:xfrm>
              <a:off x="3724500" y="1536550"/>
              <a:ext cx="155975" cy="135200"/>
            </a:xfrm>
            <a:custGeom>
              <a:avLst/>
              <a:gdLst/>
              <a:ahLst/>
              <a:cxnLst/>
              <a:rect l="l" t="t" r="r" b="b"/>
              <a:pathLst>
                <a:path w="6239" h="5408" extrusionOk="0">
                  <a:moveTo>
                    <a:pt x="1735" y="0"/>
                  </a:moveTo>
                  <a:lnTo>
                    <a:pt x="0" y="34"/>
                  </a:lnTo>
                  <a:cubicBezTo>
                    <a:pt x="0" y="34"/>
                    <a:pt x="875" y="5408"/>
                    <a:pt x="5079" y="5408"/>
                  </a:cubicBezTo>
                  <a:cubicBezTo>
                    <a:pt x="5142" y="5408"/>
                    <a:pt x="5206" y="5407"/>
                    <a:pt x="5271" y="5404"/>
                  </a:cubicBezTo>
                  <a:cubicBezTo>
                    <a:pt x="5504" y="5404"/>
                    <a:pt x="5704" y="5371"/>
                    <a:pt x="5938" y="5337"/>
                  </a:cubicBezTo>
                  <a:cubicBezTo>
                    <a:pt x="5938" y="5304"/>
                    <a:pt x="5938" y="5271"/>
                    <a:pt x="5938" y="5271"/>
                  </a:cubicBezTo>
                  <a:cubicBezTo>
                    <a:pt x="5905" y="5137"/>
                    <a:pt x="5871" y="5004"/>
                    <a:pt x="5871" y="4870"/>
                  </a:cubicBezTo>
                  <a:cubicBezTo>
                    <a:pt x="5838" y="3503"/>
                    <a:pt x="5938" y="2168"/>
                    <a:pt x="6238" y="834"/>
                  </a:cubicBezTo>
                  <a:lnTo>
                    <a:pt x="17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0" name="Google Shape;91470;p70"/>
            <p:cNvSpPr/>
            <p:nvPr/>
          </p:nvSpPr>
          <p:spPr>
            <a:xfrm>
              <a:off x="3668625" y="1233975"/>
              <a:ext cx="326100" cy="394300"/>
            </a:xfrm>
            <a:custGeom>
              <a:avLst/>
              <a:gdLst/>
              <a:ahLst/>
              <a:cxnLst/>
              <a:rect l="l" t="t" r="r" b="b"/>
              <a:pathLst>
                <a:path w="13044" h="15772" extrusionOk="0">
                  <a:moveTo>
                    <a:pt x="6171" y="1"/>
                  </a:moveTo>
                  <a:cubicBezTo>
                    <a:pt x="3717" y="1"/>
                    <a:pt x="1138" y="1586"/>
                    <a:pt x="534" y="4097"/>
                  </a:cubicBezTo>
                  <a:cubicBezTo>
                    <a:pt x="0" y="6466"/>
                    <a:pt x="1668" y="13037"/>
                    <a:pt x="3403" y="14405"/>
                  </a:cubicBezTo>
                  <a:cubicBezTo>
                    <a:pt x="4511" y="15291"/>
                    <a:pt x="5900" y="15772"/>
                    <a:pt x="7245" y="15772"/>
                  </a:cubicBezTo>
                  <a:cubicBezTo>
                    <a:pt x="8939" y="15772"/>
                    <a:pt x="10565" y="15010"/>
                    <a:pt x="11475" y="13337"/>
                  </a:cubicBezTo>
                  <a:cubicBezTo>
                    <a:pt x="13043" y="10469"/>
                    <a:pt x="10708" y="1929"/>
                    <a:pt x="8807" y="728"/>
                  </a:cubicBezTo>
                  <a:cubicBezTo>
                    <a:pt x="8024" y="231"/>
                    <a:pt x="7107" y="1"/>
                    <a:pt x="6171"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1" name="Google Shape;91471;p70"/>
            <p:cNvSpPr/>
            <p:nvPr/>
          </p:nvSpPr>
          <p:spPr>
            <a:xfrm>
              <a:off x="3843750" y="1427300"/>
              <a:ext cx="11700" cy="32550"/>
            </a:xfrm>
            <a:custGeom>
              <a:avLst/>
              <a:gdLst/>
              <a:ahLst/>
              <a:cxnLst/>
              <a:rect l="l" t="t" r="r" b="b"/>
              <a:pathLst>
                <a:path w="468" h="1302" extrusionOk="0">
                  <a:moveTo>
                    <a:pt x="201" y="0"/>
                  </a:moveTo>
                  <a:cubicBezTo>
                    <a:pt x="201" y="0"/>
                    <a:pt x="167" y="34"/>
                    <a:pt x="167" y="67"/>
                  </a:cubicBezTo>
                  <a:cubicBezTo>
                    <a:pt x="301" y="467"/>
                    <a:pt x="367" y="1034"/>
                    <a:pt x="0" y="1268"/>
                  </a:cubicBezTo>
                  <a:lnTo>
                    <a:pt x="0" y="1301"/>
                  </a:lnTo>
                  <a:cubicBezTo>
                    <a:pt x="467" y="1101"/>
                    <a:pt x="367" y="401"/>
                    <a:pt x="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2" name="Google Shape;91472;p70"/>
            <p:cNvSpPr/>
            <p:nvPr/>
          </p:nvSpPr>
          <p:spPr>
            <a:xfrm>
              <a:off x="3817675" y="1418075"/>
              <a:ext cx="39900" cy="36900"/>
            </a:xfrm>
            <a:custGeom>
              <a:avLst/>
              <a:gdLst/>
              <a:ahLst/>
              <a:cxnLst/>
              <a:rect l="l" t="t" r="r" b="b"/>
              <a:pathLst>
                <a:path w="1596" h="1476" extrusionOk="0">
                  <a:moveTo>
                    <a:pt x="751" y="0"/>
                  </a:moveTo>
                  <a:cubicBezTo>
                    <a:pt x="738" y="0"/>
                    <a:pt x="724" y="1"/>
                    <a:pt x="710" y="2"/>
                  </a:cubicBezTo>
                  <a:cubicBezTo>
                    <a:pt x="1" y="131"/>
                    <a:pt x="288" y="1475"/>
                    <a:pt x="880" y="1475"/>
                  </a:cubicBezTo>
                  <a:cubicBezTo>
                    <a:pt x="901" y="1475"/>
                    <a:pt x="922" y="1474"/>
                    <a:pt x="943" y="1470"/>
                  </a:cubicBezTo>
                  <a:cubicBezTo>
                    <a:pt x="1595" y="1340"/>
                    <a:pt x="1324" y="0"/>
                    <a:pt x="7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3" name="Google Shape;91473;p70"/>
            <p:cNvSpPr/>
            <p:nvPr/>
          </p:nvSpPr>
          <p:spPr>
            <a:xfrm>
              <a:off x="3911300" y="1414800"/>
              <a:ext cx="17525" cy="26725"/>
            </a:xfrm>
            <a:custGeom>
              <a:avLst/>
              <a:gdLst/>
              <a:ahLst/>
              <a:cxnLst/>
              <a:rect l="l" t="t" r="r" b="b"/>
              <a:pathLst>
                <a:path w="701" h="1069" extrusionOk="0">
                  <a:moveTo>
                    <a:pt x="0" y="0"/>
                  </a:moveTo>
                  <a:cubicBezTo>
                    <a:pt x="0" y="423"/>
                    <a:pt x="191" y="1069"/>
                    <a:pt x="665" y="1069"/>
                  </a:cubicBezTo>
                  <a:cubicBezTo>
                    <a:pt x="677" y="1069"/>
                    <a:pt x="689" y="1068"/>
                    <a:pt x="701" y="1067"/>
                  </a:cubicBezTo>
                  <a:cubicBezTo>
                    <a:pt x="267" y="1001"/>
                    <a:pt x="100" y="500"/>
                    <a:pt x="34" y="33"/>
                  </a:cubicBezTo>
                  <a:cubicBezTo>
                    <a:pt x="34" y="0"/>
                    <a:pt x="0"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4" name="Google Shape;91474;p70"/>
            <p:cNvSpPr/>
            <p:nvPr/>
          </p:nvSpPr>
          <p:spPr>
            <a:xfrm>
              <a:off x="3904775" y="1400950"/>
              <a:ext cx="38850" cy="36025"/>
            </a:xfrm>
            <a:custGeom>
              <a:avLst/>
              <a:gdLst/>
              <a:ahLst/>
              <a:cxnLst/>
              <a:rect l="l" t="t" r="r" b="b"/>
              <a:pathLst>
                <a:path w="1554" h="1441" extrusionOk="0">
                  <a:moveTo>
                    <a:pt x="696" y="1"/>
                  </a:moveTo>
                  <a:cubicBezTo>
                    <a:pt x="653" y="1"/>
                    <a:pt x="608" y="7"/>
                    <a:pt x="562" y="20"/>
                  </a:cubicBezTo>
                  <a:cubicBezTo>
                    <a:pt x="0" y="176"/>
                    <a:pt x="285" y="1440"/>
                    <a:pt x="842" y="1440"/>
                  </a:cubicBezTo>
                  <a:cubicBezTo>
                    <a:pt x="881" y="1440"/>
                    <a:pt x="921" y="1434"/>
                    <a:pt x="962" y="1421"/>
                  </a:cubicBezTo>
                  <a:cubicBezTo>
                    <a:pt x="1554" y="1234"/>
                    <a:pt x="1302" y="1"/>
                    <a:pt x="6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5" name="Google Shape;91475;p70"/>
            <p:cNvSpPr/>
            <p:nvPr/>
          </p:nvSpPr>
          <p:spPr>
            <a:xfrm>
              <a:off x="3805650" y="1376025"/>
              <a:ext cx="38125" cy="29375"/>
            </a:xfrm>
            <a:custGeom>
              <a:avLst/>
              <a:gdLst/>
              <a:ahLst/>
              <a:cxnLst/>
              <a:rect l="l" t="t" r="r" b="b"/>
              <a:pathLst>
                <a:path w="1525" h="1175" extrusionOk="0">
                  <a:moveTo>
                    <a:pt x="1013" y="1"/>
                  </a:moveTo>
                  <a:cubicBezTo>
                    <a:pt x="852" y="1"/>
                    <a:pt x="693" y="53"/>
                    <a:pt x="557" y="150"/>
                  </a:cubicBezTo>
                  <a:cubicBezTo>
                    <a:pt x="324" y="283"/>
                    <a:pt x="123" y="517"/>
                    <a:pt x="57" y="784"/>
                  </a:cubicBezTo>
                  <a:cubicBezTo>
                    <a:pt x="1" y="979"/>
                    <a:pt x="155" y="1175"/>
                    <a:pt x="363" y="1175"/>
                  </a:cubicBezTo>
                  <a:cubicBezTo>
                    <a:pt x="404" y="1175"/>
                    <a:pt x="447" y="1167"/>
                    <a:pt x="490" y="1151"/>
                  </a:cubicBezTo>
                  <a:cubicBezTo>
                    <a:pt x="657" y="1051"/>
                    <a:pt x="824" y="951"/>
                    <a:pt x="991" y="851"/>
                  </a:cubicBezTo>
                  <a:cubicBezTo>
                    <a:pt x="1191" y="750"/>
                    <a:pt x="1358" y="650"/>
                    <a:pt x="1458" y="417"/>
                  </a:cubicBezTo>
                  <a:cubicBezTo>
                    <a:pt x="1524" y="283"/>
                    <a:pt x="1458" y="150"/>
                    <a:pt x="1358" y="83"/>
                  </a:cubicBezTo>
                  <a:cubicBezTo>
                    <a:pt x="1246" y="28"/>
                    <a:pt x="1129" y="1"/>
                    <a:pt x="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6" name="Google Shape;91476;p70"/>
            <p:cNvSpPr/>
            <p:nvPr/>
          </p:nvSpPr>
          <p:spPr>
            <a:xfrm>
              <a:off x="3894625" y="1358750"/>
              <a:ext cx="44225" cy="21050"/>
            </a:xfrm>
            <a:custGeom>
              <a:avLst/>
              <a:gdLst/>
              <a:ahLst/>
              <a:cxnLst/>
              <a:rect l="l" t="t" r="r" b="b"/>
              <a:pathLst>
                <a:path w="1769" h="842" extrusionOk="0">
                  <a:moveTo>
                    <a:pt x="701" y="1"/>
                  </a:moveTo>
                  <a:cubicBezTo>
                    <a:pt x="469" y="1"/>
                    <a:pt x="246" y="103"/>
                    <a:pt x="100" y="307"/>
                  </a:cubicBezTo>
                  <a:cubicBezTo>
                    <a:pt x="0" y="407"/>
                    <a:pt x="34" y="574"/>
                    <a:pt x="134" y="674"/>
                  </a:cubicBezTo>
                  <a:cubicBezTo>
                    <a:pt x="298" y="757"/>
                    <a:pt x="463" y="816"/>
                    <a:pt x="646" y="816"/>
                  </a:cubicBezTo>
                  <a:cubicBezTo>
                    <a:pt x="686" y="816"/>
                    <a:pt x="726" y="814"/>
                    <a:pt x="767" y="808"/>
                  </a:cubicBezTo>
                  <a:cubicBezTo>
                    <a:pt x="968" y="841"/>
                    <a:pt x="1168" y="841"/>
                    <a:pt x="1368" y="841"/>
                  </a:cubicBezTo>
                  <a:cubicBezTo>
                    <a:pt x="1635" y="841"/>
                    <a:pt x="1768" y="474"/>
                    <a:pt x="1568" y="274"/>
                  </a:cubicBezTo>
                  <a:cubicBezTo>
                    <a:pt x="1368" y="107"/>
                    <a:pt x="1101" y="7"/>
                    <a:pt x="801" y="7"/>
                  </a:cubicBezTo>
                  <a:cubicBezTo>
                    <a:pt x="767" y="3"/>
                    <a:pt x="734" y="1"/>
                    <a:pt x="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7" name="Google Shape;91477;p70"/>
            <p:cNvSpPr/>
            <p:nvPr/>
          </p:nvSpPr>
          <p:spPr>
            <a:xfrm>
              <a:off x="3849875" y="1534875"/>
              <a:ext cx="23925" cy="8375"/>
            </a:xfrm>
            <a:custGeom>
              <a:avLst/>
              <a:gdLst/>
              <a:ahLst/>
              <a:cxnLst/>
              <a:rect l="l" t="t" r="r" b="b"/>
              <a:pathLst>
                <a:path w="957" h="335" extrusionOk="0">
                  <a:moveTo>
                    <a:pt x="923" y="0"/>
                  </a:moveTo>
                  <a:cubicBezTo>
                    <a:pt x="790" y="101"/>
                    <a:pt x="623" y="167"/>
                    <a:pt x="456" y="201"/>
                  </a:cubicBezTo>
                  <a:cubicBezTo>
                    <a:pt x="442" y="204"/>
                    <a:pt x="427" y="206"/>
                    <a:pt x="413" y="206"/>
                  </a:cubicBezTo>
                  <a:cubicBezTo>
                    <a:pt x="294" y="206"/>
                    <a:pt x="175" y="93"/>
                    <a:pt x="56" y="34"/>
                  </a:cubicBezTo>
                  <a:cubicBezTo>
                    <a:pt x="45" y="23"/>
                    <a:pt x="33" y="19"/>
                    <a:pt x="25" y="19"/>
                  </a:cubicBezTo>
                  <a:cubicBezTo>
                    <a:pt x="8" y="19"/>
                    <a:pt x="0" y="34"/>
                    <a:pt x="22" y="34"/>
                  </a:cubicBezTo>
                  <a:cubicBezTo>
                    <a:pt x="89" y="201"/>
                    <a:pt x="256" y="334"/>
                    <a:pt x="423" y="334"/>
                  </a:cubicBezTo>
                  <a:cubicBezTo>
                    <a:pt x="656" y="334"/>
                    <a:pt x="856" y="201"/>
                    <a:pt x="9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8" name="Google Shape;91478;p70"/>
            <p:cNvSpPr/>
            <p:nvPr/>
          </p:nvSpPr>
          <p:spPr>
            <a:xfrm>
              <a:off x="3855575" y="1367950"/>
              <a:ext cx="65225" cy="143600"/>
            </a:xfrm>
            <a:custGeom>
              <a:avLst/>
              <a:gdLst/>
              <a:ahLst/>
              <a:cxnLst/>
              <a:rect l="l" t="t" r="r" b="b"/>
              <a:pathLst>
                <a:path w="2609" h="5744" extrusionOk="0">
                  <a:moveTo>
                    <a:pt x="993" y="1"/>
                  </a:moveTo>
                  <a:cubicBezTo>
                    <a:pt x="968" y="1"/>
                    <a:pt x="943" y="20"/>
                    <a:pt x="962" y="39"/>
                  </a:cubicBezTo>
                  <a:cubicBezTo>
                    <a:pt x="1295" y="1474"/>
                    <a:pt x="1862" y="2841"/>
                    <a:pt x="2196" y="4276"/>
                  </a:cubicBezTo>
                  <a:cubicBezTo>
                    <a:pt x="2025" y="4227"/>
                    <a:pt x="1836" y="4196"/>
                    <a:pt x="1643" y="4196"/>
                  </a:cubicBezTo>
                  <a:cubicBezTo>
                    <a:pt x="1572" y="4196"/>
                    <a:pt x="1500" y="4200"/>
                    <a:pt x="1429" y="4209"/>
                  </a:cubicBezTo>
                  <a:cubicBezTo>
                    <a:pt x="1395" y="4242"/>
                    <a:pt x="1729" y="5210"/>
                    <a:pt x="1762" y="5343"/>
                  </a:cubicBezTo>
                  <a:cubicBezTo>
                    <a:pt x="1539" y="5422"/>
                    <a:pt x="1310" y="5460"/>
                    <a:pt x="1084" y="5460"/>
                  </a:cubicBezTo>
                  <a:cubicBezTo>
                    <a:pt x="737" y="5460"/>
                    <a:pt x="398" y="5371"/>
                    <a:pt x="95" y="5210"/>
                  </a:cubicBezTo>
                  <a:cubicBezTo>
                    <a:pt x="82" y="5203"/>
                    <a:pt x="70" y="5201"/>
                    <a:pt x="60" y="5201"/>
                  </a:cubicBezTo>
                  <a:cubicBezTo>
                    <a:pt x="18" y="5201"/>
                    <a:pt x="1" y="5249"/>
                    <a:pt x="28" y="5276"/>
                  </a:cubicBezTo>
                  <a:cubicBezTo>
                    <a:pt x="328" y="5577"/>
                    <a:pt x="728" y="5743"/>
                    <a:pt x="1162" y="5743"/>
                  </a:cubicBezTo>
                  <a:cubicBezTo>
                    <a:pt x="1362" y="5710"/>
                    <a:pt x="1529" y="5710"/>
                    <a:pt x="1729" y="5643"/>
                  </a:cubicBezTo>
                  <a:lnTo>
                    <a:pt x="1829" y="5610"/>
                  </a:lnTo>
                  <a:lnTo>
                    <a:pt x="1929" y="5577"/>
                  </a:lnTo>
                  <a:cubicBezTo>
                    <a:pt x="1963" y="5543"/>
                    <a:pt x="1996" y="5510"/>
                    <a:pt x="1996" y="5443"/>
                  </a:cubicBezTo>
                  <a:cubicBezTo>
                    <a:pt x="1996" y="5443"/>
                    <a:pt x="1996" y="5410"/>
                    <a:pt x="1996" y="5410"/>
                  </a:cubicBezTo>
                  <a:lnTo>
                    <a:pt x="1996" y="5377"/>
                  </a:lnTo>
                  <a:cubicBezTo>
                    <a:pt x="1929" y="5010"/>
                    <a:pt x="1796" y="4509"/>
                    <a:pt x="1796" y="4509"/>
                  </a:cubicBezTo>
                  <a:lnTo>
                    <a:pt x="1796" y="4509"/>
                  </a:lnTo>
                  <a:cubicBezTo>
                    <a:pt x="1881" y="4531"/>
                    <a:pt x="2197" y="4606"/>
                    <a:pt x="2406" y="4606"/>
                  </a:cubicBezTo>
                  <a:cubicBezTo>
                    <a:pt x="2524" y="4606"/>
                    <a:pt x="2608" y="4582"/>
                    <a:pt x="2596" y="4509"/>
                  </a:cubicBezTo>
                  <a:cubicBezTo>
                    <a:pt x="2229" y="2975"/>
                    <a:pt x="1696" y="1474"/>
                    <a:pt x="1029" y="39"/>
                  </a:cubicBezTo>
                  <a:cubicBezTo>
                    <a:pt x="1029" y="11"/>
                    <a:pt x="1011" y="1"/>
                    <a:pt x="9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9" name="Google Shape;91479;p70"/>
            <p:cNvSpPr/>
            <p:nvPr/>
          </p:nvSpPr>
          <p:spPr>
            <a:xfrm>
              <a:off x="3656600" y="1225650"/>
              <a:ext cx="260550" cy="285450"/>
            </a:xfrm>
            <a:custGeom>
              <a:avLst/>
              <a:gdLst/>
              <a:ahLst/>
              <a:cxnLst/>
              <a:rect l="l" t="t" r="r" b="b"/>
              <a:pathLst>
                <a:path w="10422" h="11418" extrusionOk="0">
                  <a:moveTo>
                    <a:pt x="6696" y="0"/>
                  </a:moveTo>
                  <a:cubicBezTo>
                    <a:pt x="4437" y="0"/>
                    <a:pt x="1169" y="1079"/>
                    <a:pt x="615" y="3697"/>
                  </a:cubicBezTo>
                  <a:cubicBezTo>
                    <a:pt x="1" y="6413"/>
                    <a:pt x="1612" y="11417"/>
                    <a:pt x="2531" y="11417"/>
                  </a:cubicBezTo>
                  <a:cubicBezTo>
                    <a:pt x="2560" y="11417"/>
                    <a:pt x="2589" y="11412"/>
                    <a:pt x="2616" y="11402"/>
                  </a:cubicBezTo>
                  <a:cubicBezTo>
                    <a:pt x="3484" y="11069"/>
                    <a:pt x="3050" y="6966"/>
                    <a:pt x="3083" y="5831"/>
                  </a:cubicBezTo>
                  <a:cubicBezTo>
                    <a:pt x="3117" y="4731"/>
                    <a:pt x="3617" y="3496"/>
                    <a:pt x="4951" y="3096"/>
                  </a:cubicBezTo>
                  <a:cubicBezTo>
                    <a:pt x="5260" y="3001"/>
                    <a:pt x="5559" y="2968"/>
                    <a:pt x="5846" y="2968"/>
                  </a:cubicBezTo>
                  <a:cubicBezTo>
                    <a:pt x="6501" y="2968"/>
                    <a:pt x="7093" y="3140"/>
                    <a:pt x="7591" y="3140"/>
                  </a:cubicBezTo>
                  <a:cubicBezTo>
                    <a:pt x="7795" y="3140"/>
                    <a:pt x="7983" y="3111"/>
                    <a:pt x="8154" y="3029"/>
                  </a:cubicBezTo>
                  <a:cubicBezTo>
                    <a:pt x="8887" y="2629"/>
                    <a:pt x="8787" y="1895"/>
                    <a:pt x="9388" y="1795"/>
                  </a:cubicBezTo>
                  <a:cubicBezTo>
                    <a:pt x="9420" y="1790"/>
                    <a:pt x="9452" y="1787"/>
                    <a:pt x="9483" y="1787"/>
                  </a:cubicBezTo>
                  <a:cubicBezTo>
                    <a:pt x="10006" y="1787"/>
                    <a:pt x="10422" y="2529"/>
                    <a:pt x="10422" y="2529"/>
                  </a:cubicBezTo>
                  <a:cubicBezTo>
                    <a:pt x="10055" y="1595"/>
                    <a:pt x="9354" y="795"/>
                    <a:pt x="8454" y="328"/>
                  </a:cubicBezTo>
                  <a:cubicBezTo>
                    <a:pt x="8061" y="114"/>
                    <a:pt x="7432" y="0"/>
                    <a:pt x="66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0" name="Google Shape;91480;p70"/>
            <p:cNvSpPr/>
            <p:nvPr/>
          </p:nvSpPr>
          <p:spPr>
            <a:xfrm>
              <a:off x="3638600" y="1432000"/>
              <a:ext cx="102600" cy="103525"/>
            </a:xfrm>
            <a:custGeom>
              <a:avLst/>
              <a:gdLst/>
              <a:ahLst/>
              <a:cxnLst/>
              <a:rect l="l" t="t" r="r" b="b"/>
              <a:pathLst>
                <a:path w="4104" h="4141" extrusionOk="0">
                  <a:moveTo>
                    <a:pt x="1300" y="0"/>
                  </a:moveTo>
                  <a:cubicBezTo>
                    <a:pt x="1158" y="0"/>
                    <a:pt x="1023" y="34"/>
                    <a:pt x="901" y="113"/>
                  </a:cubicBezTo>
                  <a:cubicBezTo>
                    <a:pt x="1" y="746"/>
                    <a:pt x="1402" y="3749"/>
                    <a:pt x="2569" y="4082"/>
                  </a:cubicBezTo>
                  <a:cubicBezTo>
                    <a:pt x="2693" y="4121"/>
                    <a:pt x="2820" y="4140"/>
                    <a:pt x="2945" y="4140"/>
                  </a:cubicBezTo>
                  <a:cubicBezTo>
                    <a:pt x="3458" y="4140"/>
                    <a:pt x="3943" y="3825"/>
                    <a:pt x="4104" y="3315"/>
                  </a:cubicBezTo>
                  <a:lnTo>
                    <a:pt x="3536" y="1514"/>
                  </a:lnTo>
                  <a:cubicBezTo>
                    <a:pt x="3536" y="1514"/>
                    <a:pt x="2250" y="0"/>
                    <a:pt x="1300"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1" name="Google Shape;91481;p70"/>
            <p:cNvSpPr/>
            <p:nvPr/>
          </p:nvSpPr>
          <p:spPr>
            <a:xfrm>
              <a:off x="3671950" y="1456475"/>
              <a:ext cx="53150" cy="62425"/>
            </a:xfrm>
            <a:custGeom>
              <a:avLst/>
              <a:gdLst/>
              <a:ahLst/>
              <a:cxnLst/>
              <a:rect l="l" t="t" r="r" b="b"/>
              <a:pathLst>
                <a:path w="2126" h="2497" extrusionOk="0">
                  <a:moveTo>
                    <a:pt x="1" y="1"/>
                  </a:moveTo>
                  <a:cubicBezTo>
                    <a:pt x="1" y="1"/>
                    <a:pt x="1" y="34"/>
                    <a:pt x="1" y="34"/>
                  </a:cubicBezTo>
                  <a:cubicBezTo>
                    <a:pt x="835" y="268"/>
                    <a:pt x="1335" y="1002"/>
                    <a:pt x="1669" y="1735"/>
                  </a:cubicBezTo>
                  <a:cubicBezTo>
                    <a:pt x="1539" y="1550"/>
                    <a:pt x="1337" y="1457"/>
                    <a:pt x="1138" y="1457"/>
                  </a:cubicBezTo>
                  <a:cubicBezTo>
                    <a:pt x="978" y="1457"/>
                    <a:pt x="820" y="1517"/>
                    <a:pt x="701" y="1635"/>
                  </a:cubicBezTo>
                  <a:cubicBezTo>
                    <a:pt x="675" y="1635"/>
                    <a:pt x="691" y="1678"/>
                    <a:pt x="715" y="1678"/>
                  </a:cubicBezTo>
                  <a:cubicBezTo>
                    <a:pt x="721" y="1678"/>
                    <a:pt x="728" y="1675"/>
                    <a:pt x="735" y="1669"/>
                  </a:cubicBezTo>
                  <a:cubicBezTo>
                    <a:pt x="815" y="1639"/>
                    <a:pt x="901" y="1624"/>
                    <a:pt x="988" y="1624"/>
                  </a:cubicBezTo>
                  <a:cubicBezTo>
                    <a:pt x="1190" y="1624"/>
                    <a:pt x="1395" y="1705"/>
                    <a:pt x="1535" y="1869"/>
                  </a:cubicBezTo>
                  <a:cubicBezTo>
                    <a:pt x="1702" y="2036"/>
                    <a:pt x="1836" y="2236"/>
                    <a:pt x="1936" y="2469"/>
                  </a:cubicBezTo>
                  <a:cubicBezTo>
                    <a:pt x="1955" y="2489"/>
                    <a:pt x="1980" y="2497"/>
                    <a:pt x="2006" y="2497"/>
                  </a:cubicBezTo>
                  <a:cubicBezTo>
                    <a:pt x="2066" y="2497"/>
                    <a:pt x="2126" y="2450"/>
                    <a:pt x="2102" y="2403"/>
                  </a:cubicBezTo>
                  <a:cubicBezTo>
                    <a:pt x="2069" y="1369"/>
                    <a:pt x="1102"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2" name="Google Shape;91482;p70"/>
            <p:cNvSpPr/>
            <p:nvPr/>
          </p:nvSpPr>
          <p:spPr>
            <a:xfrm>
              <a:off x="3677800" y="1646625"/>
              <a:ext cx="217675" cy="229650"/>
            </a:xfrm>
            <a:custGeom>
              <a:avLst/>
              <a:gdLst/>
              <a:ahLst/>
              <a:cxnLst/>
              <a:rect l="l" t="t" r="r" b="b"/>
              <a:pathLst>
                <a:path w="8707" h="9186" extrusionOk="0">
                  <a:moveTo>
                    <a:pt x="1401" y="0"/>
                  </a:moveTo>
                  <a:lnTo>
                    <a:pt x="0" y="1568"/>
                  </a:lnTo>
                  <a:cubicBezTo>
                    <a:pt x="0" y="1568"/>
                    <a:pt x="4495" y="9186"/>
                    <a:pt x="4728" y="9186"/>
                  </a:cubicBezTo>
                  <a:cubicBezTo>
                    <a:pt x="4733" y="9186"/>
                    <a:pt x="4736" y="9182"/>
                    <a:pt x="4737" y="9174"/>
                  </a:cubicBezTo>
                  <a:lnTo>
                    <a:pt x="6405" y="5804"/>
                  </a:lnTo>
                  <a:lnTo>
                    <a:pt x="8707" y="8206"/>
                  </a:lnTo>
                  <a:lnTo>
                    <a:pt x="8607" y="2269"/>
                  </a:lnTo>
                  <a:lnTo>
                    <a:pt x="7873" y="1101"/>
                  </a:lnTo>
                  <a:lnTo>
                    <a:pt x="6238" y="5037"/>
                  </a:lnTo>
                  <a:lnTo>
                    <a:pt x="14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3" name="Google Shape;91483;p70"/>
            <p:cNvSpPr/>
            <p:nvPr/>
          </p:nvSpPr>
          <p:spPr>
            <a:xfrm>
              <a:off x="3682200" y="1695475"/>
              <a:ext cx="217450" cy="188850"/>
            </a:xfrm>
            <a:custGeom>
              <a:avLst/>
              <a:gdLst/>
              <a:ahLst/>
              <a:cxnLst/>
              <a:rect l="l" t="t" r="r" b="b"/>
              <a:pathLst>
                <a:path w="8698" h="7554" extrusionOk="0">
                  <a:moveTo>
                    <a:pt x="57" y="1"/>
                  </a:moveTo>
                  <a:cubicBezTo>
                    <a:pt x="27" y="1"/>
                    <a:pt x="1" y="24"/>
                    <a:pt x="25" y="48"/>
                  </a:cubicBezTo>
                  <a:cubicBezTo>
                    <a:pt x="657" y="1378"/>
                    <a:pt x="4408" y="7553"/>
                    <a:pt x="4494" y="7553"/>
                  </a:cubicBezTo>
                  <a:cubicBezTo>
                    <a:pt x="4494" y="7553"/>
                    <a:pt x="4494" y="7553"/>
                    <a:pt x="4494" y="7553"/>
                  </a:cubicBezTo>
                  <a:cubicBezTo>
                    <a:pt x="5128" y="6419"/>
                    <a:pt x="5729" y="5218"/>
                    <a:pt x="6229" y="4017"/>
                  </a:cubicBezTo>
                  <a:cubicBezTo>
                    <a:pt x="6585" y="4406"/>
                    <a:pt x="8548" y="6558"/>
                    <a:pt x="8659" y="6558"/>
                  </a:cubicBezTo>
                  <a:cubicBezTo>
                    <a:pt x="8662" y="6558"/>
                    <a:pt x="8664" y="6556"/>
                    <a:pt x="8664" y="6552"/>
                  </a:cubicBezTo>
                  <a:cubicBezTo>
                    <a:pt x="8697" y="5452"/>
                    <a:pt x="8697" y="4384"/>
                    <a:pt x="8631" y="3317"/>
                  </a:cubicBezTo>
                  <a:cubicBezTo>
                    <a:pt x="8597" y="2316"/>
                    <a:pt x="8564" y="1349"/>
                    <a:pt x="8464" y="381"/>
                  </a:cubicBezTo>
                  <a:cubicBezTo>
                    <a:pt x="8464" y="365"/>
                    <a:pt x="8447" y="356"/>
                    <a:pt x="8431" y="356"/>
                  </a:cubicBezTo>
                  <a:cubicBezTo>
                    <a:pt x="8414" y="356"/>
                    <a:pt x="8397" y="365"/>
                    <a:pt x="8397" y="381"/>
                  </a:cubicBezTo>
                  <a:cubicBezTo>
                    <a:pt x="8164" y="1315"/>
                    <a:pt x="8397" y="5051"/>
                    <a:pt x="8397" y="5952"/>
                  </a:cubicBezTo>
                  <a:cubicBezTo>
                    <a:pt x="8297" y="5852"/>
                    <a:pt x="6229" y="3884"/>
                    <a:pt x="6229" y="3884"/>
                  </a:cubicBezTo>
                  <a:cubicBezTo>
                    <a:pt x="5862" y="4418"/>
                    <a:pt x="4628" y="6853"/>
                    <a:pt x="4561" y="7086"/>
                  </a:cubicBezTo>
                  <a:cubicBezTo>
                    <a:pt x="3794" y="5852"/>
                    <a:pt x="959" y="1215"/>
                    <a:pt x="91" y="14"/>
                  </a:cubicBezTo>
                  <a:cubicBezTo>
                    <a:pt x="81" y="5"/>
                    <a:pt x="69" y="1"/>
                    <a:pt x="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4" name="Google Shape;91484;p70"/>
            <p:cNvSpPr/>
            <p:nvPr/>
          </p:nvSpPr>
          <p:spPr>
            <a:xfrm>
              <a:off x="1797300" y="3502225"/>
              <a:ext cx="329425" cy="756250"/>
            </a:xfrm>
            <a:custGeom>
              <a:avLst/>
              <a:gdLst/>
              <a:ahLst/>
              <a:cxnLst/>
              <a:rect l="l" t="t" r="r" b="b"/>
              <a:pathLst>
                <a:path w="13177" h="30250" extrusionOk="0">
                  <a:moveTo>
                    <a:pt x="4969" y="1"/>
                  </a:moveTo>
                  <a:cubicBezTo>
                    <a:pt x="3020" y="1"/>
                    <a:pt x="1349" y="1540"/>
                    <a:pt x="0" y="2831"/>
                  </a:cubicBezTo>
                  <a:cubicBezTo>
                    <a:pt x="0" y="2855"/>
                    <a:pt x="17" y="2879"/>
                    <a:pt x="38" y="2879"/>
                  </a:cubicBezTo>
                  <a:cubicBezTo>
                    <a:pt x="47" y="2879"/>
                    <a:pt x="57" y="2875"/>
                    <a:pt x="67" y="2865"/>
                  </a:cubicBezTo>
                  <a:cubicBezTo>
                    <a:pt x="1034" y="1998"/>
                    <a:pt x="2035" y="1097"/>
                    <a:pt x="3302" y="597"/>
                  </a:cubicBezTo>
                  <a:cubicBezTo>
                    <a:pt x="3773" y="395"/>
                    <a:pt x="4271" y="296"/>
                    <a:pt x="4768" y="296"/>
                  </a:cubicBezTo>
                  <a:cubicBezTo>
                    <a:pt x="5503" y="296"/>
                    <a:pt x="6235" y="512"/>
                    <a:pt x="6872" y="930"/>
                  </a:cubicBezTo>
                  <a:cubicBezTo>
                    <a:pt x="8773" y="2364"/>
                    <a:pt x="8940" y="5033"/>
                    <a:pt x="9273" y="7201"/>
                  </a:cubicBezTo>
                  <a:cubicBezTo>
                    <a:pt x="9674" y="9736"/>
                    <a:pt x="10074" y="12272"/>
                    <a:pt x="10474" y="14807"/>
                  </a:cubicBezTo>
                  <a:cubicBezTo>
                    <a:pt x="10841" y="17342"/>
                    <a:pt x="11241" y="19910"/>
                    <a:pt x="11608" y="22446"/>
                  </a:cubicBezTo>
                  <a:cubicBezTo>
                    <a:pt x="11775" y="23713"/>
                    <a:pt x="11975" y="25014"/>
                    <a:pt x="12175" y="26282"/>
                  </a:cubicBezTo>
                  <a:cubicBezTo>
                    <a:pt x="12342" y="27549"/>
                    <a:pt x="12476" y="28850"/>
                    <a:pt x="12742" y="30118"/>
                  </a:cubicBezTo>
                  <a:cubicBezTo>
                    <a:pt x="12772" y="30206"/>
                    <a:pt x="12860" y="30249"/>
                    <a:pt x="12950" y="30249"/>
                  </a:cubicBezTo>
                  <a:cubicBezTo>
                    <a:pt x="13062" y="30249"/>
                    <a:pt x="13176" y="30181"/>
                    <a:pt x="13176" y="30051"/>
                  </a:cubicBezTo>
                  <a:cubicBezTo>
                    <a:pt x="13109" y="29317"/>
                    <a:pt x="13009" y="28583"/>
                    <a:pt x="12909" y="27849"/>
                  </a:cubicBezTo>
                  <a:lnTo>
                    <a:pt x="12576" y="25581"/>
                  </a:lnTo>
                  <a:cubicBezTo>
                    <a:pt x="12376" y="24080"/>
                    <a:pt x="12175" y="22579"/>
                    <a:pt x="11942" y="21078"/>
                  </a:cubicBezTo>
                  <a:cubicBezTo>
                    <a:pt x="11575" y="18409"/>
                    <a:pt x="11175" y="15741"/>
                    <a:pt x="10741" y="13106"/>
                  </a:cubicBezTo>
                  <a:cubicBezTo>
                    <a:pt x="10341" y="10470"/>
                    <a:pt x="9940" y="7835"/>
                    <a:pt x="9407" y="5200"/>
                  </a:cubicBezTo>
                  <a:cubicBezTo>
                    <a:pt x="9006" y="3198"/>
                    <a:pt x="8173" y="763"/>
                    <a:pt x="5938" y="130"/>
                  </a:cubicBezTo>
                  <a:cubicBezTo>
                    <a:pt x="5607" y="41"/>
                    <a:pt x="5284" y="1"/>
                    <a:pt x="49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5" name="Google Shape;91485;p70"/>
            <p:cNvSpPr/>
            <p:nvPr/>
          </p:nvSpPr>
          <p:spPr>
            <a:xfrm>
              <a:off x="1600475" y="3422350"/>
              <a:ext cx="407000" cy="429200"/>
            </a:xfrm>
            <a:custGeom>
              <a:avLst/>
              <a:gdLst/>
              <a:ahLst/>
              <a:cxnLst/>
              <a:rect l="l" t="t" r="r" b="b"/>
              <a:pathLst>
                <a:path w="16280" h="17168" extrusionOk="0">
                  <a:moveTo>
                    <a:pt x="8093" y="0"/>
                  </a:moveTo>
                  <a:cubicBezTo>
                    <a:pt x="6650" y="0"/>
                    <a:pt x="4830" y="1172"/>
                    <a:pt x="3470" y="4125"/>
                  </a:cubicBezTo>
                  <a:cubicBezTo>
                    <a:pt x="1602" y="8228"/>
                    <a:pt x="434" y="12665"/>
                    <a:pt x="1" y="17168"/>
                  </a:cubicBezTo>
                  <a:cubicBezTo>
                    <a:pt x="14444" y="13832"/>
                    <a:pt x="16279" y="7961"/>
                    <a:pt x="14745" y="5660"/>
                  </a:cubicBezTo>
                  <a:cubicBezTo>
                    <a:pt x="13977" y="4492"/>
                    <a:pt x="12793" y="4200"/>
                    <a:pt x="11801" y="4200"/>
                  </a:cubicBezTo>
                  <a:cubicBezTo>
                    <a:pt x="10808" y="4200"/>
                    <a:pt x="10008" y="4492"/>
                    <a:pt x="10008" y="4492"/>
                  </a:cubicBezTo>
                  <a:cubicBezTo>
                    <a:pt x="11170" y="1925"/>
                    <a:pt x="9942" y="0"/>
                    <a:pt x="80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6" name="Google Shape;91486;p70"/>
            <p:cNvSpPr/>
            <p:nvPr/>
          </p:nvSpPr>
          <p:spPr>
            <a:xfrm>
              <a:off x="1621325" y="3529300"/>
              <a:ext cx="270225" cy="299250"/>
            </a:xfrm>
            <a:custGeom>
              <a:avLst/>
              <a:gdLst/>
              <a:ahLst/>
              <a:cxnLst/>
              <a:rect l="l" t="t" r="r" b="b"/>
              <a:pathLst>
                <a:path w="10809" h="11970" extrusionOk="0">
                  <a:moveTo>
                    <a:pt x="5076" y="0"/>
                  </a:moveTo>
                  <a:cubicBezTo>
                    <a:pt x="5054" y="0"/>
                    <a:pt x="5038" y="24"/>
                    <a:pt x="5038" y="47"/>
                  </a:cubicBezTo>
                  <a:cubicBezTo>
                    <a:pt x="5371" y="1548"/>
                    <a:pt x="5338" y="3049"/>
                    <a:pt x="5405" y="4551"/>
                  </a:cubicBezTo>
                  <a:lnTo>
                    <a:pt x="5405" y="4584"/>
                  </a:lnTo>
                  <a:cubicBezTo>
                    <a:pt x="4571" y="5518"/>
                    <a:pt x="3770" y="6485"/>
                    <a:pt x="3003" y="7486"/>
                  </a:cubicBezTo>
                  <a:cubicBezTo>
                    <a:pt x="2703" y="7853"/>
                    <a:pt x="2469" y="8220"/>
                    <a:pt x="2202" y="8587"/>
                  </a:cubicBezTo>
                  <a:cubicBezTo>
                    <a:pt x="2169" y="8453"/>
                    <a:pt x="2136" y="8353"/>
                    <a:pt x="2136" y="8220"/>
                  </a:cubicBezTo>
                  <a:cubicBezTo>
                    <a:pt x="2102" y="7953"/>
                    <a:pt x="2069" y="7753"/>
                    <a:pt x="2002" y="7453"/>
                  </a:cubicBezTo>
                  <a:cubicBezTo>
                    <a:pt x="1935" y="7152"/>
                    <a:pt x="1869" y="6886"/>
                    <a:pt x="1802" y="6619"/>
                  </a:cubicBezTo>
                  <a:cubicBezTo>
                    <a:pt x="1769" y="6485"/>
                    <a:pt x="1735" y="6385"/>
                    <a:pt x="1702" y="6252"/>
                  </a:cubicBezTo>
                  <a:cubicBezTo>
                    <a:pt x="1635" y="6085"/>
                    <a:pt x="1602" y="5952"/>
                    <a:pt x="1568" y="5785"/>
                  </a:cubicBezTo>
                  <a:cubicBezTo>
                    <a:pt x="1568" y="5751"/>
                    <a:pt x="1552" y="5735"/>
                    <a:pt x="1535" y="5735"/>
                  </a:cubicBezTo>
                  <a:cubicBezTo>
                    <a:pt x="1518" y="5735"/>
                    <a:pt x="1502" y="5751"/>
                    <a:pt x="1502" y="5785"/>
                  </a:cubicBezTo>
                  <a:cubicBezTo>
                    <a:pt x="1602" y="6052"/>
                    <a:pt x="1669" y="6318"/>
                    <a:pt x="1702" y="6619"/>
                  </a:cubicBezTo>
                  <a:cubicBezTo>
                    <a:pt x="1735" y="6886"/>
                    <a:pt x="1802" y="7152"/>
                    <a:pt x="1835" y="7419"/>
                  </a:cubicBezTo>
                  <a:cubicBezTo>
                    <a:pt x="1869" y="7686"/>
                    <a:pt x="1902" y="7953"/>
                    <a:pt x="1935" y="8220"/>
                  </a:cubicBezTo>
                  <a:lnTo>
                    <a:pt x="2002" y="8587"/>
                  </a:lnTo>
                  <a:cubicBezTo>
                    <a:pt x="2002" y="8653"/>
                    <a:pt x="2002" y="8754"/>
                    <a:pt x="2035" y="8820"/>
                  </a:cubicBezTo>
                  <a:cubicBezTo>
                    <a:pt x="1835" y="9087"/>
                    <a:pt x="1635" y="9354"/>
                    <a:pt x="1468" y="9654"/>
                  </a:cubicBezTo>
                  <a:cubicBezTo>
                    <a:pt x="1202" y="10021"/>
                    <a:pt x="968" y="10388"/>
                    <a:pt x="735" y="10755"/>
                  </a:cubicBezTo>
                  <a:cubicBezTo>
                    <a:pt x="468" y="11122"/>
                    <a:pt x="234" y="11522"/>
                    <a:pt x="1" y="11922"/>
                  </a:cubicBezTo>
                  <a:cubicBezTo>
                    <a:pt x="1" y="11946"/>
                    <a:pt x="17" y="11970"/>
                    <a:pt x="27" y="11970"/>
                  </a:cubicBezTo>
                  <a:cubicBezTo>
                    <a:pt x="31" y="11970"/>
                    <a:pt x="34" y="11966"/>
                    <a:pt x="34" y="11956"/>
                  </a:cubicBezTo>
                  <a:cubicBezTo>
                    <a:pt x="401" y="11556"/>
                    <a:pt x="668" y="11089"/>
                    <a:pt x="968" y="10688"/>
                  </a:cubicBezTo>
                  <a:cubicBezTo>
                    <a:pt x="1268" y="10288"/>
                    <a:pt x="1568" y="9888"/>
                    <a:pt x="1869" y="9487"/>
                  </a:cubicBezTo>
                  <a:cubicBezTo>
                    <a:pt x="2269" y="8954"/>
                    <a:pt x="2636" y="8453"/>
                    <a:pt x="3036" y="7953"/>
                  </a:cubicBezTo>
                  <a:cubicBezTo>
                    <a:pt x="3107" y="7977"/>
                    <a:pt x="3194" y="8000"/>
                    <a:pt x="3287" y="8000"/>
                  </a:cubicBezTo>
                  <a:cubicBezTo>
                    <a:pt x="3325" y="8000"/>
                    <a:pt x="3364" y="7996"/>
                    <a:pt x="3403" y="7986"/>
                  </a:cubicBezTo>
                  <a:lnTo>
                    <a:pt x="5371" y="7986"/>
                  </a:lnTo>
                  <a:cubicBezTo>
                    <a:pt x="6238" y="8020"/>
                    <a:pt x="7139" y="8120"/>
                    <a:pt x="8006" y="8220"/>
                  </a:cubicBezTo>
                  <a:cubicBezTo>
                    <a:pt x="8064" y="8220"/>
                    <a:pt x="8072" y="8146"/>
                    <a:pt x="8031" y="8146"/>
                  </a:cubicBezTo>
                  <a:cubicBezTo>
                    <a:pt x="8024" y="8146"/>
                    <a:pt x="8016" y="8148"/>
                    <a:pt x="8006" y="8153"/>
                  </a:cubicBezTo>
                  <a:cubicBezTo>
                    <a:pt x="7139" y="7953"/>
                    <a:pt x="6238" y="7820"/>
                    <a:pt x="5371" y="7753"/>
                  </a:cubicBezTo>
                  <a:cubicBezTo>
                    <a:pt x="4938" y="7719"/>
                    <a:pt x="4471" y="7653"/>
                    <a:pt x="4037" y="7653"/>
                  </a:cubicBezTo>
                  <a:lnTo>
                    <a:pt x="3236" y="7653"/>
                  </a:lnTo>
                  <a:cubicBezTo>
                    <a:pt x="3837" y="6886"/>
                    <a:pt x="4437" y="6152"/>
                    <a:pt x="5038" y="5384"/>
                  </a:cubicBezTo>
                  <a:cubicBezTo>
                    <a:pt x="5660" y="5384"/>
                    <a:pt x="6298" y="5370"/>
                    <a:pt x="6930" y="5370"/>
                  </a:cubicBezTo>
                  <a:cubicBezTo>
                    <a:pt x="7247" y="5370"/>
                    <a:pt x="7562" y="5373"/>
                    <a:pt x="7873" y="5384"/>
                  </a:cubicBezTo>
                  <a:cubicBezTo>
                    <a:pt x="8840" y="5418"/>
                    <a:pt x="9808" y="5518"/>
                    <a:pt x="10775" y="5651"/>
                  </a:cubicBezTo>
                  <a:cubicBezTo>
                    <a:pt x="10808" y="5651"/>
                    <a:pt x="10808" y="5585"/>
                    <a:pt x="10775" y="5585"/>
                  </a:cubicBezTo>
                  <a:cubicBezTo>
                    <a:pt x="9808" y="5451"/>
                    <a:pt x="8840" y="5318"/>
                    <a:pt x="7873" y="5251"/>
                  </a:cubicBezTo>
                  <a:cubicBezTo>
                    <a:pt x="7006" y="5184"/>
                    <a:pt x="6105" y="5151"/>
                    <a:pt x="5238" y="5151"/>
                  </a:cubicBezTo>
                  <a:cubicBezTo>
                    <a:pt x="6372" y="3783"/>
                    <a:pt x="7506" y="2416"/>
                    <a:pt x="8740" y="1115"/>
                  </a:cubicBezTo>
                  <a:cubicBezTo>
                    <a:pt x="8740" y="1081"/>
                    <a:pt x="8707" y="1048"/>
                    <a:pt x="8674" y="1048"/>
                  </a:cubicBezTo>
                  <a:cubicBezTo>
                    <a:pt x="7940" y="1782"/>
                    <a:pt x="7239" y="2516"/>
                    <a:pt x="6539" y="3283"/>
                  </a:cubicBezTo>
                  <a:cubicBezTo>
                    <a:pt x="6238" y="3616"/>
                    <a:pt x="5905" y="3950"/>
                    <a:pt x="5605" y="4284"/>
                  </a:cubicBezTo>
                  <a:cubicBezTo>
                    <a:pt x="5638" y="2849"/>
                    <a:pt x="5471" y="1415"/>
                    <a:pt x="5104" y="14"/>
                  </a:cubicBezTo>
                  <a:cubicBezTo>
                    <a:pt x="5095" y="4"/>
                    <a:pt x="5085" y="0"/>
                    <a:pt x="5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7" name="Google Shape;91487;p70"/>
            <p:cNvSpPr/>
            <p:nvPr/>
          </p:nvSpPr>
          <p:spPr>
            <a:xfrm>
              <a:off x="1815625" y="3614375"/>
              <a:ext cx="78400" cy="2850"/>
            </a:xfrm>
            <a:custGeom>
              <a:avLst/>
              <a:gdLst/>
              <a:ahLst/>
              <a:cxnLst/>
              <a:rect l="l" t="t" r="r" b="b"/>
              <a:pathLst>
                <a:path w="3136" h="114" extrusionOk="0">
                  <a:moveTo>
                    <a:pt x="1146" y="0"/>
                  </a:moveTo>
                  <a:cubicBezTo>
                    <a:pt x="767" y="0"/>
                    <a:pt x="401" y="31"/>
                    <a:pt x="34" y="80"/>
                  </a:cubicBezTo>
                  <a:cubicBezTo>
                    <a:pt x="1" y="80"/>
                    <a:pt x="1" y="113"/>
                    <a:pt x="34" y="113"/>
                  </a:cubicBezTo>
                  <a:cubicBezTo>
                    <a:pt x="535" y="113"/>
                    <a:pt x="1035" y="80"/>
                    <a:pt x="1535" y="47"/>
                  </a:cubicBezTo>
                  <a:cubicBezTo>
                    <a:pt x="2069" y="47"/>
                    <a:pt x="2603" y="47"/>
                    <a:pt x="3103" y="80"/>
                  </a:cubicBezTo>
                  <a:cubicBezTo>
                    <a:pt x="3108" y="85"/>
                    <a:pt x="3112" y="87"/>
                    <a:pt x="3115" y="87"/>
                  </a:cubicBezTo>
                  <a:cubicBezTo>
                    <a:pt x="3136" y="87"/>
                    <a:pt x="3132" y="13"/>
                    <a:pt x="3103" y="13"/>
                  </a:cubicBezTo>
                  <a:lnTo>
                    <a:pt x="1569" y="13"/>
                  </a:lnTo>
                  <a:cubicBezTo>
                    <a:pt x="1426" y="4"/>
                    <a:pt x="1285" y="0"/>
                    <a:pt x="1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8" name="Google Shape;91488;p70"/>
            <p:cNvSpPr/>
            <p:nvPr/>
          </p:nvSpPr>
          <p:spPr>
            <a:xfrm>
              <a:off x="1697225" y="3607600"/>
              <a:ext cx="11700" cy="73625"/>
            </a:xfrm>
            <a:custGeom>
              <a:avLst/>
              <a:gdLst/>
              <a:ahLst/>
              <a:cxnLst/>
              <a:rect l="l" t="t" r="r" b="b"/>
              <a:pathLst>
                <a:path w="468" h="2945" extrusionOk="0">
                  <a:moveTo>
                    <a:pt x="34" y="1"/>
                  </a:moveTo>
                  <a:cubicBezTo>
                    <a:pt x="17" y="1"/>
                    <a:pt x="0" y="17"/>
                    <a:pt x="0" y="51"/>
                  </a:cubicBezTo>
                  <a:cubicBezTo>
                    <a:pt x="100" y="518"/>
                    <a:pt x="167" y="1018"/>
                    <a:pt x="234" y="1519"/>
                  </a:cubicBezTo>
                  <a:cubicBezTo>
                    <a:pt x="267" y="1752"/>
                    <a:pt x="267" y="1986"/>
                    <a:pt x="300" y="2219"/>
                  </a:cubicBezTo>
                  <a:cubicBezTo>
                    <a:pt x="300" y="2453"/>
                    <a:pt x="334" y="2686"/>
                    <a:pt x="367" y="2920"/>
                  </a:cubicBezTo>
                  <a:cubicBezTo>
                    <a:pt x="367" y="2936"/>
                    <a:pt x="392" y="2945"/>
                    <a:pt x="417" y="2945"/>
                  </a:cubicBezTo>
                  <a:cubicBezTo>
                    <a:pt x="442" y="2945"/>
                    <a:pt x="467" y="2936"/>
                    <a:pt x="467" y="2920"/>
                  </a:cubicBezTo>
                  <a:cubicBezTo>
                    <a:pt x="467" y="2686"/>
                    <a:pt x="434" y="2453"/>
                    <a:pt x="400" y="2219"/>
                  </a:cubicBezTo>
                  <a:cubicBezTo>
                    <a:pt x="367" y="1986"/>
                    <a:pt x="334" y="1719"/>
                    <a:pt x="300" y="1485"/>
                  </a:cubicBezTo>
                  <a:cubicBezTo>
                    <a:pt x="234" y="1018"/>
                    <a:pt x="134" y="518"/>
                    <a:pt x="67" y="51"/>
                  </a:cubicBezTo>
                  <a:cubicBezTo>
                    <a:pt x="67" y="17"/>
                    <a:pt x="50" y="1"/>
                    <a:pt x="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9" name="Google Shape;91489;p70"/>
            <p:cNvSpPr/>
            <p:nvPr/>
          </p:nvSpPr>
          <p:spPr>
            <a:xfrm>
              <a:off x="1724725" y="3508250"/>
              <a:ext cx="15050" cy="73950"/>
            </a:xfrm>
            <a:custGeom>
              <a:avLst/>
              <a:gdLst/>
              <a:ahLst/>
              <a:cxnLst/>
              <a:rect l="l" t="t" r="r" b="b"/>
              <a:pathLst>
                <a:path w="602" h="2958" extrusionOk="0">
                  <a:moveTo>
                    <a:pt x="43" y="0"/>
                  </a:moveTo>
                  <a:cubicBezTo>
                    <a:pt x="24" y="0"/>
                    <a:pt x="1" y="16"/>
                    <a:pt x="1" y="55"/>
                  </a:cubicBezTo>
                  <a:cubicBezTo>
                    <a:pt x="134" y="522"/>
                    <a:pt x="234" y="1023"/>
                    <a:pt x="301" y="1523"/>
                  </a:cubicBezTo>
                  <a:cubicBezTo>
                    <a:pt x="368" y="1790"/>
                    <a:pt x="401" y="2023"/>
                    <a:pt x="435" y="2257"/>
                  </a:cubicBezTo>
                  <a:cubicBezTo>
                    <a:pt x="435" y="2490"/>
                    <a:pt x="468" y="2724"/>
                    <a:pt x="535" y="2957"/>
                  </a:cubicBezTo>
                  <a:lnTo>
                    <a:pt x="568" y="2957"/>
                  </a:lnTo>
                  <a:cubicBezTo>
                    <a:pt x="601" y="2691"/>
                    <a:pt x="568" y="2457"/>
                    <a:pt x="535" y="2224"/>
                  </a:cubicBezTo>
                  <a:cubicBezTo>
                    <a:pt x="501" y="1957"/>
                    <a:pt x="468" y="1723"/>
                    <a:pt x="435" y="1490"/>
                  </a:cubicBezTo>
                  <a:cubicBezTo>
                    <a:pt x="335" y="989"/>
                    <a:pt x="201" y="489"/>
                    <a:pt x="68" y="22"/>
                  </a:cubicBezTo>
                  <a:cubicBezTo>
                    <a:pt x="68" y="8"/>
                    <a:pt x="56" y="0"/>
                    <a:pt x="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0" name="Google Shape;91490;p70"/>
            <p:cNvSpPr/>
            <p:nvPr/>
          </p:nvSpPr>
          <p:spPr>
            <a:xfrm>
              <a:off x="2191725" y="3802100"/>
              <a:ext cx="181825" cy="513225"/>
            </a:xfrm>
            <a:custGeom>
              <a:avLst/>
              <a:gdLst/>
              <a:ahLst/>
              <a:cxnLst/>
              <a:rect l="l" t="t" r="r" b="b"/>
              <a:pathLst>
                <a:path w="7273" h="20529" extrusionOk="0">
                  <a:moveTo>
                    <a:pt x="4405" y="1"/>
                  </a:moveTo>
                  <a:cubicBezTo>
                    <a:pt x="4202" y="1"/>
                    <a:pt x="3991" y="35"/>
                    <a:pt x="3770" y="110"/>
                  </a:cubicBezTo>
                  <a:cubicBezTo>
                    <a:pt x="3103" y="377"/>
                    <a:pt x="2603" y="944"/>
                    <a:pt x="2403" y="1644"/>
                  </a:cubicBezTo>
                  <a:cubicBezTo>
                    <a:pt x="2136" y="2445"/>
                    <a:pt x="1969" y="3245"/>
                    <a:pt x="1869" y="4079"/>
                  </a:cubicBezTo>
                  <a:cubicBezTo>
                    <a:pt x="1569" y="5847"/>
                    <a:pt x="1335" y="7649"/>
                    <a:pt x="1102" y="9416"/>
                  </a:cubicBezTo>
                  <a:cubicBezTo>
                    <a:pt x="868" y="11218"/>
                    <a:pt x="635" y="13019"/>
                    <a:pt x="468" y="14820"/>
                  </a:cubicBezTo>
                  <a:cubicBezTo>
                    <a:pt x="368" y="15721"/>
                    <a:pt x="268" y="16622"/>
                    <a:pt x="201" y="17522"/>
                  </a:cubicBezTo>
                  <a:cubicBezTo>
                    <a:pt x="101" y="18423"/>
                    <a:pt x="1" y="19324"/>
                    <a:pt x="1" y="20224"/>
                  </a:cubicBezTo>
                  <a:cubicBezTo>
                    <a:pt x="1" y="20429"/>
                    <a:pt x="71" y="20529"/>
                    <a:pt x="148" y="20529"/>
                  </a:cubicBezTo>
                  <a:cubicBezTo>
                    <a:pt x="221" y="20529"/>
                    <a:pt x="302" y="20437"/>
                    <a:pt x="335" y="20258"/>
                  </a:cubicBezTo>
                  <a:cubicBezTo>
                    <a:pt x="435" y="19524"/>
                    <a:pt x="1369" y="8616"/>
                    <a:pt x="2436" y="3245"/>
                  </a:cubicBezTo>
                  <a:cubicBezTo>
                    <a:pt x="2836" y="1077"/>
                    <a:pt x="3537" y="443"/>
                    <a:pt x="4404" y="410"/>
                  </a:cubicBezTo>
                  <a:cubicBezTo>
                    <a:pt x="4441" y="407"/>
                    <a:pt x="4477" y="406"/>
                    <a:pt x="4514" y="406"/>
                  </a:cubicBezTo>
                  <a:cubicBezTo>
                    <a:pt x="5737" y="406"/>
                    <a:pt x="6818" y="1995"/>
                    <a:pt x="7239" y="2578"/>
                  </a:cubicBezTo>
                  <a:cubicBezTo>
                    <a:pt x="7239" y="2588"/>
                    <a:pt x="7242" y="2592"/>
                    <a:pt x="7246" y="2592"/>
                  </a:cubicBezTo>
                  <a:cubicBezTo>
                    <a:pt x="7256" y="2592"/>
                    <a:pt x="7273" y="2568"/>
                    <a:pt x="7273" y="2545"/>
                  </a:cubicBezTo>
                  <a:cubicBezTo>
                    <a:pt x="6694" y="1474"/>
                    <a:pt x="5738" y="1"/>
                    <a:pt x="44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1" name="Google Shape;91491;p70"/>
            <p:cNvSpPr/>
            <p:nvPr/>
          </p:nvSpPr>
          <p:spPr>
            <a:xfrm>
              <a:off x="2256600" y="3765025"/>
              <a:ext cx="292075" cy="364225"/>
            </a:xfrm>
            <a:custGeom>
              <a:avLst/>
              <a:gdLst/>
              <a:ahLst/>
              <a:cxnLst/>
              <a:rect l="l" t="t" r="r" b="b"/>
              <a:pathLst>
                <a:path w="11683" h="14569" extrusionOk="0">
                  <a:moveTo>
                    <a:pt x="4578" y="0"/>
                  </a:moveTo>
                  <a:cubicBezTo>
                    <a:pt x="3281" y="0"/>
                    <a:pt x="4244" y="3361"/>
                    <a:pt x="4244" y="3361"/>
                  </a:cubicBezTo>
                  <a:cubicBezTo>
                    <a:pt x="4244" y="3361"/>
                    <a:pt x="2532" y="2169"/>
                    <a:pt x="1393" y="2169"/>
                  </a:cubicBezTo>
                  <a:cubicBezTo>
                    <a:pt x="534" y="2169"/>
                    <a:pt x="0" y="2847"/>
                    <a:pt x="775" y="5229"/>
                  </a:cubicBezTo>
                  <a:cubicBezTo>
                    <a:pt x="1976" y="8931"/>
                    <a:pt x="11683" y="14569"/>
                    <a:pt x="11683" y="14569"/>
                  </a:cubicBezTo>
                  <a:cubicBezTo>
                    <a:pt x="11683" y="14569"/>
                    <a:pt x="11483" y="5095"/>
                    <a:pt x="6012" y="726"/>
                  </a:cubicBezTo>
                  <a:cubicBezTo>
                    <a:pt x="5362" y="208"/>
                    <a:pt x="4900" y="0"/>
                    <a:pt x="45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2" name="Google Shape;91492;p70"/>
            <p:cNvSpPr/>
            <p:nvPr/>
          </p:nvSpPr>
          <p:spPr>
            <a:xfrm>
              <a:off x="2315150" y="3832550"/>
              <a:ext cx="218275" cy="267875"/>
            </a:xfrm>
            <a:custGeom>
              <a:avLst/>
              <a:gdLst/>
              <a:ahLst/>
              <a:cxnLst/>
              <a:rect l="l" t="t" r="r" b="b"/>
              <a:pathLst>
                <a:path w="8731" h="10715" extrusionOk="0">
                  <a:moveTo>
                    <a:pt x="1" y="3262"/>
                  </a:moveTo>
                  <a:cubicBezTo>
                    <a:pt x="1" y="3268"/>
                    <a:pt x="1" y="3271"/>
                    <a:pt x="1" y="3271"/>
                  </a:cubicBezTo>
                  <a:cubicBezTo>
                    <a:pt x="1" y="3271"/>
                    <a:pt x="2" y="3267"/>
                    <a:pt x="4" y="3262"/>
                  </a:cubicBezTo>
                  <a:lnTo>
                    <a:pt x="4" y="3262"/>
                  </a:lnTo>
                  <a:cubicBezTo>
                    <a:pt x="3" y="3262"/>
                    <a:pt x="2" y="3262"/>
                    <a:pt x="1" y="3262"/>
                  </a:cubicBezTo>
                  <a:close/>
                  <a:moveTo>
                    <a:pt x="4637" y="1"/>
                  </a:moveTo>
                  <a:cubicBezTo>
                    <a:pt x="4621" y="1"/>
                    <a:pt x="4604" y="9"/>
                    <a:pt x="4604" y="26"/>
                  </a:cubicBezTo>
                  <a:cubicBezTo>
                    <a:pt x="4471" y="493"/>
                    <a:pt x="4304" y="960"/>
                    <a:pt x="4137" y="1427"/>
                  </a:cubicBezTo>
                  <a:cubicBezTo>
                    <a:pt x="4004" y="1827"/>
                    <a:pt x="3870" y="2228"/>
                    <a:pt x="3703" y="2661"/>
                  </a:cubicBezTo>
                  <a:cubicBezTo>
                    <a:pt x="3203" y="1994"/>
                    <a:pt x="2669" y="1360"/>
                    <a:pt x="2102" y="793"/>
                  </a:cubicBezTo>
                  <a:cubicBezTo>
                    <a:pt x="2093" y="783"/>
                    <a:pt x="2080" y="779"/>
                    <a:pt x="2068" y="779"/>
                  </a:cubicBezTo>
                  <a:cubicBezTo>
                    <a:pt x="2038" y="779"/>
                    <a:pt x="2012" y="803"/>
                    <a:pt x="2036" y="827"/>
                  </a:cubicBezTo>
                  <a:cubicBezTo>
                    <a:pt x="2736" y="1861"/>
                    <a:pt x="3437" y="2828"/>
                    <a:pt x="4170" y="3829"/>
                  </a:cubicBezTo>
                  <a:cubicBezTo>
                    <a:pt x="3937" y="3795"/>
                    <a:pt x="3670" y="3795"/>
                    <a:pt x="3437" y="3762"/>
                  </a:cubicBezTo>
                  <a:lnTo>
                    <a:pt x="2336" y="3595"/>
                  </a:lnTo>
                  <a:cubicBezTo>
                    <a:pt x="1569" y="3495"/>
                    <a:pt x="801" y="3395"/>
                    <a:pt x="34" y="3228"/>
                  </a:cubicBezTo>
                  <a:cubicBezTo>
                    <a:pt x="15" y="3228"/>
                    <a:pt x="7" y="3250"/>
                    <a:pt x="4" y="3262"/>
                  </a:cubicBezTo>
                  <a:lnTo>
                    <a:pt x="4" y="3262"/>
                  </a:lnTo>
                  <a:cubicBezTo>
                    <a:pt x="770" y="3395"/>
                    <a:pt x="1503" y="3562"/>
                    <a:pt x="2269" y="3695"/>
                  </a:cubicBezTo>
                  <a:lnTo>
                    <a:pt x="3403" y="3929"/>
                  </a:lnTo>
                  <a:cubicBezTo>
                    <a:pt x="3737" y="3995"/>
                    <a:pt x="4070" y="4062"/>
                    <a:pt x="4404" y="4129"/>
                  </a:cubicBezTo>
                  <a:cubicBezTo>
                    <a:pt x="4771" y="4629"/>
                    <a:pt x="5138" y="5130"/>
                    <a:pt x="5471" y="5630"/>
                  </a:cubicBezTo>
                  <a:cubicBezTo>
                    <a:pt x="5838" y="6164"/>
                    <a:pt x="6205" y="6697"/>
                    <a:pt x="6539" y="7231"/>
                  </a:cubicBezTo>
                  <a:lnTo>
                    <a:pt x="6505" y="7231"/>
                  </a:lnTo>
                  <a:cubicBezTo>
                    <a:pt x="6239" y="7164"/>
                    <a:pt x="5938" y="7131"/>
                    <a:pt x="5672" y="7098"/>
                  </a:cubicBezTo>
                  <a:cubicBezTo>
                    <a:pt x="5071" y="7031"/>
                    <a:pt x="4471" y="6964"/>
                    <a:pt x="3904" y="6864"/>
                  </a:cubicBezTo>
                  <a:cubicBezTo>
                    <a:pt x="3870" y="6864"/>
                    <a:pt x="3870" y="6931"/>
                    <a:pt x="3904" y="6931"/>
                  </a:cubicBezTo>
                  <a:cubicBezTo>
                    <a:pt x="4404" y="6998"/>
                    <a:pt x="4871" y="7131"/>
                    <a:pt x="5371" y="7231"/>
                  </a:cubicBezTo>
                  <a:cubicBezTo>
                    <a:pt x="5638" y="7298"/>
                    <a:pt x="5872" y="7365"/>
                    <a:pt x="6139" y="7431"/>
                  </a:cubicBezTo>
                  <a:lnTo>
                    <a:pt x="6472" y="7498"/>
                  </a:lnTo>
                  <a:cubicBezTo>
                    <a:pt x="6572" y="7498"/>
                    <a:pt x="6672" y="7531"/>
                    <a:pt x="6772" y="7565"/>
                  </a:cubicBezTo>
                  <a:cubicBezTo>
                    <a:pt x="7439" y="8599"/>
                    <a:pt x="8073" y="9633"/>
                    <a:pt x="8674" y="10700"/>
                  </a:cubicBezTo>
                  <a:cubicBezTo>
                    <a:pt x="8674" y="10710"/>
                    <a:pt x="8679" y="10714"/>
                    <a:pt x="8687" y="10714"/>
                  </a:cubicBezTo>
                  <a:cubicBezTo>
                    <a:pt x="8704" y="10714"/>
                    <a:pt x="8731" y="10690"/>
                    <a:pt x="8707" y="10667"/>
                  </a:cubicBezTo>
                  <a:cubicBezTo>
                    <a:pt x="8140" y="9599"/>
                    <a:pt x="7573" y="8499"/>
                    <a:pt x="6939" y="7465"/>
                  </a:cubicBezTo>
                  <a:cubicBezTo>
                    <a:pt x="6939" y="7398"/>
                    <a:pt x="6906" y="7331"/>
                    <a:pt x="6872" y="7298"/>
                  </a:cubicBezTo>
                  <a:cubicBezTo>
                    <a:pt x="6505" y="6697"/>
                    <a:pt x="6139" y="6064"/>
                    <a:pt x="5738" y="5463"/>
                  </a:cubicBezTo>
                  <a:cubicBezTo>
                    <a:pt x="5538" y="5130"/>
                    <a:pt x="5305" y="4796"/>
                    <a:pt x="5071" y="4496"/>
                  </a:cubicBezTo>
                  <a:cubicBezTo>
                    <a:pt x="5238" y="3962"/>
                    <a:pt x="5338" y="3395"/>
                    <a:pt x="5505" y="2861"/>
                  </a:cubicBezTo>
                  <a:cubicBezTo>
                    <a:pt x="5505" y="2838"/>
                    <a:pt x="5471" y="2814"/>
                    <a:pt x="5452" y="2814"/>
                  </a:cubicBezTo>
                  <a:cubicBezTo>
                    <a:pt x="5444" y="2814"/>
                    <a:pt x="5438" y="2818"/>
                    <a:pt x="5438" y="2828"/>
                  </a:cubicBezTo>
                  <a:cubicBezTo>
                    <a:pt x="5305" y="3328"/>
                    <a:pt x="5071" y="3795"/>
                    <a:pt x="4904" y="4262"/>
                  </a:cubicBezTo>
                  <a:cubicBezTo>
                    <a:pt x="4571" y="3762"/>
                    <a:pt x="4237" y="3295"/>
                    <a:pt x="3870" y="2828"/>
                  </a:cubicBezTo>
                  <a:cubicBezTo>
                    <a:pt x="4037" y="2394"/>
                    <a:pt x="4170" y="1927"/>
                    <a:pt x="4304" y="1460"/>
                  </a:cubicBezTo>
                  <a:cubicBezTo>
                    <a:pt x="4437" y="993"/>
                    <a:pt x="4537" y="493"/>
                    <a:pt x="4671" y="26"/>
                  </a:cubicBezTo>
                  <a:cubicBezTo>
                    <a:pt x="4671" y="9"/>
                    <a:pt x="4654" y="1"/>
                    <a:pt x="4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3" name="Google Shape;91493;p70"/>
            <p:cNvSpPr/>
            <p:nvPr/>
          </p:nvSpPr>
          <p:spPr>
            <a:xfrm>
              <a:off x="2458075" y="3893100"/>
              <a:ext cx="14725" cy="46100"/>
            </a:xfrm>
            <a:custGeom>
              <a:avLst/>
              <a:gdLst/>
              <a:ahLst/>
              <a:cxnLst/>
              <a:rect l="l" t="t" r="r" b="b"/>
              <a:pathLst>
                <a:path w="589" h="1844" extrusionOk="0">
                  <a:moveTo>
                    <a:pt x="547" y="1"/>
                  </a:moveTo>
                  <a:cubicBezTo>
                    <a:pt x="534" y="1"/>
                    <a:pt x="522" y="11"/>
                    <a:pt x="522" y="39"/>
                  </a:cubicBezTo>
                  <a:cubicBezTo>
                    <a:pt x="455" y="306"/>
                    <a:pt x="388" y="606"/>
                    <a:pt x="288" y="906"/>
                  </a:cubicBezTo>
                  <a:cubicBezTo>
                    <a:pt x="255" y="1040"/>
                    <a:pt x="188" y="1173"/>
                    <a:pt x="155" y="1307"/>
                  </a:cubicBezTo>
                  <a:cubicBezTo>
                    <a:pt x="121" y="1473"/>
                    <a:pt x="55" y="1607"/>
                    <a:pt x="21" y="1774"/>
                  </a:cubicBezTo>
                  <a:cubicBezTo>
                    <a:pt x="1" y="1815"/>
                    <a:pt x="31" y="1843"/>
                    <a:pt x="65" y="1843"/>
                  </a:cubicBezTo>
                  <a:cubicBezTo>
                    <a:pt x="86" y="1843"/>
                    <a:pt x="109" y="1832"/>
                    <a:pt x="121" y="1807"/>
                  </a:cubicBezTo>
                  <a:cubicBezTo>
                    <a:pt x="221" y="1507"/>
                    <a:pt x="321" y="1240"/>
                    <a:pt x="388" y="940"/>
                  </a:cubicBezTo>
                  <a:cubicBezTo>
                    <a:pt x="455" y="639"/>
                    <a:pt x="522" y="339"/>
                    <a:pt x="588" y="39"/>
                  </a:cubicBezTo>
                  <a:cubicBezTo>
                    <a:pt x="588" y="20"/>
                    <a:pt x="566" y="1"/>
                    <a:pt x="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4" name="Google Shape;91494;p70"/>
            <p:cNvSpPr/>
            <p:nvPr/>
          </p:nvSpPr>
          <p:spPr>
            <a:xfrm>
              <a:off x="2290475" y="3883000"/>
              <a:ext cx="68900" cy="8575"/>
            </a:xfrm>
            <a:custGeom>
              <a:avLst/>
              <a:gdLst/>
              <a:ahLst/>
              <a:cxnLst/>
              <a:rect l="l" t="t" r="r" b="b"/>
              <a:pathLst>
                <a:path w="2756" h="343" extrusionOk="0">
                  <a:moveTo>
                    <a:pt x="35" y="0"/>
                  </a:moveTo>
                  <a:cubicBezTo>
                    <a:pt x="11" y="0"/>
                    <a:pt x="0" y="43"/>
                    <a:pt x="54" y="43"/>
                  </a:cubicBezTo>
                  <a:cubicBezTo>
                    <a:pt x="487" y="76"/>
                    <a:pt x="921" y="143"/>
                    <a:pt x="1388" y="210"/>
                  </a:cubicBezTo>
                  <a:cubicBezTo>
                    <a:pt x="1822" y="276"/>
                    <a:pt x="2255" y="310"/>
                    <a:pt x="2722" y="343"/>
                  </a:cubicBezTo>
                  <a:cubicBezTo>
                    <a:pt x="2756" y="343"/>
                    <a:pt x="2756" y="310"/>
                    <a:pt x="2722" y="310"/>
                  </a:cubicBezTo>
                  <a:cubicBezTo>
                    <a:pt x="2255" y="243"/>
                    <a:pt x="1822" y="176"/>
                    <a:pt x="1388" y="143"/>
                  </a:cubicBezTo>
                  <a:cubicBezTo>
                    <a:pt x="921" y="76"/>
                    <a:pt x="487" y="76"/>
                    <a:pt x="54" y="9"/>
                  </a:cubicBezTo>
                  <a:cubicBezTo>
                    <a:pt x="47" y="3"/>
                    <a:pt x="40" y="0"/>
                    <a:pt x="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5" name="Google Shape;91495;p70"/>
            <p:cNvSpPr/>
            <p:nvPr/>
          </p:nvSpPr>
          <p:spPr>
            <a:xfrm>
              <a:off x="2001175" y="3364900"/>
              <a:ext cx="443925" cy="1005975"/>
            </a:xfrm>
            <a:custGeom>
              <a:avLst/>
              <a:gdLst/>
              <a:ahLst/>
              <a:cxnLst/>
              <a:rect l="l" t="t" r="r" b="b"/>
              <a:pathLst>
                <a:path w="17757" h="40239" extrusionOk="0">
                  <a:moveTo>
                    <a:pt x="8454" y="0"/>
                  </a:moveTo>
                  <a:cubicBezTo>
                    <a:pt x="7131" y="0"/>
                    <a:pt x="5875" y="593"/>
                    <a:pt x="5088" y="1653"/>
                  </a:cubicBezTo>
                  <a:cubicBezTo>
                    <a:pt x="4221" y="2821"/>
                    <a:pt x="3587" y="4121"/>
                    <a:pt x="3253" y="5556"/>
                  </a:cubicBezTo>
                  <a:cubicBezTo>
                    <a:pt x="2753" y="7357"/>
                    <a:pt x="2386" y="9225"/>
                    <a:pt x="2152" y="11093"/>
                  </a:cubicBezTo>
                  <a:cubicBezTo>
                    <a:pt x="1886" y="12995"/>
                    <a:pt x="1652" y="14896"/>
                    <a:pt x="1485" y="16831"/>
                  </a:cubicBezTo>
                  <a:cubicBezTo>
                    <a:pt x="1085" y="20667"/>
                    <a:pt x="851" y="24503"/>
                    <a:pt x="651" y="28372"/>
                  </a:cubicBezTo>
                  <a:cubicBezTo>
                    <a:pt x="518" y="32275"/>
                    <a:pt x="318" y="36144"/>
                    <a:pt x="18" y="40014"/>
                  </a:cubicBezTo>
                  <a:cubicBezTo>
                    <a:pt x="1" y="40164"/>
                    <a:pt x="109" y="40239"/>
                    <a:pt x="230" y="40239"/>
                  </a:cubicBezTo>
                  <a:cubicBezTo>
                    <a:pt x="351" y="40239"/>
                    <a:pt x="485" y="40164"/>
                    <a:pt x="518" y="40014"/>
                  </a:cubicBezTo>
                  <a:cubicBezTo>
                    <a:pt x="551" y="39547"/>
                    <a:pt x="618" y="39080"/>
                    <a:pt x="651" y="38646"/>
                  </a:cubicBezTo>
                  <a:cubicBezTo>
                    <a:pt x="1018" y="34877"/>
                    <a:pt x="1185" y="31107"/>
                    <a:pt x="1352" y="27371"/>
                  </a:cubicBezTo>
                  <a:cubicBezTo>
                    <a:pt x="1552" y="23635"/>
                    <a:pt x="1819" y="19833"/>
                    <a:pt x="2186" y="16197"/>
                  </a:cubicBezTo>
                  <a:cubicBezTo>
                    <a:pt x="2586" y="12528"/>
                    <a:pt x="2953" y="8791"/>
                    <a:pt x="3987" y="5256"/>
                  </a:cubicBezTo>
                  <a:cubicBezTo>
                    <a:pt x="4321" y="3955"/>
                    <a:pt x="4954" y="2720"/>
                    <a:pt x="5822" y="1686"/>
                  </a:cubicBezTo>
                  <a:cubicBezTo>
                    <a:pt x="6289" y="1219"/>
                    <a:pt x="6822" y="852"/>
                    <a:pt x="7456" y="652"/>
                  </a:cubicBezTo>
                  <a:cubicBezTo>
                    <a:pt x="7812" y="559"/>
                    <a:pt x="8183" y="510"/>
                    <a:pt x="8554" y="510"/>
                  </a:cubicBezTo>
                  <a:cubicBezTo>
                    <a:pt x="8983" y="510"/>
                    <a:pt x="9413" y="576"/>
                    <a:pt x="9825" y="719"/>
                  </a:cubicBezTo>
                  <a:cubicBezTo>
                    <a:pt x="11492" y="1186"/>
                    <a:pt x="12727" y="2487"/>
                    <a:pt x="13927" y="3688"/>
                  </a:cubicBezTo>
                  <a:cubicBezTo>
                    <a:pt x="15262" y="4955"/>
                    <a:pt x="16496" y="6290"/>
                    <a:pt x="17697" y="7657"/>
                  </a:cubicBezTo>
                  <a:cubicBezTo>
                    <a:pt x="17703" y="7664"/>
                    <a:pt x="17710" y="7667"/>
                    <a:pt x="17716" y="7667"/>
                  </a:cubicBezTo>
                  <a:cubicBezTo>
                    <a:pt x="17741" y="7667"/>
                    <a:pt x="17757" y="7624"/>
                    <a:pt x="17730" y="7624"/>
                  </a:cubicBezTo>
                  <a:cubicBezTo>
                    <a:pt x="17430" y="7257"/>
                    <a:pt x="17130" y="6890"/>
                    <a:pt x="16830" y="6557"/>
                  </a:cubicBezTo>
                  <a:cubicBezTo>
                    <a:pt x="15595" y="5156"/>
                    <a:pt x="14394" y="3755"/>
                    <a:pt x="13060" y="2454"/>
                  </a:cubicBezTo>
                  <a:cubicBezTo>
                    <a:pt x="11893" y="1286"/>
                    <a:pt x="10525" y="219"/>
                    <a:pt x="8857" y="19"/>
                  </a:cubicBezTo>
                  <a:cubicBezTo>
                    <a:pt x="8722" y="6"/>
                    <a:pt x="8588" y="0"/>
                    <a:pt x="84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6" name="Google Shape;91496;p70"/>
            <p:cNvSpPr/>
            <p:nvPr/>
          </p:nvSpPr>
          <p:spPr>
            <a:xfrm>
              <a:off x="2137800" y="3299050"/>
              <a:ext cx="551825" cy="569175"/>
            </a:xfrm>
            <a:custGeom>
              <a:avLst/>
              <a:gdLst/>
              <a:ahLst/>
              <a:cxnLst/>
              <a:rect l="l" t="t" r="r" b="b"/>
              <a:pathLst>
                <a:path w="22073" h="22767" extrusionOk="0">
                  <a:moveTo>
                    <a:pt x="8762" y="1"/>
                  </a:moveTo>
                  <a:cubicBezTo>
                    <a:pt x="8564" y="1"/>
                    <a:pt x="8385" y="39"/>
                    <a:pt x="8229" y="117"/>
                  </a:cubicBezTo>
                  <a:cubicBezTo>
                    <a:pt x="5594" y="1418"/>
                    <a:pt x="7795" y="5488"/>
                    <a:pt x="7795" y="5488"/>
                  </a:cubicBezTo>
                  <a:cubicBezTo>
                    <a:pt x="6520" y="4602"/>
                    <a:pt x="5091" y="4146"/>
                    <a:pt x="3904" y="4146"/>
                  </a:cubicBezTo>
                  <a:cubicBezTo>
                    <a:pt x="1426" y="4146"/>
                    <a:pt x="1" y="6130"/>
                    <a:pt x="3225" y="10325"/>
                  </a:cubicBezTo>
                  <a:cubicBezTo>
                    <a:pt x="7995" y="16529"/>
                    <a:pt x="22072" y="22767"/>
                    <a:pt x="22072" y="22767"/>
                  </a:cubicBezTo>
                  <a:cubicBezTo>
                    <a:pt x="19690" y="9380"/>
                    <a:pt x="11856" y="1"/>
                    <a:pt x="87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7" name="Google Shape;91497;p70"/>
            <p:cNvSpPr/>
            <p:nvPr/>
          </p:nvSpPr>
          <p:spPr>
            <a:xfrm>
              <a:off x="2280125" y="3416425"/>
              <a:ext cx="354300" cy="380325"/>
            </a:xfrm>
            <a:custGeom>
              <a:avLst/>
              <a:gdLst/>
              <a:ahLst/>
              <a:cxnLst/>
              <a:rect l="l" t="t" r="r" b="b"/>
              <a:pathLst>
                <a:path w="14172" h="15213" extrusionOk="0">
                  <a:moveTo>
                    <a:pt x="6806" y="1"/>
                  </a:moveTo>
                  <a:cubicBezTo>
                    <a:pt x="6789" y="1"/>
                    <a:pt x="6772" y="9"/>
                    <a:pt x="6772" y="26"/>
                  </a:cubicBezTo>
                  <a:cubicBezTo>
                    <a:pt x="6872" y="1126"/>
                    <a:pt x="6872" y="2227"/>
                    <a:pt x="6872" y="3295"/>
                  </a:cubicBezTo>
                  <a:lnTo>
                    <a:pt x="6872" y="4929"/>
                  </a:lnTo>
                  <a:lnTo>
                    <a:pt x="6872" y="5763"/>
                  </a:lnTo>
                  <a:lnTo>
                    <a:pt x="6872" y="5930"/>
                  </a:lnTo>
                  <a:cubicBezTo>
                    <a:pt x="6272" y="5263"/>
                    <a:pt x="5672" y="4596"/>
                    <a:pt x="5071" y="3962"/>
                  </a:cubicBezTo>
                  <a:cubicBezTo>
                    <a:pt x="4671" y="3528"/>
                    <a:pt x="4304" y="3128"/>
                    <a:pt x="3904" y="2694"/>
                  </a:cubicBezTo>
                  <a:cubicBezTo>
                    <a:pt x="3537" y="2261"/>
                    <a:pt x="3136" y="1860"/>
                    <a:pt x="2703" y="1493"/>
                  </a:cubicBezTo>
                  <a:cubicBezTo>
                    <a:pt x="2669" y="1493"/>
                    <a:pt x="2636" y="1527"/>
                    <a:pt x="2636" y="1560"/>
                  </a:cubicBezTo>
                  <a:cubicBezTo>
                    <a:pt x="3036" y="2060"/>
                    <a:pt x="3437" y="2527"/>
                    <a:pt x="3904" y="2994"/>
                  </a:cubicBezTo>
                  <a:cubicBezTo>
                    <a:pt x="4204" y="3328"/>
                    <a:pt x="4471" y="3662"/>
                    <a:pt x="4771" y="4029"/>
                  </a:cubicBezTo>
                  <a:cubicBezTo>
                    <a:pt x="4597" y="4025"/>
                    <a:pt x="4422" y="4023"/>
                    <a:pt x="4248" y="4023"/>
                  </a:cubicBezTo>
                  <a:cubicBezTo>
                    <a:pt x="2854" y="4023"/>
                    <a:pt x="1457" y="4129"/>
                    <a:pt x="34" y="4129"/>
                  </a:cubicBezTo>
                  <a:cubicBezTo>
                    <a:pt x="1" y="4129"/>
                    <a:pt x="1" y="4195"/>
                    <a:pt x="34" y="4229"/>
                  </a:cubicBezTo>
                  <a:cubicBezTo>
                    <a:pt x="1260" y="4229"/>
                    <a:pt x="2486" y="4285"/>
                    <a:pt x="3712" y="4285"/>
                  </a:cubicBezTo>
                  <a:cubicBezTo>
                    <a:pt x="4120" y="4285"/>
                    <a:pt x="4529" y="4279"/>
                    <a:pt x="4938" y="4262"/>
                  </a:cubicBezTo>
                  <a:cubicBezTo>
                    <a:pt x="5004" y="4362"/>
                    <a:pt x="5104" y="4462"/>
                    <a:pt x="5171" y="4529"/>
                  </a:cubicBezTo>
                  <a:cubicBezTo>
                    <a:pt x="5772" y="5229"/>
                    <a:pt x="6339" y="5897"/>
                    <a:pt x="6906" y="6597"/>
                  </a:cubicBezTo>
                  <a:cubicBezTo>
                    <a:pt x="6906" y="6597"/>
                    <a:pt x="6939" y="6597"/>
                    <a:pt x="6939" y="6630"/>
                  </a:cubicBezTo>
                  <a:cubicBezTo>
                    <a:pt x="7540" y="7298"/>
                    <a:pt x="8140" y="7998"/>
                    <a:pt x="8707" y="8699"/>
                  </a:cubicBezTo>
                  <a:lnTo>
                    <a:pt x="7406" y="8699"/>
                  </a:lnTo>
                  <a:cubicBezTo>
                    <a:pt x="6872" y="8699"/>
                    <a:pt x="6372" y="8732"/>
                    <a:pt x="5838" y="8732"/>
                  </a:cubicBezTo>
                  <a:cubicBezTo>
                    <a:pt x="4771" y="8765"/>
                    <a:pt x="3703" y="8832"/>
                    <a:pt x="2603" y="8832"/>
                  </a:cubicBezTo>
                  <a:cubicBezTo>
                    <a:pt x="2569" y="8832"/>
                    <a:pt x="2569" y="8899"/>
                    <a:pt x="2603" y="8899"/>
                  </a:cubicBezTo>
                  <a:cubicBezTo>
                    <a:pt x="3703" y="8899"/>
                    <a:pt x="4771" y="8932"/>
                    <a:pt x="5838" y="8932"/>
                  </a:cubicBezTo>
                  <a:lnTo>
                    <a:pt x="8240" y="8932"/>
                  </a:lnTo>
                  <a:cubicBezTo>
                    <a:pt x="8357" y="8949"/>
                    <a:pt x="8474" y="8957"/>
                    <a:pt x="8590" y="8957"/>
                  </a:cubicBezTo>
                  <a:cubicBezTo>
                    <a:pt x="8707" y="8957"/>
                    <a:pt x="8824" y="8949"/>
                    <a:pt x="8941" y="8932"/>
                  </a:cubicBezTo>
                  <a:lnTo>
                    <a:pt x="9708" y="9766"/>
                  </a:lnTo>
                  <a:cubicBezTo>
                    <a:pt x="10375" y="10567"/>
                    <a:pt x="11075" y="11401"/>
                    <a:pt x="11743" y="12234"/>
                  </a:cubicBezTo>
                  <a:cubicBezTo>
                    <a:pt x="11565" y="12223"/>
                    <a:pt x="11390" y="12220"/>
                    <a:pt x="11214" y="12220"/>
                  </a:cubicBezTo>
                  <a:cubicBezTo>
                    <a:pt x="10860" y="12220"/>
                    <a:pt x="10497" y="12234"/>
                    <a:pt x="10075" y="12234"/>
                  </a:cubicBezTo>
                  <a:lnTo>
                    <a:pt x="8240" y="12234"/>
                  </a:lnTo>
                  <a:cubicBezTo>
                    <a:pt x="8207" y="12234"/>
                    <a:pt x="8207" y="12301"/>
                    <a:pt x="8240" y="12301"/>
                  </a:cubicBezTo>
                  <a:cubicBezTo>
                    <a:pt x="8663" y="12301"/>
                    <a:pt x="9085" y="12286"/>
                    <a:pt x="9488" y="12286"/>
                  </a:cubicBezTo>
                  <a:cubicBezTo>
                    <a:pt x="9689" y="12286"/>
                    <a:pt x="9886" y="12290"/>
                    <a:pt x="10075" y="12301"/>
                  </a:cubicBezTo>
                  <a:cubicBezTo>
                    <a:pt x="10499" y="12325"/>
                    <a:pt x="10907" y="12348"/>
                    <a:pt x="11322" y="12348"/>
                  </a:cubicBezTo>
                  <a:cubicBezTo>
                    <a:pt x="11494" y="12348"/>
                    <a:pt x="11667" y="12344"/>
                    <a:pt x="11843" y="12335"/>
                  </a:cubicBezTo>
                  <a:cubicBezTo>
                    <a:pt x="12610" y="13269"/>
                    <a:pt x="13377" y="14236"/>
                    <a:pt x="14111" y="15203"/>
                  </a:cubicBezTo>
                  <a:cubicBezTo>
                    <a:pt x="14117" y="15210"/>
                    <a:pt x="14124" y="15212"/>
                    <a:pt x="14130" y="15212"/>
                  </a:cubicBezTo>
                  <a:cubicBezTo>
                    <a:pt x="14155" y="15212"/>
                    <a:pt x="14171" y="15163"/>
                    <a:pt x="14144" y="15137"/>
                  </a:cubicBezTo>
                  <a:cubicBezTo>
                    <a:pt x="13377" y="14069"/>
                    <a:pt x="12610" y="13002"/>
                    <a:pt x="11809" y="11968"/>
                  </a:cubicBezTo>
                  <a:lnTo>
                    <a:pt x="11209" y="11167"/>
                  </a:lnTo>
                  <a:cubicBezTo>
                    <a:pt x="11242" y="11100"/>
                    <a:pt x="11242" y="11034"/>
                    <a:pt x="11276" y="10967"/>
                  </a:cubicBezTo>
                  <a:cubicBezTo>
                    <a:pt x="11276" y="10900"/>
                    <a:pt x="11276" y="10800"/>
                    <a:pt x="11276" y="10733"/>
                  </a:cubicBezTo>
                  <a:cubicBezTo>
                    <a:pt x="11309" y="10567"/>
                    <a:pt x="11342" y="10400"/>
                    <a:pt x="11342" y="10233"/>
                  </a:cubicBezTo>
                  <a:cubicBezTo>
                    <a:pt x="11376" y="9866"/>
                    <a:pt x="11409" y="9533"/>
                    <a:pt x="11442" y="9166"/>
                  </a:cubicBezTo>
                  <a:cubicBezTo>
                    <a:pt x="11476" y="8832"/>
                    <a:pt x="11509" y="8465"/>
                    <a:pt x="11542" y="8131"/>
                  </a:cubicBezTo>
                  <a:cubicBezTo>
                    <a:pt x="11576" y="7731"/>
                    <a:pt x="11609" y="7364"/>
                    <a:pt x="11676" y="6964"/>
                  </a:cubicBezTo>
                  <a:cubicBezTo>
                    <a:pt x="11676" y="6947"/>
                    <a:pt x="11659" y="6939"/>
                    <a:pt x="11642" y="6939"/>
                  </a:cubicBezTo>
                  <a:cubicBezTo>
                    <a:pt x="11626" y="6939"/>
                    <a:pt x="11609" y="6947"/>
                    <a:pt x="11609" y="6964"/>
                  </a:cubicBezTo>
                  <a:cubicBezTo>
                    <a:pt x="11576" y="7364"/>
                    <a:pt x="11476" y="7798"/>
                    <a:pt x="11409" y="8131"/>
                  </a:cubicBezTo>
                  <a:cubicBezTo>
                    <a:pt x="11376" y="8465"/>
                    <a:pt x="11309" y="8765"/>
                    <a:pt x="11276" y="9132"/>
                  </a:cubicBezTo>
                  <a:cubicBezTo>
                    <a:pt x="11209" y="9499"/>
                    <a:pt x="11142" y="9866"/>
                    <a:pt x="11109" y="10233"/>
                  </a:cubicBezTo>
                  <a:cubicBezTo>
                    <a:pt x="11109" y="10400"/>
                    <a:pt x="11075" y="10567"/>
                    <a:pt x="11075" y="10733"/>
                  </a:cubicBezTo>
                  <a:cubicBezTo>
                    <a:pt x="11042" y="10800"/>
                    <a:pt x="11042" y="10900"/>
                    <a:pt x="11042" y="10967"/>
                  </a:cubicBezTo>
                  <a:cubicBezTo>
                    <a:pt x="9875" y="9432"/>
                    <a:pt x="8674" y="7965"/>
                    <a:pt x="7406" y="6530"/>
                  </a:cubicBezTo>
                  <a:lnTo>
                    <a:pt x="7139" y="6230"/>
                  </a:lnTo>
                  <a:lnTo>
                    <a:pt x="7139" y="5763"/>
                  </a:lnTo>
                  <a:lnTo>
                    <a:pt x="7139" y="4929"/>
                  </a:lnTo>
                  <a:cubicBezTo>
                    <a:pt x="7139" y="4395"/>
                    <a:pt x="7106" y="3862"/>
                    <a:pt x="7073" y="3295"/>
                  </a:cubicBezTo>
                  <a:cubicBezTo>
                    <a:pt x="7039" y="2227"/>
                    <a:pt x="6906" y="1126"/>
                    <a:pt x="6839" y="26"/>
                  </a:cubicBezTo>
                  <a:cubicBezTo>
                    <a:pt x="6839" y="9"/>
                    <a:pt x="6822" y="1"/>
                    <a:pt x="6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8" name="Google Shape;91498;p70"/>
            <p:cNvSpPr/>
            <p:nvPr/>
          </p:nvSpPr>
          <p:spPr>
            <a:xfrm>
              <a:off x="2300975" y="3589675"/>
              <a:ext cx="10875" cy="850"/>
            </a:xfrm>
            <a:custGeom>
              <a:avLst/>
              <a:gdLst/>
              <a:ahLst/>
              <a:cxnLst/>
              <a:rect l="l" t="t" r="r" b="b"/>
              <a:pathLst>
                <a:path w="435" h="34" extrusionOk="0">
                  <a:moveTo>
                    <a:pt x="1" y="1"/>
                  </a:moveTo>
                  <a:cubicBezTo>
                    <a:pt x="1" y="1"/>
                    <a:pt x="1" y="34"/>
                    <a:pt x="1" y="34"/>
                  </a:cubicBezTo>
                  <a:lnTo>
                    <a:pt x="401" y="34"/>
                  </a:lnTo>
                  <a:cubicBezTo>
                    <a:pt x="434" y="34"/>
                    <a:pt x="434" y="1"/>
                    <a:pt x="4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9" name="Google Shape;91499;p70"/>
            <p:cNvSpPr/>
            <p:nvPr/>
          </p:nvSpPr>
          <p:spPr>
            <a:xfrm>
              <a:off x="2321925" y="3587375"/>
              <a:ext cx="75825" cy="3300"/>
            </a:xfrm>
            <a:custGeom>
              <a:avLst/>
              <a:gdLst/>
              <a:ahLst/>
              <a:cxnLst/>
              <a:rect l="l" t="t" r="r" b="b"/>
              <a:pathLst>
                <a:path w="3033" h="132" extrusionOk="0">
                  <a:moveTo>
                    <a:pt x="2653" y="1"/>
                  </a:moveTo>
                  <a:cubicBezTo>
                    <a:pt x="2532" y="1"/>
                    <a:pt x="2415" y="9"/>
                    <a:pt x="2298" y="26"/>
                  </a:cubicBezTo>
                  <a:lnTo>
                    <a:pt x="1564" y="59"/>
                  </a:lnTo>
                  <a:lnTo>
                    <a:pt x="30" y="93"/>
                  </a:lnTo>
                  <a:cubicBezTo>
                    <a:pt x="23" y="79"/>
                    <a:pt x="18" y="74"/>
                    <a:pt x="14" y="74"/>
                  </a:cubicBezTo>
                  <a:cubicBezTo>
                    <a:pt x="0" y="74"/>
                    <a:pt x="2" y="131"/>
                    <a:pt x="20" y="131"/>
                  </a:cubicBezTo>
                  <a:cubicBezTo>
                    <a:pt x="23" y="131"/>
                    <a:pt x="26" y="130"/>
                    <a:pt x="30" y="126"/>
                  </a:cubicBezTo>
                  <a:lnTo>
                    <a:pt x="2298" y="126"/>
                  </a:lnTo>
                  <a:cubicBezTo>
                    <a:pt x="2532" y="126"/>
                    <a:pt x="2799" y="126"/>
                    <a:pt x="3032" y="59"/>
                  </a:cubicBezTo>
                  <a:cubicBezTo>
                    <a:pt x="3032" y="59"/>
                    <a:pt x="3032" y="26"/>
                    <a:pt x="3032" y="26"/>
                  </a:cubicBezTo>
                  <a:cubicBezTo>
                    <a:pt x="2899" y="9"/>
                    <a:pt x="2774" y="1"/>
                    <a:pt x="26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0" name="Google Shape;91500;p70"/>
            <p:cNvSpPr/>
            <p:nvPr/>
          </p:nvSpPr>
          <p:spPr>
            <a:xfrm>
              <a:off x="2431900" y="3701425"/>
              <a:ext cx="79250" cy="8375"/>
            </a:xfrm>
            <a:custGeom>
              <a:avLst/>
              <a:gdLst/>
              <a:ahLst/>
              <a:cxnLst/>
              <a:rect l="l" t="t" r="r" b="b"/>
              <a:pathLst>
                <a:path w="3170" h="335" extrusionOk="0">
                  <a:moveTo>
                    <a:pt x="3170" y="1"/>
                  </a:moveTo>
                  <a:cubicBezTo>
                    <a:pt x="2136" y="1"/>
                    <a:pt x="1068" y="101"/>
                    <a:pt x="68" y="267"/>
                  </a:cubicBezTo>
                  <a:cubicBezTo>
                    <a:pt x="1" y="267"/>
                    <a:pt x="34" y="334"/>
                    <a:pt x="68" y="334"/>
                  </a:cubicBezTo>
                  <a:cubicBezTo>
                    <a:pt x="1068" y="167"/>
                    <a:pt x="2136" y="101"/>
                    <a:pt x="3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1" name="Google Shape;91501;p70"/>
            <p:cNvSpPr/>
            <p:nvPr/>
          </p:nvSpPr>
          <p:spPr>
            <a:xfrm>
              <a:off x="2538650" y="3543175"/>
              <a:ext cx="10025" cy="60300"/>
            </a:xfrm>
            <a:custGeom>
              <a:avLst/>
              <a:gdLst/>
              <a:ahLst/>
              <a:cxnLst/>
              <a:rect l="l" t="t" r="r" b="b"/>
              <a:pathLst>
                <a:path w="401" h="2412" extrusionOk="0">
                  <a:moveTo>
                    <a:pt x="367" y="1"/>
                  </a:moveTo>
                  <a:cubicBezTo>
                    <a:pt x="351" y="1"/>
                    <a:pt x="334" y="9"/>
                    <a:pt x="334" y="26"/>
                  </a:cubicBezTo>
                  <a:cubicBezTo>
                    <a:pt x="267" y="393"/>
                    <a:pt x="201" y="793"/>
                    <a:pt x="134" y="1193"/>
                  </a:cubicBezTo>
                  <a:cubicBezTo>
                    <a:pt x="101" y="1360"/>
                    <a:pt x="67" y="1594"/>
                    <a:pt x="34" y="1794"/>
                  </a:cubicBezTo>
                  <a:cubicBezTo>
                    <a:pt x="34" y="1894"/>
                    <a:pt x="1" y="1961"/>
                    <a:pt x="1" y="2061"/>
                  </a:cubicBezTo>
                  <a:cubicBezTo>
                    <a:pt x="1" y="2161"/>
                    <a:pt x="1" y="2261"/>
                    <a:pt x="1" y="2361"/>
                  </a:cubicBezTo>
                  <a:cubicBezTo>
                    <a:pt x="17" y="2394"/>
                    <a:pt x="42" y="2411"/>
                    <a:pt x="67" y="2411"/>
                  </a:cubicBezTo>
                  <a:cubicBezTo>
                    <a:pt x="92" y="2411"/>
                    <a:pt x="117" y="2394"/>
                    <a:pt x="134" y="2361"/>
                  </a:cubicBezTo>
                  <a:cubicBezTo>
                    <a:pt x="201" y="2194"/>
                    <a:pt x="234" y="1994"/>
                    <a:pt x="234" y="1794"/>
                  </a:cubicBezTo>
                  <a:lnTo>
                    <a:pt x="267" y="1227"/>
                  </a:lnTo>
                  <a:cubicBezTo>
                    <a:pt x="301" y="827"/>
                    <a:pt x="367" y="426"/>
                    <a:pt x="401" y="26"/>
                  </a:cubicBezTo>
                  <a:cubicBezTo>
                    <a:pt x="401" y="9"/>
                    <a:pt x="384" y="1"/>
                    <a:pt x="3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2" name="Google Shape;91502;p70"/>
            <p:cNvSpPr/>
            <p:nvPr/>
          </p:nvSpPr>
          <p:spPr>
            <a:xfrm>
              <a:off x="2021000" y="3253450"/>
              <a:ext cx="139900" cy="948350"/>
            </a:xfrm>
            <a:custGeom>
              <a:avLst/>
              <a:gdLst/>
              <a:ahLst/>
              <a:cxnLst/>
              <a:rect l="l" t="t" r="r" b="b"/>
              <a:pathLst>
                <a:path w="5596" h="37934" extrusionOk="0">
                  <a:moveTo>
                    <a:pt x="2284" y="1"/>
                  </a:moveTo>
                  <a:cubicBezTo>
                    <a:pt x="1111" y="1"/>
                    <a:pt x="506" y="1177"/>
                    <a:pt x="25" y="2075"/>
                  </a:cubicBezTo>
                  <a:cubicBezTo>
                    <a:pt x="1" y="2124"/>
                    <a:pt x="30" y="2155"/>
                    <a:pt x="60" y="2155"/>
                  </a:cubicBezTo>
                  <a:cubicBezTo>
                    <a:pt x="72" y="2155"/>
                    <a:pt x="83" y="2150"/>
                    <a:pt x="92" y="2142"/>
                  </a:cubicBezTo>
                  <a:cubicBezTo>
                    <a:pt x="359" y="1508"/>
                    <a:pt x="792" y="941"/>
                    <a:pt x="1393" y="540"/>
                  </a:cubicBezTo>
                  <a:cubicBezTo>
                    <a:pt x="1635" y="359"/>
                    <a:pt x="1932" y="266"/>
                    <a:pt x="2231" y="266"/>
                  </a:cubicBezTo>
                  <a:cubicBezTo>
                    <a:pt x="2591" y="266"/>
                    <a:pt x="2954" y="400"/>
                    <a:pt x="3227" y="674"/>
                  </a:cubicBezTo>
                  <a:cubicBezTo>
                    <a:pt x="3561" y="1107"/>
                    <a:pt x="3794" y="1608"/>
                    <a:pt x="3861" y="2175"/>
                  </a:cubicBezTo>
                  <a:cubicBezTo>
                    <a:pt x="4028" y="2909"/>
                    <a:pt x="4128" y="3676"/>
                    <a:pt x="4228" y="4410"/>
                  </a:cubicBezTo>
                  <a:cubicBezTo>
                    <a:pt x="4362" y="5744"/>
                    <a:pt x="4428" y="7078"/>
                    <a:pt x="4495" y="8446"/>
                  </a:cubicBezTo>
                  <a:cubicBezTo>
                    <a:pt x="4562" y="9847"/>
                    <a:pt x="4595" y="11248"/>
                    <a:pt x="4662" y="12616"/>
                  </a:cubicBezTo>
                  <a:cubicBezTo>
                    <a:pt x="4795" y="15418"/>
                    <a:pt x="4895" y="18186"/>
                    <a:pt x="5029" y="20988"/>
                  </a:cubicBezTo>
                  <a:cubicBezTo>
                    <a:pt x="5129" y="23790"/>
                    <a:pt x="5195" y="26592"/>
                    <a:pt x="5229" y="29394"/>
                  </a:cubicBezTo>
                  <a:cubicBezTo>
                    <a:pt x="5262" y="30795"/>
                    <a:pt x="5262" y="32163"/>
                    <a:pt x="5262" y="33564"/>
                  </a:cubicBezTo>
                  <a:cubicBezTo>
                    <a:pt x="5262" y="34998"/>
                    <a:pt x="5229" y="36433"/>
                    <a:pt x="5229" y="37834"/>
                  </a:cubicBezTo>
                  <a:cubicBezTo>
                    <a:pt x="5229" y="37900"/>
                    <a:pt x="5279" y="37934"/>
                    <a:pt x="5333" y="37934"/>
                  </a:cubicBezTo>
                  <a:cubicBezTo>
                    <a:pt x="5387" y="37934"/>
                    <a:pt x="5446" y="37900"/>
                    <a:pt x="5462" y="37834"/>
                  </a:cubicBezTo>
                  <a:cubicBezTo>
                    <a:pt x="5596" y="36166"/>
                    <a:pt x="5596" y="34465"/>
                    <a:pt x="5596" y="32830"/>
                  </a:cubicBezTo>
                  <a:lnTo>
                    <a:pt x="5596" y="27960"/>
                  </a:lnTo>
                  <a:cubicBezTo>
                    <a:pt x="5529" y="22089"/>
                    <a:pt x="5296" y="16218"/>
                    <a:pt x="4995" y="10347"/>
                  </a:cubicBezTo>
                  <a:cubicBezTo>
                    <a:pt x="4862" y="7579"/>
                    <a:pt x="4829" y="4710"/>
                    <a:pt x="4128" y="2008"/>
                  </a:cubicBezTo>
                  <a:cubicBezTo>
                    <a:pt x="3928" y="1107"/>
                    <a:pt x="3461" y="73"/>
                    <a:pt x="2427" y="7"/>
                  </a:cubicBezTo>
                  <a:cubicBezTo>
                    <a:pt x="2378" y="3"/>
                    <a:pt x="2330" y="1"/>
                    <a:pt x="2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3" name="Google Shape;91503;p70"/>
            <p:cNvSpPr/>
            <p:nvPr/>
          </p:nvSpPr>
          <p:spPr>
            <a:xfrm>
              <a:off x="1899850" y="3236075"/>
              <a:ext cx="203850" cy="254400"/>
            </a:xfrm>
            <a:custGeom>
              <a:avLst/>
              <a:gdLst/>
              <a:ahLst/>
              <a:cxnLst/>
              <a:rect l="l" t="t" r="r" b="b"/>
              <a:pathLst>
                <a:path w="8154" h="10176" extrusionOk="0">
                  <a:moveTo>
                    <a:pt x="4948" y="1"/>
                  </a:moveTo>
                  <a:cubicBezTo>
                    <a:pt x="4720" y="1"/>
                    <a:pt x="4394" y="144"/>
                    <a:pt x="3937" y="502"/>
                  </a:cubicBezTo>
                  <a:cubicBezTo>
                    <a:pt x="134" y="3537"/>
                    <a:pt x="1" y="10175"/>
                    <a:pt x="1" y="10175"/>
                  </a:cubicBezTo>
                  <a:cubicBezTo>
                    <a:pt x="1" y="10175"/>
                    <a:pt x="6772" y="6239"/>
                    <a:pt x="7606" y="3670"/>
                  </a:cubicBezTo>
                  <a:cubicBezTo>
                    <a:pt x="8154" y="1986"/>
                    <a:pt x="7781" y="1507"/>
                    <a:pt x="7180" y="1507"/>
                  </a:cubicBezTo>
                  <a:cubicBezTo>
                    <a:pt x="6390" y="1507"/>
                    <a:pt x="5205" y="2336"/>
                    <a:pt x="5205" y="2336"/>
                  </a:cubicBezTo>
                  <a:cubicBezTo>
                    <a:pt x="5205" y="2336"/>
                    <a:pt x="5869" y="1"/>
                    <a:pt x="49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4" name="Google Shape;91504;p70"/>
            <p:cNvSpPr/>
            <p:nvPr/>
          </p:nvSpPr>
          <p:spPr>
            <a:xfrm>
              <a:off x="1909875" y="3301625"/>
              <a:ext cx="145950" cy="165500"/>
            </a:xfrm>
            <a:custGeom>
              <a:avLst/>
              <a:gdLst/>
              <a:ahLst/>
              <a:cxnLst/>
              <a:rect l="l" t="t" r="r" b="b"/>
              <a:pathLst>
                <a:path w="5838" h="6620" extrusionOk="0">
                  <a:moveTo>
                    <a:pt x="4599" y="1"/>
                  </a:moveTo>
                  <a:cubicBezTo>
                    <a:pt x="4590" y="1"/>
                    <a:pt x="4580" y="5"/>
                    <a:pt x="4570" y="14"/>
                  </a:cubicBezTo>
                  <a:cubicBezTo>
                    <a:pt x="3870" y="882"/>
                    <a:pt x="3169" y="1716"/>
                    <a:pt x="2502" y="2616"/>
                  </a:cubicBezTo>
                  <a:cubicBezTo>
                    <a:pt x="2502" y="2283"/>
                    <a:pt x="2502" y="1982"/>
                    <a:pt x="2469" y="1649"/>
                  </a:cubicBezTo>
                  <a:cubicBezTo>
                    <a:pt x="2435" y="1215"/>
                    <a:pt x="2402" y="782"/>
                    <a:pt x="2402" y="348"/>
                  </a:cubicBezTo>
                  <a:cubicBezTo>
                    <a:pt x="2402" y="329"/>
                    <a:pt x="2380" y="309"/>
                    <a:pt x="2361" y="309"/>
                  </a:cubicBezTo>
                  <a:cubicBezTo>
                    <a:pt x="2347" y="309"/>
                    <a:pt x="2335" y="320"/>
                    <a:pt x="2335" y="348"/>
                  </a:cubicBezTo>
                  <a:cubicBezTo>
                    <a:pt x="2369" y="782"/>
                    <a:pt x="2369" y="1182"/>
                    <a:pt x="2369" y="1616"/>
                  </a:cubicBezTo>
                  <a:cubicBezTo>
                    <a:pt x="2402" y="2016"/>
                    <a:pt x="2402" y="2416"/>
                    <a:pt x="2369" y="2816"/>
                  </a:cubicBezTo>
                  <a:lnTo>
                    <a:pt x="2135" y="3150"/>
                  </a:lnTo>
                  <a:cubicBezTo>
                    <a:pt x="1835" y="3550"/>
                    <a:pt x="1568" y="3951"/>
                    <a:pt x="1301" y="4384"/>
                  </a:cubicBezTo>
                  <a:lnTo>
                    <a:pt x="1301" y="4184"/>
                  </a:lnTo>
                  <a:lnTo>
                    <a:pt x="1301" y="3717"/>
                  </a:lnTo>
                  <a:cubicBezTo>
                    <a:pt x="1268" y="3417"/>
                    <a:pt x="1268" y="3117"/>
                    <a:pt x="1268" y="2816"/>
                  </a:cubicBezTo>
                  <a:cubicBezTo>
                    <a:pt x="1268" y="2800"/>
                    <a:pt x="1251" y="2791"/>
                    <a:pt x="1234" y="2791"/>
                  </a:cubicBezTo>
                  <a:cubicBezTo>
                    <a:pt x="1218" y="2791"/>
                    <a:pt x="1201" y="2800"/>
                    <a:pt x="1201" y="2816"/>
                  </a:cubicBezTo>
                  <a:cubicBezTo>
                    <a:pt x="1234" y="3117"/>
                    <a:pt x="1234" y="3417"/>
                    <a:pt x="1234" y="3750"/>
                  </a:cubicBezTo>
                  <a:lnTo>
                    <a:pt x="1234" y="4217"/>
                  </a:lnTo>
                  <a:cubicBezTo>
                    <a:pt x="1201" y="4317"/>
                    <a:pt x="1201" y="4418"/>
                    <a:pt x="1234" y="4518"/>
                  </a:cubicBezTo>
                  <a:cubicBezTo>
                    <a:pt x="1168" y="4618"/>
                    <a:pt x="1101" y="4718"/>
                    <a:pt x="1034" y="4818"/>
                  </a:cubicBezTo>
                  <a:cubicBezTo>
                    <a:pt x="634" y="5385"/>
                    <a:pt x="300" y="5952"/>
                    <a:pt x="0" y="6586"/>
                  </a:cubicBezTo>
                  <a:cubicBezTo>
                    <a:pt x="0" y="6586"/>
                    <a:pt x="34" y="6619"/>
                    <a:pt x="34" y="6619"/>
                  </a:cubicBezTo>
                  <a:cubicBezTo>
                    <a:pt x="467" y="6052"/>
                    <a:pt x="801" y="5452"/>
                    <a:pt x="1168" y="4885"/>
                  </a:cubicBezTo>
                  <a:cubicBezTo>
                    <a:pt x="1401" y="4551"/>
                    <a:pt x="1601" y="4251"/>
                    <a:pt x="1835" y="3917"/>
                  </a:cubicBezTo>
                  <a:lnTo>
                    <a:pt x="2168" y="3917"/>
                  </a:lnTo>
                  <a:lnTo>
                    <a:pt x="2769" y="3817"/>
                  </a:lnTo>
                  <a:cubicBezTo>
                    <a:pt x="3169" y="3784"/>
                    <a:pt x="3536" y="3750"/>
                    <a:pt x="3936" y="3750"/>
                  </a:cubicBezTo>
                  <a:cubicBezTo>
                    <a:pt x="3970" y="3750"/>
                    <a:pt x="3970" y="3684"/>
                    <a:pt x="3936" y="3684"/>
                  </a:cubicBezTo>
                  <a:cubicBezTo>
                    <a:pt x="3536" y="3717"/>
                    <a:pt x="3136" y="3717"/>
                    <a:pt x="2769" y="3750"/>
                  </a:cubicBezTo>
                  <a:cubicBezTo>
                    <a:pt x="2569" y="3784"/>
                    <a:pt x="2369" y="3784"/>
                    <a:pt x="2202" y="3817"/>
                  </a:cubicBezTo>
                  <a:lnTo>
                    <a:pt x="1935" y="3850"/>
                  </a:lnTo>
                  <a:lnTo>
                    <a:pt x="1902" y="3850"/>
                  </a:lnTo>
                  <a:lnTo>
                    <a:pt x="2269" y="3283"/>
                  </a:lnTo>
                  <a:cubicBezTo>
                    <a:pt x="2602" y="2816"/>
                    <a:pt x="2902" y="2349"/>
                    <a:pt x="3236" y="1916"/>
                  </a:cubicBezTo>
                  <a:cubicBezTo>
                    <a:pt x="4070" y="1716"/>
                    <a:pt x="4937" y="1515"/>
                    <a:pt x="5771" y="1382"/>
                  </a:cubicBezTo>
                  <a:cubicBezTo>
                    <a:pt x="5838" y="1382"/>
                    <a:pt x="5838" y="1315"/>
                    <a:pt x="5771" y="1315"/>
                  </a:cubicBezTo>
                  <a:cubicBezTo>
                    <a:pt x="4970" y="1449"/>
                    <a:pt x="4170" y="1549"/>
                    <a:pt x="3369" y="1716"/>
                  </a:cubicBezTo>
                  <a:cubicBezTo>
                    <a:pt x="3770" y="1182"/>
                    <a:pt x="4203" y="615"/>
                    <a:pt x="4637" y="48"/>
                  </a:cubicBezTo>
                  <a:cubicBezTo>
                    <a:pt x="4637" y="24"/>
                    <a:pt x="4620" y="1"/>
                    <a:pt x="4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5" name="Google Shape;91505;p70"/>
            <p:cNvSpPr/>
            <p:nvPr/>
          </p:nvSpPr>
          <p:spPr>
            <a:xfrm>
              <a:off x="1976575" y="3285500"/>
              <a:ext cx="3375" cy="45475"/>
            </a:xfrm>
            <a:custGeom>
              <a:avLst/>
              <a:gdLst/>
              <a:ahLst/>
              <a:cxnLst/>
              <a:rect l="l" t="t" r="r" b="b"/>
              <a:pathLst>
                <a:path w="135" h="1819" extrusionOk="0">
                  <a:moveTo>
                    <a:pt x="34" y="1"/>
                  </a:moveTo>
                  <a:cubicBezTo>
                    <a:pt x="17" y="1"/>
                    <a:pt x="1" y="9"/>
                    <a:pt x="1" y="26"/>
                  </a:cubicBezTo>
                  <a:cubicBezTo>
                    <a:pt x="34" y="326"/>
                    <a:pt x="68" y="626"/>
                    <a:pt x="34" y="926"/>
                  </a:cubicBezTo>
                  <a:lnTo>
                    <a:pt x="34" y="1360"/>
                  </a:lnTo>
                  <a:lnTo>
                    <a:pt x="68" y="1593"/>
                  </a:lnTo>
                  <a:cubicBezTo>
                    <a:pt x="34" y="1660"/>
                    <a:pt x="34" y="1727"/>
                    <a:pt x="68" y="1794"/>
                  </a:cubicBezTo>
                  <a:cubicBezTo>
                    <a:pt x="68" y="1810"/>
                    <a:pt x="76" y="1819"/>
                    <a:pt x="88" y="1819"/>
                  </a:cubicBezTo>
                  <a:cubicBezTo>
                    <a:pt x="101" y="1819"/>
                    <a:pt x="118" y="1810"/>
                    <a:pt x="134" y="1794"/>
                  </a:cubicBezTo>
                  <a:cubicBezTo>
                    <a:pt x="134" y="1727"/>
                    <a:pt x="134" y="1627"/>
                    <a:pt x="134" y="1560"/>
                  </a:cubicBezTo>
                  <a:lnTo>
                    <a:pt x="134" y="1360"/>
                  </a:lnTo>
                  <a:lnTo>
                    <a:pt x="134" y="926"/>
                  </a:lnTo>
                  <a:cubicBezTo>
                    <a:pt x="101" y="626"/>
                    <a:pt x="68" y="326"/>
                    <a:pt x="68" y="26"/>
                  </a:cubicBezTo>
                  <a:cubicBezTo>
                    <a:pt x="68" y="9"/>
                    <a:pt x="51" y="1"/>
                    <a:pt x="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6" name="Google Shape;91506;p70"/>
            <p:cNvSpPr/>
            <p:nvPr/>
          </p:nvSpPr>
          <p:spPr>
            <a:xfrm>
              <a:off x="1998275" y="3352850"/>
              <a:ext cx="40875" cy="5850"/>
            </a:xfrm>
            <a:custGeom>
              <a:avLst/>
              <a:gdLst/>
              <a:ahLst/>
              <a:cxnLst/>
              <a:rect l="l" t="t" r="r" b="b"/>
              <a:pathLst>
                <a:path w="1635" h="234" extrusionOk="0">
                  <a:moveTo>
                    <a:pt x="1601" y="0"/>
                  </a:moveTo>
                  <a:cubicBezTo>
                    <a:pt x="1334" y="34"/>
                    <a:pt x="1034" y="67"/>
                    <a:pt x="767" y="100"/>
                  </a:cubicBezTo>
                  <a:cubicBezTo>
                    <a:pt x="534" y="100"/>
                    <a:pt x="267" y="134"/>
                    <a:pt x="0" y="167"/>
                  </a:cubicBezTo>
                  <a:cubicBezTo>
                    <a:pt x="0" y="167"/>
                    <a:pt x="0" y="234"/>
                    <a:pt x="0" y="234"/>
                  </a:cubicBezTo>
                  <a:cubicBezTo>
                    <a:pt x="534" y="200"/>
                    <a:pt x="1068" y="100"/>
                    <a:pt x="1601" y="67"/>
                  </a:cubicBezTo>
                  <a:cubicBezTo>
                    <a:pt x="1635" y="67"/>
                    <a:pt x="1635" y="0"/>
                    <a:pt x="1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7" name="Google Shape;91507;p70"/>
            <p:cNvSpPr/>
            <p:nvPr/>
          </p:nvSpPr>
          <p:spPr>
            <a:xfrm>
              <a:off x="1944900" y="3356875"/>
              <a:ext cx="1200" cy="25175"/>
            </a:xfrm>
            <a:custGeom>
              <a:avLst/>
              <a:gdLst/>
              <a:ahLst/>
              <a:cxnLst/>
              <a:rect l="l" t="t" r="r" b="b"/>
              <a:pathLst>
                <a:path w="48" h="1007" extrusionOk="0">
                  <a:moveTo>
                    <a:pt x="35" y="1"/>
                  </a:moveTo>
                  <a:cubicBezTo>
                    <a:pt x="22" y="1"/>
                    <a:pt x="0" y="20"/>
                    <a:pt x="0" y="39"/>
                  </a:cubicBezTo>
                  <a:lnTo>
                    <a:pt x="0" y="173"/>
                  </a:lnTo>
                  <a:lnTo>
                    <a:pt x="0" y="273"/>
                  </a:lnTo>
                  <a:lnTo>
                    <a:pt x="0" y="540"/>
                  </a:lnTo>
                  <a:lnTo>
                    <a:pt x="0" y="907"/>
                  </a:lnTo>
                  <a:cubicBezTo>
                    <a:pt x="0" y="940"/>
                    <a:pt x="0" y="973"/>
                    <a:pt x="0" y="1007"/>
                  </a:cubicBezTo>
                  <a:lnTo>
                    <a:pt x="34" y="1007"/>
                  </a:lnTo>
                  <a:cubicBezTo>
                    <a:pt x="34" y="940"/>
                    <a:pt x="34" y="873"/>
                    <a:pt x="34" y="807"/>
                  </a:cubicBezTo>
                  <a:lnTo>
                    <a:pt x="34" y="540"/>
                  </a:lnTo>
                  <a:lnTo>
                    <a:pt x="34" y="173"/>
                  </a:lnTo>
                  <a:lnTo>
                    <a:pt x="34" y="39"/>
                  </a:lnTo>
                  <a:cubicBezTo>
                    <a:pt x="48" y="11"/>
                    <a:pt x="44" y="1"/>
                    <a:pt x="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8" name="Google Shape;91508;p70"/>
            <p:cNvSpPr/>
            <p:nvPr/>
          </p:nvSpPr>
          <p:spPr>
            <a:xfrm>
              <a:off x="2016600" y="3725550"/>
              <a:ext cx="291075" cy="516925"/>
            </a:xfrm>
            <a:custGeom>
              <a:avLst/>
              <a:gdLst/>
              <a:ahLst/>
              <a:cxnLst/>
              <a:rect l="l" t="t" r="r" b="b"/>
              <a:pathLst>
                <a:path w="11643" h="20677" extrusionOk="0">
                  <a:moveTo>
                    <a:pt x="4764" y="0"/>
                  </a:moveTo>
                  <a:cubicBezTo>
                    <a:pt x="4723" y="0"/>
                    <a:pt x="4680" y="1"/>
                    <a:pt x="4638" y="3"/>
                  </a:cubicBezTo>
                  <a:cubicBezTo>
                    <a:pt x="2736" y="103"/>
                    <a:pt x="1469" y="1637"/>
                    <a:pt x="34" y="2705"/>
                  </a:cubicBezTo>
                  <a:cubicBezTo>
                    <a:pt x="1" y="2705"/>
                    <a:pt x="34" y="2738"/>
                    <a:pt x="68" y="2738"/>
                  </a:cubicBezTo>
                  <a:cubicBezTo>
                    <a:pt x="1329" y="1785"/>
                    <a:pt x="2849" y="408"/>
                    <a:pt x="4530" y="408"/>
                  </a:cubicBezTo>
                  <a:cubicBezTo>
                    <a:pt x="4849" y="408"/>
                    <a:pt x="5175" y="458"/>
                    <a:pt x="5505" y="570"/>
                  </a:cubicBezTo>
                  <a:cubicBezTo>
                    <a:pt x="6839" y="1004"/>
                    <a:pt x="7506" y="2471"/>
                    <a:pt x="7907" y="3706"/>
                  </a:cubicBezTo>
                  <a:cubicBezTo>
                    <a:pt x="8507" y="5440"/>
                    <a:pt x="8874" y="7275"/>
                    <a:pt x="9308" y="9043"/>
                  </a:cubicBezTo>
                  <a:cubicBezTo>
                    <a:pt x="9741" y="10944"/>
                    <a:pt x="10108" y="12845"/>
                    <a:pt x="10442" y="14780"/>
                  </a:cubicBezTo>
                  <a:cubicBezTo>
                    <a:pt x="10609" y="15747"/>
                    <a:pt x="10742" y="16715"/>
                    <a:pt x="10875" y="17649"/>
                  </a:cubicBezTo>
                  <a:cubicBezTo>
                    <a:pt x="11042" y="18616"/>
                    <a:pt x="11109" y="19584"/>
                    <a:pt x="11309" y="20518"/>
                  </a:cubicBezTo>
                  <a:cubicBezTo>
                    <a:pt x="11325" y="20626"/>
                    <a:pt x="11398" y="20677"/>
                    <a:pt x="11471" y="20677"/>
                  </a:cubicBezTo>
                  <a:cubicBezTo>
                    <a:pt x="11556" y="20677"/>
                    <a:pt x="11643" y="20609"/>
                    <a:pt x="11643" y="20484"/>
                  </a:cubicBezTo>
                  <a:cubicBezTo>
                    <a:pt x="11609" y="19317"/>
                    <a:pt x="11509" y="18183"/>
                    <a:pt x="11309" y="17048"/>
                  </a:cubicBezTo>
                  <a:cubicBezTo>
                    <a:pt x="11176" y="15914"/>
                    <a:pt x="11009" y="14780"/>
                    <a:pt x="10809" y="13646"/>
                  </a:cubicBezTo>
                  <a:cubicBezTo>
                    <a:pt x="10475" y="11645"/>
                    <a:pt x="10041" y="9643"/>
                    <a:pt x="9541" y="7642"/>
                  </a:cubicBezTo>
                  <a:cubicBezTo>
                    <a:pt x="9308" y="6641"/>
                    <a:pt x="9041" y="5640"/>
                    <a:pt x="8741" y="4640"/>
                  </a:cubicBezTo>
                  <a:cubicBezTo>
                    <a:pt x="8540" y="3906"/>
                    <a:pt x="8307" y="3172"/>
                    <a:pt x="7973" y="2471"/>
                  </a:cubicBezTo>
                  <a:cubicBezTo>
                    <a:pt x="7356" y="1173"/>
                    <a:pt x="6297" y="0"/>
                    <a:pt x="47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9" name="Google Shape;91509;p70"/>
            <p:cNvSpPr/>
            <p:nvPr/>
          </p:nvSpPr>
          <p:spPr>
            <a:xfrm>
              <a:off x="1784450" y="3652300"/>
              <a:ext cx="417325" cy="505300"/>
            </a:xfrm>
            <a:custGeom>
              <a:avLst/>
              <a:gdLst/>
              <a:ahLst/>
              <a:cxnLst/>
              <a:rect l="l" t="t" r="r" b="b"/>
              <a:pathLst>
                <a:path w="16693" h="20212" extrusionOk="0">
                  <a:moveTo>
                    <a:pt x="9640" y="1"/>
                  </a:moveTo>
                  <a:cubicBezTo>
                    <a:pt x="6505" y="1"/>
                    <a:pt x="0" y="8127"/>
                    <a:pt x="1381" y="20212"/>
                  </a:cubicBezTo>
                  <a:cubicBezTo>
                    <a:pt x="1381" y="20212"/>
                    <a:pt x="7119" y="17043"/>
                    <a:pt x="11355" y="13507"/>
                  </a:cubicBezTo>
                  <a:cubicBezTo>
                    <a:pt x="15625" y="9938"/>
                    <a:pt x="16692" y="5268"/>
                    <a:pt x="14824" y="4067"/>
                  </a:cubicBezTo>
                  <a:cubicBezTo>
                    <a:pt x="14344" y="3758"/>
                    <a:pt x="13844" y="3644"/>
                    <a:pt x="13366" y="3644"/>
                  </a:cubicBezTo>
                  <a:cubicBezTo>
                    <a:pt x="11985" y="3644"/>
                    <a:pt x="10788" y="4601"/>
                    <a:pt x="10788" y="4601"/>
                  </a:cubicBezTo>
                  <a:cubicBezTo>
                    <a:pt x="10788" y="4601"/>
                    <a:pt x="12089" y="831"/>
                    <a:pt x="10188" y="98"/>
                  </a:cubicBezTo>
                  <a:cubicBezTo>
                    <a:pt x="10020" y="33"/>
                    <a:pt x="9837" y="1"/>
                    <a:pt x="9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0" name="Google Shape;91510;p70"/>
            <p:cNvSpPr/>
            <p:nvPr/>
          </p:nvSpPr>
          <p:spPr>
            <a:xfrm>
              <a:off x="1839825" y="3750825"/>
              <a:ext cx="243525" cy="340075"/>
            </a:xfrm>
            <a:custGeom>
              <a:avLst/>
              <a:gdLst/>
              <a:ahLst/>
              <a:cxnLst/>
              <a:rect l="l" t="t" r="r" b="b"/>
              <a:pathLst>
                <a:path w="9741" h="13603" extrusionOk="0">
                  <a:moveTo>
                    <a:pt x="4587" y="1"/>
                  </a:moveTo>
                  <a:cubicBezTo>
                    <a:pt x="4578" y="1"/>
                    <a:pt x="4570" y="9"/>
                    <a:pt x="4570" y="26"/>
                  </a:cubicBezTo>
                  <a:cubicBezTo>
                    <a:pt x="4737" y="827"/>
                    <a:pt x="4904" y="1660"/>
                    <a:pt x="5004" y="2494"/>
                  </a:cubicBezTo>
                  <a:cubicBezTo>
                    <a:pt x="5071" y="2895"/>
                    <a:pt x="5104" y="3328"/>
                    <a:pt x="5171" y="3729"/>
                  </a:cubicBezTo>
                  <a:cubicBezTo>
                    <a:pt x="5204" y="3929"/>
                    <a:pt x="5237" y="4129"/>
                    <a:pt x="5237" y="4296"/>
                  </a:cubicBezTo>
                  <a:cubicBezTo>
                    <a:pt x="5237" y="4429"/>
                    <a:pt x="5237" y="4596"/>
                    <a:pt x="5304" y="4729"/>
                  </a:cubicBezTo>
                  <a:cubicBezTo>
                    <a:pt x="4637" y="5697"/>
                    <a:pt x="4003" y="6664"/>
                    <a:pt x="3403" y="7665"/>
                  </a:cubicBezTo>
                  <a:lnTo>
                    <a:pt x="3336" y="7398"/>
                  </a:lnTo>
                  <a:cubicBezTo>
                    <a:pt x="3269" y="7131"/>
                    <a:pt x="3169" y="6864"/>
                    <a:pt x="3102" y="6597"/>
                  </a:cubicBezTo>
                  <a:cubicBezTo>
                    <a:pt x="2936" y="6064"/>
                    <a:pt x="2769" y="5530"/>
                    <a:pt x="2635" y="4996"/>
                  </a:cubicBezTo>
                  <a:cubicBezTo>
                    <a:pt x="2635" y="4963"/>
                    <a:pt x="2619" y="4946"/>
                    <a:pt x="2602" y="4946"/>
                  </a:cubicBezTo>
                  <a:cubicBezTo>
                    <a:pt x="2585" y="4946"/>
                    <a:pt x="2569" y="4963"/>
                    <a:pt x="2569" y="4996"/>
                  </a:cubicBezTo>
                  <a:cubicBezTo>
                    <a:pt x="2736" y="5530"/>
                    <a:pt x="2802" y="6064"/>
                    <a:pt x="2902" y="6631"/>
                  </a:cubicBezTo>
                  <a:cubicBezTo>
                    <a:pt x="2969" y="6898"/>
                    <a:pt x="3002" y="7164"/>
                    <a:pt x="3069" y="7465"/>
                  </a:cubicBezTo>
                  <a:lnTo>
                    <a:pt x="3169" y="7832"/>
                  </a:lnTo>
                  <a:cubicBezTo>
                    <a:pt x="3203" y="7865"/>
                    <a:pt x="3203" y="7932"/>
                    <a:pt x="3203" y="7965"/>
                  </a:cubicBezTo>
                  <a:lnTo>
                    <a:pt x="2936" y="8399"/>
                  </a:lnTo>
                  <a:cubicBezTo>
                    <a:pt x="2435" y="9233"/>
                    <a:pt x="1968" y="10100"/>
                    <a:pt x="1468" y="10934"/>
                  </a:cubicBezTo>
                  <a:cubicBezTo>
                    <a:pt x="1201" y="11367"/>
                    <a:pt x="968" y="11801"/>
                    <a:pt x="701" y="12235"/>
                  </a:cubicBezTo>
                  <a:cubicBezTo>
                    <a:pt x="467" y="12635"/>
                    <a:pt x="234" y="13069"/>
                    <a:pt x="34" y="13536"/>
                  </a:cubicBezTo>
                  <a:cubicBezTo>
                    <a:pt x="0" y="13569"/>
                    <a:pt x="67" y="13602"/>
                    <a:pt x="67" y="13602"/>
                  </a:cubicBezTo>
                  <a:cubicBezTo>
                    <a:pt x="434" y="13135"/>
                    <a:pt x="767" y="12635"/>
                    <a:pt x="1034" y="12135"/>
                  </a:cubicBezTo>
                  <a:cubicBezTo>
                    <a:pt x="1368" y="11668"/>
                    <a:pt x="1668" y="11167"/>
                    <a:pt x="1968" y="10700"/>
                  </a:cubicBezTo>
                  <a:cubicBezTo>
                    <a:pt x="2269" y="10167"/>
                    <a:pt x="2602" y="9633"/>
                    <a:pt x="2936" y="9099"/>
                  </a:cubicBezTo>
                  <a:cubicBezTo>
                    <a:pt x="3002" y="9116"/>
                    <a:pt x="3069" y="9124"/>
                    <a:pt x="3136" y="9124"/>
                  </a:cubicBezTo>
                  <a:cubicBezTo>
                    <a:pt x="3203" y="9124"/>
                    <a:pt x="3269" y="9116"/>
                    <a:pt x="3336" y="9099"/>
                  </a:cubicBezTo>
                  <a:lnTo>
                    <a:pt x="3770" y="9066"/>
                  </a:lnTo>
                  <a:lnTo>
                    <a:pt x="4670" y="9032"/>
                  </a:lnTo>
                  <a:cubicBezTo>
                    <a:pt x="5337" y="8999"/>
                    <a:pt x="5938" y="8932"/>
                    <a:pt x="6572" y="8932"/>
                  </a:cubicBezTo>
                  <a:cubicBezTo>
                    <a:pt x="6605" y="8932"/>
                    <a:pt x="6605" y="8899"/>
                    <a:pt x="6572" y="8899"/>
                  </a:cubicBezTo>
                  <a:lnTo>
                    <a:pt x="3069" y="8899"/>
                  </a:lnTo>
                  <a:cubicBezTo>
                    <a:pt x="3469" y="8265"/>
                    <a:pt x="3836" y="7665"/>
                    <a:pt x="4203" y="7031"/>
                  </a:cubicBezTo>
                  <a:cubicBezTo>
                    <a:pt x="4604" y="7031"/>
                    <a:pt x="4970" y="6998"/>
                    <a:pt x="5337" y="6931"/>
                  </a:cubicBezTo>
                  <a:lnTo>
                    <a:pt x="6772" y="6731"/>
                  </a:lnTo>
                  <a:cubicBezTo>
                    <a:pt x="7739" y="6564"/>
                    <a:pt x="8706" y="6431"/>
                    <a:pt x="9674" y="6297"/>
                  </a:cubicBezTo>
                  <a:cubicBezTo>
                    <a:pt x="9741" y="6297"/>
                    <a:pt x="9741" y="6264"/>
                    <a:pt x="9674" y="6264"/>
                  </a:cubicBezTo>
                  <a:cubicBezTo>
                    <a:pt x="8706" y="6364"/>
                    <a:pt x="7739" y="6397"/>
                    <a:pt x="6772" y="6497"/>
                  </a:cubicBezTo>
                  <a:cubicBezTo>
                    <a:pt x="6271" y="6531"/>
                    <a:pt x="5804" y="6564"/>
                    <a:pt x="5304" y="6597"/>
                  </a:cubicBezTo>
                  <a:cubicBezTo>
                    <a:pt x="5071" y="6631"/>
                    <a:pt x="4837" y="6664"/>
                    <a:pt x="4604" y="6697"/>
                  </a:cubicBezTo>
                  <a:lnTo>
                    <a:pt x="4403" y="6697"/>
                  </a:lnTo>
                  <a:lnTo>
                    <a:pt x="4970" y="5797"/>
                  </a:lnTo>
                  <a:cubicBezTo>
                    <a:pt x="5938" y="4162"/>
                    <a:pt x="7005" y="2594"/>
                    <a:pt x="8206" y="1093"/>
                  </a:cubicBezTo>
                  <a:cubicBezTo>
                    <a:pt x="8230" y="1070"/>
                    <a:pt x="8203" y="1046"/>
                    <a:pt x="8174" y="1046"/>
                  </a:cubicBezTo>
                  <a:cubicBezTo>
                    <a:pt x="8162" y="1046"/>
                    <a:pt x="8149" y="1050"/>
                    <a:pt x="8139" y="1060"/>
                  </a:cubicBezTo>
                  <a:cubicBezTo>
                    <a:pt x="7472" y="1894"/>
                    <a:pt x="6772" y="2728"/>
                    <a:pt x="6105" y="3595"/>
                  </a:cubicBezTo>
                  <a:cubicBezTo>
                    <a:pt x="5904" y="3895"/>
                    <a:pt x="5704" y="4162"/>
                    <a:pt x="5504" y="4462"/>
                  </a:cubicBezTo>
                  <a:lnTo>
                    <a:pt x="5471" y="4296"/>
                  </a:lnTo>
                  <a:cubicBezTo>
                    <a:pt x="5437" y="4096"/>
                    <a:pt x="5437" y="3862"/>
                    <a:pt x="5404" y="3662"/>
                  </a:cubicBezTo>
                  <a:cubicBezTo>
                    <a:pt x="5337" y="3262"/>
                    <a:pt x="5271" y="2895"/>
                    <a:pt x="5204" y="2461"/>
                  </a:cubicBezTo>
                  <a:cubicBezTo>
                    <a:pt x="5037" y="1660"/>
                    <a:pt x="4837" y="827"/>
                    <a:pt x="4604" y="26"/>
                  </a:cubicBezTo>
                  <a:cubicBezTo>
                    <a:pt x="4604" y="9"/>
                    <a:pt x="4595" y="1"/>
                    <a:pt x="45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1" name="Google Shape;91511;p70"/>
            <p:cNvSpPr/>
            <p:nvPr/>
          </p:nvSpPr>
          <p:spPr>
            <a:xfrm>
              <a:off x="1907375" y="3829300"/>
              <a:ext cx="17275" cy="63475"/>
            </a:xfrm>
            <a:custGeom>
              <a:avLst/>
              <a:gdLst/>
              <a:ahLst/>
              <a:cxnLst/>
              <a:rect l="l" t="t" r="r" b="b"/>
              <a:pathLst>
                <a:path w="691" h="2539" extrusionOk="0">
                  <a:moveTo>
                    <a:pt x="42" y="1"/>
                  </a:moveTo>
                  <a:cubicBezTo>
                    <a:pt x="23" y="1"/>
                    <a:pt x="0" y="17"/>
                    <a:pt x="0" y="56"/>
                  </a:cubicBezTo>
                  <a:cubicBezTo>
                    <a:pt x="100" y="456"/>
                    <a:pt x="167" y="890"/>
                    <a:pt x="267" y="1290"/>
                  </a:cubicBezTo>
                  <a:cubicBezTo>
                    <a:pt x="367" y="1690"/>
                    <a:pt x="467" y="2091"/>
                    <a:pt x="601" y="2524"/>
                  </a:cubicBezTo>
                  <a:cubicBezTo>
                    <a:pt x="601" y="2534"/>
                    <a:pt x="609" y="2538"/>
                    <a:pt x="620" y="2538"/>
                  </a:cubicBezTo>
                  <a:cubicBezTo>
                    <a:pt x="648" y="2538"/>
                    <a:pt x="691" y="2515"/>
                    <a:pt x="667" y="2491"/>
                  </a:cubicBezTo>
                  <a:cubicBezTo>
                    <a:pt x="534" y="2057"/>
                    <a:pt x="434" y="1657"/>
                    <a:pt x="334" y="1223"/>
                  </a:cubicBezTo>
                  <a:cubicBezTo>
                    <a:pt x="200" y="823"/>
                    <a:pt x="100" y="423"/>
                    <a:pt x="67" y="23"/>
                  </a:cubicBezTo>
                  <a:cubicBezTo>
                    <a:pt x="67" y="9"/>
                    <a:pt x="55"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2" name="Google Shape;91512;p70"/>
            <p:cNvSpPr/>
            <p:nvPr/>
          </p:nvSpPr>
          <p:spPr>
            <a:xfrm>
              <a:off x="2014100" y="3878225"/>
              <a:ext cx="100100" cy="15025"/>
            </a:xfrm>
            <a:custGeom>
              <a:avLst/>
              <a:gdLst/>
              <a:ahLst/>
              <a:cxnLst/>
              <a:rect l="l" t="t" r="r" b="b"/>
              <a:pathLst>
                <a:path w="4004" h="601" extrusionOk="0">
                  <a:moveTo>
                    <a:pt x="3970" y="0"/>
                  </a:moveTo>
                  <a:cubicBezTo>
                    <a:pt x="3270" y="100"/>
                    <a:pt x="2569" y="167"/>
                    <a:pt x="1869" y="267"/>
                  </a:cubicBezTo>
                  <a:cubicBezTo>
                    <a:pt x="1535" y="300"/>
                    <a:pt x="1202" y="334"/>
                    <a:pt x="868" y="367"/>
                  </a:cubicBezTo>
                  <a:lnTo>
                    <a:pt x="334" y="467"/>
                  </a:lnTo>
                  <a:cubicBezTo>
                    <a:pt x="310" y="461"/>
                    <a:pt x="287" y="458"/>
                    <a:pt x="264" y="458"/>
                  </a:cubicBezTo>
                  <a:cubicBezTo>
                    <a:pt x="164" y="458"/>
                    <a:pt x="83" y="513"/>
                    <a:pt x="1" y="567"/>
                  </a:cubicBezTo>
                  <a:cubicBezTo>
                    <a:pt x="1" y="580"/>
                    <a:pt x="1" y="592"/>
                    <a:pt x="1" y="601"/>
                  </a:cubicBezTo>
                  <a:cubicBezTo>
                    <a:pt x="201" y="567"/>
                    <a:pt x="368" y="534"/>
                    <a:pt x="535" y="534"/>
                  </a:cubicBezTo>
                  <a:lnTo>
                    <a:pt x="1002" y="467"/>
                  </a:lnTo>
                  <a:cubicBezTo>
                    <a:pt x="1335" y="434"/>
                    <a:pt x="1669" y="401"/>
                    <a:pt x="2002" y="334"/>
                  </a:cubicBezTo>
                  <a:cubicBezTo>
                    <a:pt x="2636" y="267"/>
                    <a:pt x="3303" y="167"/>
                    <a:pt x="3970" y="67"/>
                  </a:cubicBezTo>
                  <a:cubicBezTo>
                    <a:pt x="4004" y="67"/>
                    <a:pt x="4004" y="0"/>
                    <a:pt x="39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3" name="Google Shape;91513;p70"/>
            <p:cNvSpPr/>
            <p:nvPr/>
          </p:nvSpPr>
          <p:spPr>
            <a:xfrm>
              <a:off x="1908200" y="4032500"/>
              <a:ext cx="53400" cy="3350"/>
            </a:xfrm>
            <a:custGeom>
              <a:avLst/>
              <a:gdLst/>
              <a:ahLst/>
              <a:cxnLst/>
              <a:rect l="l" t="t" r="r" b="b"/>
              <a:pathLst>
                <a:path w="2136" h="134" extrusionOk="0">
                  <a:moveTo>
                    <a:pt x="1035" y="0"/>
                  </a:moveTo>
                  <a:cubicBezTo>
                    <a:pt x="701" y="0"/>
                    <a:pt x="367" y="0"/>
                    <a:pt x="67" y="34"/>
                  </a:cubicBezTo>
                  <a:cubicBezTo>
                    <a:pt x="1" y="34"/>
                    <a:pt x="1" y="100"/>
                    <a:pt x="34" y="134"/>
                  </a:cubicBezTo>
                  <a:cubicBezTo>
                    <a:pt x="367" y="134"/>
                    <a:pt x="701" y="67"/>
                    <a:pt x="1035" y="67"/>
                  </a:cubicBezTo>
                  <a:lnTo>
                    <a:pt x="1802" y="67"/>
                  </a:lnTo>
                  <a:cubicBezTo>
                    <a:pt x="1852" y="50"/>
                    <a:pt x="1902" y="42"/>
                    <a:pt x="1952" y="42"/>
                  </a:cubicBezTo>
                  <a:cubicBezTo>
                    <a:pt x="2002" y="42"/>
                    <a:pt x="2052" y="50"/>
                    <a:pt x="2102" y="67"/>
                  </a:cubicBezTo>
                  <a:cubicBezTo>
                    <a:pt x="2135" y="67"/>
                    <a:pt x="2135" y="0"/>
                    <a:pt x="2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4" name="Google Shape;91514;p70"/>
            <p:cNvSpPr/>
            <p:nvPr/>
          </p:nvSpPr>
          <p:spPr>
            <a:xfrm>
              <a:off x="1850650" y="3954800"/>
              <a:ext cx="12550" cy="55550"/>
            </a:xfrm>
            <a:custGeom>
              <a:avLst/>
              <a:gdLst/>
              <a:ahLst/>
              <a:cxnLst/>
              <a:rect l="l" t="t" r="r" b="b"/>
              <a:pathLst>
                <a:path w="502" h="2222" extrusionOk="0">
                  <a:moveTo>
                    <a:pt x="42" y="1"/>
                  </a:moveTo>
                  <a:cubicBezTo>
                    <a:pt x="23" y="1"/>
                    <a:pt x="1" y="20"/>
                    <a:pt x="1" y="39"/>
                  </a:cubicBezTo>
                  <a:cubicBezTo>
                    <a:pt x="68" y="406"/>
                    <a:pt x="134" y="773"/>
                    <a:pt x="201" y="1140"/>
                  </a:cubicBezTo>
                  <a:cubicBezTo>
                    <a:pt x="234" y="1340"/>
                    <a:pt x="268" y="1541"/>
                    <a:pt x="301" y="1707"/>
                  </a:cubicBezTo>
                  <a:cubicBezTo>
                    <a:pt x="334" y="1874"/>
                    <a:pt x="368" y="2041"/>
                    <a:pt x="435" y="2208"/>
                  </a:cubicBezTo>
                  <a:cubicBezTo>
                    <a:pt x="444" y="2217"/>
                    <a:pt x="454" y="2221"/>
                    <a:pt x="463" y="2221"/>
                  </a:cubicBezTo>
                  <a:cubicBezTo>
                    <a:pt x="485" y="2221"/>
                    <a:pt x="501" y="2198"/>
                    <a:pt x="501" y="2174"/>
                  </a:cubicBezTo>
                  <a:cubicBezTo>
                    <a:pt x="501" y="2074"/>
                    <a:pt x="501" y="2008"/>
                    <a:pt x="468" y="1907"/>
                  </a:cubicBezTo>
                  <a:cubicBezTo>
                    <a:pt x="468" y="1807"/>
                    <a:pt x="435" y="1741"/>
                    <a:pt x="435" y="1641"/>
                  </a:cubicBezTo>
                  <a:cubicBezTo>
                    <a:pt x="401" y="1474"/>
                    <a:pt x="334" y="1307"/>
                    <a:pt x="301" y="1107"/>
                  </a:cubicBezTo>
                  <a:cubicBezTo>
                    <a:pt x="234" y="740"/>
                    <a:pt x="134" y="406"/>
                    <a:pt x="68" y="39"/>
                  </a:cubicBezTo>
                  <a:cubicBezTo>
                    <a:pt x="68" y="11"/>
                    <a:pt x="56" y="1"/>
                    <a:pt x="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5" name="Google Shape;91515;p70"/>
            <p:cNvSpPr/>
            <p:nvPr/>
          </p:nvSpPr>
          <p:spPr>
            <a:xfrm>
              <a:off x="1898200" y="4274325"/>
              <a:ext cx="506225" cy="627975"/>
            </a:xfrm>
            <a:custGeom>
              <a:avLst/>
              <a:gdLst/>
              <a:ahLst/>
              <a:cxnLst/>
              <a:rect l="l" t="t" r="r" b="b"/>
              <a:pathLst>
                <a:path w="20249" h="25119" extrusionOk="0">
                  <a:moveTo>
                    <a:pt x="0" y="1"/>
                  </a:moveTo>
                  <a:lnTo>
                    <a:pt x="200" y="5271"/>
                  </a:lnTo>
                  <a:lnTo>
                    <a:pt x="1268" y="25119"/>
                  </a:lnTo>
                  <a:lnTo>
                    <a:pt x="18980" y="25119"/>
                  </a:lnTo>
                  <a:lnTo>
                    <a:pt x="20048" y="5271"/>
                  </a:lnTo>
                  <a:lnTo>
                    <a:pt x="20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6" name="Google Shape;91516;p70"/>
            <p:cNvSpPr/>
            <p:nvPr/>
          </p:nvSpPr>
          <p:spPr>
            <a:xfrm>
              <a:off x="1898200" y="4274325"/>
              <a:ext cx="506225" cy="131800"/>
            </a:xfrm>
            <a:custGeom>
              <a:avLst/>
              <a:gdLst/>
              <a:ahLst/>
              <a:cxnLst/>
              <a:rect l="l" t="t" r="r" b="b"/>
              <a:pathLst>
                <a:path w="20249" h="5272" extrusionOk="0">
                  <a:moveTo>
                    <a:pt x="0" y="1"/>
                  </a:moveTo>
                  <a:lnTo>
                    <a:pt x="200" y="5271"/>
                  </a:lnTo>
                  <a:lnTo>
                    <a:pt x="20048" y="5271"/>
                  </a:lnTo>
                  <a:lnTo>
                    <a:pt x="202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7" name="Google Shape;91517;p70"/>
            <p:cNvSpPr/>
            <p:nvPr/>
          </p:nvSpPr>
          <p:spPr>
            <a:xfrm>
              <a:off x="1840650" y="4180100"/>
              <a:ext cx="621300" cy="132625"/>
            </a:xfrm>
            <a:custGeom>
              <a:avLst/>
              <a:gdLst/>
              <a:ahLst/>
              <a:cxnLst/>
              <a:rect l="l" t="t" r="r" b="b"/>
              <a:pathLst>
                <a:path w="24852" h="5305" extrusionOk="0">
                  <a:moveTo>
                    <a:pt x="1" y="1"/>
                  </a:moveTo>
                  <a:lnTo>
                    <a:pt x="1" y="5304"/>
                  </a:lnTo>
                  <a:lnTo>
                    <a:pt x="24852" y="5304"/>
                  </a:lnTo>
                  <a:lnTo>
                    <a:pt x="248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Subtitle 8">
            <a:extLst>
              <a:ext uri="{FF2B5EF4-FFF2-40B4-BE49-F238E27FC236}">
                <a16:creationId xmlns:a16="http://schemas.microsoft.com/office/drawing/2014/main" id="{E804930B-7383-4FE4-B678-B52F61710A23}"/>
              </a:ext>
            </a:extLst>
          </p:cNvPr>
          <p:cNvSpPr>
            <a:spLocks noGrp="1"/>
          </p:cNvSpPr>
          <p:nvPr>
            <p:ph type="subTitle" idx="1"/>
          </p:nvPr>
        </p:nvSpPr>
        <p:spPr>
          <a:xfrm>
            <a:off x="2596055" y="987972"/>
            <a:ext cx="5906814" cy="2984939"/>
          </a:xfrm>
        </p:spPr>
        <p:txBody>
          <a:bodyPr/>
          <a:lstStyle/>
          <a:p>
            <a:pPr algn="just" rtl="0" fontAlgn="base">
              <a:spcBef>
                <a:spcPts val="0"/>
              </a:spcBef>
              <a:spcAft>
                <a:spcPts val="0"/>
              </a:spcAft>
              <a:buFont typeface="Arial" panose="020B0604020202020204" pitchFamily="34" charset="0"/>
              <a:buChar char="•"/>
            </a:pPr>
            <a:r>
              <a:rPr lang="en-US" sz="1600" b="0" i="0" u="none" strike="noStrike" dirty="0">
                <a:effectLst/>
              </a:rPr>
              <a:t>With a growth of research in gesture recognition ,new areas are being addressed in all stages of sign language. </a:t>
            </a:r>
          </a:p>
          <a:p>
            <a:pPr algn="just" rtl="0" fontAlgn="base">
              <a:spcBef>
                <a:spcPts val="0"/>
              </a:spcBef>
              <a:spcAft>
                <a:spcPts val="0"/>
              </a:spcAft>
              <a:buFont typeface="Arial" panose="020B0604020202020204" pitchFamily="34" charset="0"/>
              <a:buChar char="•"/>
            </a:pPr>
            <a:r>
              <a:rPr lang="en-US" sz="1600" b="0" i="0" u="none" strike="noStrike" dirty="0">
                <a:effectLst/>
              </a:rPr>
              <a:t>Most of existing recognition systems work with sequentially performed manual actions, due to their excessive use in gesticulation and ease of system development</a:t>
            </a:r>
          </a:p>
          <a:p>
            <a:pPr marL="139700" indent="0" algn="just" rtl="0" fontAlgn="base">
              <a:spcBef>
                <a:spcPts val="1044"/>
              </a:spcBef>
              <a:spcAft>
                <a:spcPts val="0"/>
              </a:spcAft>
            </a:pPr>
            <a:br>
              <a:rPr lang="en-US" sz="1600" b="0" dirty="0">
                <a:effectLst/>
              </a:rPr>
            </a:br>
            <a:r>
              <a:rPr lang="en-US" sz="1600" b="0" i="0" u="none" strike="noStrike" dirty="0">
                <a:effectLst/>
              </a:rPr>
              <a:t>DISADVANTAGES:</a:t>
            </a:r>
          </a:p>
          <a:p>
            <a:pPr algn="just" rtl="0" fontAlgn="base">
              <a:spcBef>
                <a:spcPts val="1044"/>
              </a:spcBef>
              <a:spcAft>
                <a:spcPts val="0"/>
              </a:spcAft>
              <a:buFont typeface="Arial" panose="020B0604020202020204" pitchFamily="34" charset="0"/>
              <a:buChar char="•"/>
            </a:pPr>
            <a:r>
              <a:rPr lang="en-US" sz="1600" b="0" i="0" u="none" strike="noStrike" dirty="0">
                <a:effectLst/>
              </a:rPr>
              <a:t>Non imaging methods and their challenges</a:t>
            </a:r>
          </a:p>
          <a:p>
            <a:pPr algn="just" rtl="0" fontAlgn="base">
              <a:spcBef>
                <a:spcPts val="1044"/>
              </a:spcBef>
              <a:spcAft>
                <a:spcPts val="0"/>
              </a:spcAft>
              <a:buFont typeface="Arial" panose="020B0604020202020204" pitchFamily="34" charset="0"/>
              <a:buChar char="•"/>
            </a:pPr>
            <a:r>
              <a:rPr lang="en-US" sz="1600" b="0" i="0" u="none" strike="noStrike" dirty="0">
                <a:effectLst/>
              </a:rPr>
              <a:t> Vision based methods and their challenges</a:t>
            </a:r>
          </a:p>
          <a:p>
            <a:pPr algn="just" rtl="0" fontAlgn="base">
              <a:spcBef>
                <a:spcPts val="1044"/>
              </a:spcBef>
              <a:spcAft>
                <a:spcPts val="0"/>
              </a:spcAft>
              <a:buFont typeface="Arial" panose="020B0604020202020204" pitchFamily="34" charset="0"/>
              <a:buChar char="•"/>
            </a:pPr>
            <a:r>
              <a:rPr lang="en-US" sz="1600" b="0" i="0" u="none" strike="noStrike" dirty="0">
                <a:effectLst/>
              </a:rPr>
              <a:t>Grammar models</a:t>
            </a:r>
          </a:p>
          <a:p>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557"/>
        <p:cNvGrpSpPr/>
        <p:nvPr/>
      </p:nvGrpSpPr>
      <p:grpSpPr>
        <a:xfrm>
          <a:off x="0" y="0"/>
          <a:ext cx="0" cy="0"/>
          <a:chOff x="0" y="0"/>
          <a:chExt cx="0" cy="0"/>
        </a:xfrm>
      </p:grpSpPr>
      <p:sp>
        <p:nvSpPr>
          <p:cNvPr id="5" name="Title 4">
            <a:extLst>
              <a:ext uri="{FF2B5EF4-FFF2-40B4-BE49-F238E27FC236}">
                <a16:creationId xmlns:a16="http://schemas.microsoft.com/office/drawing/2014/main" id="{61B77139-D3A7-440A-ACA8-94E7B40A175B}"/>
              </a:ext>
            </a:extLst>
          </p:cNvPr>
          <p:cNvSpPr>
            <a:spLocks noGrp="1"/>
          </p:cNvSpPr>
          <p:nvPr>
            <p:ph type="title"/>
          </p:nvPr>
        </p:nvSpPr>
        <p:spPr>
          <a:xfrm>
            <a:off x="1953107" y="327085"/>
            <a:ext cx="5150700" cy="719100"/>
          </a:xfrm>
        </p:spPr>
        <p:txBody>
          <a:bodyPr/>
          <a:lstStyle/>
          <a:p>
            <a:r>
              <a:rPr lang="en-US" sz="3000" dirty="0"/>
              <a:t>ARCHITECTURE DIAGRAM</a:t>
            </a:r>
          </a:p>
        </p:txBody>
      </p:sp>
      <p:sp>
        <p:nvSpPr>
          <p:cNvPr id="14" name="TextBox 13">
            <a:extLst>
              <a:ext uri="{FF2B5EF4-FFF2-40B4-BE49-F238E27FC236}">
                <a16:creationId xmlns:a16="http://schemas.microsoft.com/office/drawing/2014/main" id="{5BBAFB15-11BD-4B41-AA97-62A1FB976A3E}"/>
              </a:ext>
            </a:extLst>
          </p:cNvPr>
          <p:cNvSpPr txBox="1"/>
          <p:nvPr/>
        </p:nvSpPr>
        <p:spPr>
          <a:xfrm>
            <a:off x="1796142" y="1132114"/>
            <a:ext cx="6030687" cy="307777"/>
          </a:xfrm>
          <a:prstGeom prst="rect">
            <a:avLst/>
          </a:prstGeom>
          <a:noFill/>
        </p:spPr>
        <p:txBody>
          <a:bodyPr wrap="square">
            <a:spAutoFit/>
          </a:bodyPr>
          <a:lstStyle/>
          <a:p>
            <a:r>
              <a:rPr lang="en-US" b="0">
                <a:effectLst/>
              </a:rPr>
              <a:t> </a:t>
            </a:r>
            <a:endParaRPr lang="en-US" dirty="0"/>
          </a:p>
        </p:txBody>
      </p:sp>
      <p:sp>
        <p:nvSpPr>
          <p:cNvPr id="16" name="TextBox 15">
            <a:extLst>
              <a:ext uri="{FF2B5EF4-FFF2-40B4-BE49-F238E27FC236}">
                <a16:creationId xmlns:a16="http://schemas.microsoft.com/office/drawing/2014/main" id="{38BB6CE3-07F8-4491-A38C-93D2BAEF1757}"/>
              </a:ext>
            </a:extLst>
          </p:cNvPr>
          <p:cNvSpPr txBox="1"/>
          <p:nvPr/>
        </p:nvSpPr>
        <p:spPr>
          <a:xfrm>
            <a:off x="1858736" y="2213755"/>
            <a:ext cx="6090556" cy="307777"/>
          </a:xfrm>
          <a:prstGeom prst="rect">
            <a:avLst/>
          </a:prstGeom>
          <a:noFill/>
        </p:spPr>
        <p:txBody>
          <a:bodyPr wrap="square">
            <a:spAutoFit/>
          </a:bodyPr>
          <a:lstStyle/>
          <a:p>
            <a:r>
              <a:rPr lang="en-US" b="0" dirty="0">
                <a:effectLst/>
              </a:rPr>
              <a:t> </a:t>
            </a:r>
            <a:endParaRPr lang="en-US" dirty="0"/>
          </a:p>
        </p:txBody>
      </p:sp>
      <p:pic>
        <p:nvPicPr>
          <p:cNvPr id="11" name="Picture 10">
            <a:extLst>
              <a:ext uri="{FF2B5EF4-FFF2-40B4-BE49-F238E27FC236}">
                <a16:creationId xmlns:a16="http://schemas.microsoft.com/office/drawing/2014/main" id="{41E63174-7E8C-411D-8FC1-7D99A5787A3D}"/>
              </a:ext>
            </a:extLst>
          </p:cNvPr>
          <p:cNvPicPr>
            <a:picLocks noChangeAspect="1"/>
          </p:cNvPicPr>
          <p:nvPr/>
        </p:nvPicPr>
        <p:blipFill>
          <a:blip r:embed="rId3"/>
          <a:stretch>
            <a:fillRect/>
          </a:stretch>
        </p:blipFill>
        <p:spPr>
          <a:xfrm>
            <a:off x="1164772" y="978737"/>
            <a:ext cx="6934199" cy="3729037"/>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8082411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E51DE-A811-440A-BB3C-1E0EF6FD6934}"/>
              </a:ext>
            </a:extLst>
          </p:cNvPr>
          <p:cNvSpPr>
            <a:spLocks noGrp="1"/>
          </p:cNvSpPr>
          <p:nvPr>
            <p:ph type="title"/>
          </p:nvPr>
        </p:nvSpPr>
        <p:spPr>
          <a:xfrm>
            <a:off x="626014" y="605014"/>
            <a:ext cx="6435600" cy="383400"/>
          </a:xfrm>
        </p:spPr>
        <p:txBody>
          <a:bodyPr/>
          <a:lstStyle/>
          <a:p>
            <a:r>
              <a:rPr lang="en-US" b="1" dirty="0">
                <a:effectLst/>
                <a:ea typeface="Times New Roman" panose="02020603050405020304" pitchFamily="18" charset="0"/>
              </a:rPr>
              <a:t>HARDWARE REQUIREMENTS</a:t>
            </a:r>
            <a:br>
              <a:rPr lang="en-US" b="1" dirty="0">
                <a:effectLst/>
                <a:ea typeface="Times New Roman" panose="02020603050405020304" pitchFamily="18" charset="0"/>
              </a:rPr>
            </a:br>
            <a:endParaRPr lang="en-US" dirty="0"/>
          </a:p>
        </p:txBody>
      </p:sp>
      <p:sp>
        <p:nvSpPr>
          <p:cNvPr id="3" name="Text Placeholder 2">
            <a:extLst>
              <a:ext uri="{FF2B5EF4-FFF2-40B4-BE49-F238E27FC236}">
                <a16:creationId xmlns:a16="http://schemas.microsoft.com/office/drawing/2014/main" id="{90F6535F-E6C9-486B-B4F8-E65C6BF78CB6}"/>
              </a:ext>
            </a:extLst>
          </p:cNvPr>
          <p:cNvSpPr>
            <a:spLocks noGrp="1"/>
          </p:cNvSpPr>
          <p:nvPr>
            <p:ph type="body" idx="1"/>
          </p:nvPr>
        </p:nvSpPr>
        <p:spPr>
          <a:xfrm>
            <a:off x="522514" y="1023258"/>
            <a:ext cx="6183085" cy="3440286"/>
          </a:xfrm>
        </p:spPr>
        <p:txBody>
          <a:bodyPr/>
          <a:lstStyle/>
          <a:p>
            <a:pPr marL="285750" marR="0" indent="-285750">
              <a:spcBef>
                <a:spcPts val="50"/>
              </a:spcBef>
              <a:spcAft>
                <a:spcPts val="0"/>
              </a:spcAft>
              <a:buFont typeface="Arial" panose="020B0604020202020204" pitchFamily="34" charset="0"/>
              <a:buChar char="•"/>
            </a:pPr>
            <a:r>
              <a:rPr lang="en-US" sz="1750" b="1" dirty="0">
                <a:effectLst/>
                <a:latin typeface="Times New Roman" panose="02020603050405020304" pitchFamily="18" charset="0"/>
                <a:ea typeface="Times New Roman" panose="02020603050405020304" pitchFamily="18" charset="0"/>
              </a:rPr>
              <a:t> </a:t>
            </a:r>
            <a:r>
              <a:rPr lang="en-US" sz="1600" dirty="0">
                <a:effectLst/>
                <a:ea typeface="Microsoft Sans Serif" panose="020B0604020202020204" pitchFamily="34" charset="0"/>
              </a:rPr>
              <a:t>Processor	:   Intel®</a:t>
            </a:r>
            <a:r>
              <a:rPr lang="en-US" sz="1600" spc="-20" dirty="0">
                <a:effectLst/>
                <a:ea typeface="Microsoft Sans Serif" panose="020B0604020202020204" pitchFamily="34" charset="0"/>
              </a:rPr>
              <a:t> </a:t>
            </a:r>
            <a:r>
              <a:rPr lang="en-US" sz="1600" dirty="0">
                <a:effectLst/>
                <a:ea typeface="Microsoft Sans Serif" panose="020B0604020202020204" pitchFamily="34" charset="0"/>
              </a:rPr>
              <a:t>core</a:t>
            </a:r>
            <a:r>
              <a:rPr lang="en-US" sz="1600" spc="-10" dirty="0">
                <a:effectLst/>
                <a:ea typeface="Microsoft Sans Serif" panose="020B0604020202020204" pitchFamily="34" charset="0"/>
              </a:rPr>
              <a:t> </a:t>
            </a:r>
            <a:r>
              <a:rPr lang="en-US" sz="1600" dirty="0">
                <a:effectLst/>
                <a:ea typeface="Microsoft Sans Serif" panose="020B0604020202020204" pitchFamily="34" charset="0"/>
              </a:rPr>
              <a:t>™</a:t>
            </a:r>
            <a:r>
              <a:rPr lang="en-US" sz="1600" spc="-80" dirty="0">
                <a:effectLst/>
                <a:ea typeface="Microsoft Sans Serif" panose="020B0604020202020204" pitchFamily="34" charset="0"/>
              </a:rPr>
              <a:t> </a:t>
            </a:r>
            <a:r>
              <a:rPr lang="en-US" sz="1600" dirty="0">
                <a:effectLst/>
                <a:ea typeface="Microsoft Sans Serif" panose="020B0604020202020204" pitchFamily="34" charset="0"/>
              </a:rPr>
              <a:t>I</a:t>
            </a:r>
            <a:r>
              <a:rPr lang="en-US" sz="1600" spc="245" dirty="0">
                <a:effectLst/>
                <a:ea typeface="Microsoft Sans Serif" panose="020B0604020202020204" pitchFamily="34" charset="0"/>
              </a:rPr>
              <a:t> </a:t>
            </a:r>
            <a:r>
              <a:rPr lang="en-US" sz="1600" u="none" strike="noStrike" dirty="0">
                <a:solidFill>
                  <a:srgbClr val="0000FF"/>
                </a:solidFill>
                <a:effectLst/>
                <a:ea typeface="Microsoft Sans Serif" panose="020B0604020202020204" pitchFamily="34" charset="0"/>
                <a:hlinkClick r:id="rId2"/>
              </a:rPr>
              <a:t>3-4030Ucpu@1.90GHZ</a:t>
            </a:r>
            <a:endParaRPr lang="en-US" sz="1600" dirty="0">
              <a:effectLst/>
              <a:ea typeface="Microsoft Sans Serif" panose="020B0604020202020204" pitchFamily="34" charset="0"/>
            </a:endParaRPr>
          </a:p>
          <a:p>
            <a:pPr marL="0" marR="0" indent="0">
              <a:spcBef>
                <a:spcPts val="30"/>
              </a:spcBef>
              <a:spcAft>
                <a:spcPts val="0"/>
              </a:spcAft>
              <a:buNone/>
            </a:pPr>
            <a:r>
              <a:rPr lang="en-US" sz="1600" dirty="0">
                <a:effectLst/>
                <a:latin typeface="Ubuntu"/>
                <a:ea typeface="Times New Roman" panose="02020603050405020304" pitchFamily="18" charset="0"/>
              </a:rPr>
              <a:t> </a:t>
            </a:r>
          </a:p>
          <a:p>
            <a:pPr marL="342900" marR="0" lvl="0" indent="-342900">
              <a:spcBef>
                <a:spcPts val="0"/>
              </a:spcBef>
              <a:spcAft>
                <a:spcPts val="0"/>
              </a:spcAft>
              <a:buSzPts val="1400"/>
              <a:buFont typeface="Arial" panose="020B0604020202020204" pitchFamily="34" charset="0"/>
              <a:buChar char="•"/>
              <a:tabLst>
                <a:tab pos="1102360" algn="l"/>
                <a:tab pos="1102995" algn="l"/>
                <a:tab pos="2242820" algn="l"/>
                <a:tab pos="2471420" algn="l"/>
              </a:tabLst>
            </a:pPr>
            <a:r>
              <a:rPr lang="en-US" sz="1600" dirty="0">
                <a:effectLst/>
                <a:latin typeface="Ubuntu"/>
                <a:ea typeface="Microsoft Sans Serif" panose="020B0604020202020204" pitchFamily="34" charset="0"/>
              </a:rPr>
              <a:t>RAM	               :   4 GB</a:t>
            </a:r>
            <a:r>
              <a:rPr lang="en-US" sz="1600" spc="-35" dirty="0">
                <a:effectLst/>
                <a:latin typeface="Ubuntu"/>
                <a:ea typeface="Microsoft Sans Serif" panose="020B0604020202020204" pitchFamily="34" charset="0"/>
              </a:rPr>
              <a:t> </a:t>
            </a:r>
            <a:r>
              <a:rPr lang="en-US" sz="1600" dirty="0">
                <a:effectLst/>
                <a:latin typeface="Ubuntu"/>
                <a:ea typeface="Microsoft Sans Serif" panose="020B0604020202020204" pitchFamily="34" charset="0"/>
              </a:rPr>
              <a:t>or</a:t>
            </a:r>
            <a:r>
              <a:rPr lang="en-US" sz="1600" spc="-5" dirty="0">
                <a:effectLst/>
                <a:latin typeface="Ubuntu"/>
                <a:ea typeface="Microsoft Sans Serif" panose="020B0604020202020204" pitchFamily="34" charset="0"/>
              </a:rPr>
              <a:t> </a:t>
            </a:r>
            <a:r>
              <a:rPr lang="en-US" sz="1600" dirty="0">
                <a:effectLst/>
                <a:latin typeface="Ubuntu"/>
                <a:ea typeface="Microsoft Sans Serif" panose="020B0604020202020204" pitchFamily="34" charset="0"/>
              </a:rPr>
              <a:t>More</a:t>
            </a:r>
          </a:p>
          <a:p>
            <a:pPr marL="0" marR="0" indent="0">
              <a:spcBef>
                <a:spcPts val="15"/>
              </a:spcBef>
              <a:spcAft>
                <a:spcPts val="0"/>
              </a:spcAft>
              <a:buNone/>
            </a:pPr>
            <a:r>
              <a:rPr lang="en-US" sz="1600" dirty="0">
                <a:effectLst/>
                <a:latin typeface="Ubuntu"/>
                <a:ea typeface="Times New Roman" panose="02020603050405020304" pitchFamily="18" charset="0"/>
              </a:rPr>
              <a:t> </a:t>
            </a:r>
          </a:p>
          <a:p>
            <a:pPr marL="342900" marR="0" lvl="0" indent="-342900">
              <a:spcBef>
                <a:spcPts val="0"/>
              </a:spcBef>
              <a:spcAft>
                <a:spcPts val="0"/>
              </a:spcAft>
              <a:buSzPts val="1400"/>
              <a:buFont typeface="Arial" panose="020B0604020202020204" pitchFamily="34" charset="0"/>
              <a:buChar char="•"/>
              <a:tabLst>
                <a:tab pos="1102360" algn="l"/>
                <a:tab pos="1102995" algn="l"/>
                <a:tab pos="2224405" algn="l"/>
                <a:tab pos="2453005" algn="l"/>
              </a:tabLst>
            </a:pPr>
            <a:r>
              <a:rPr lang="en-US" sz="1600" dirty="0">
                <a:effectLst/>
                <a:latin typeface="Ubuntu"/>
                <a:ea typeface="Microsoft Sans Serif" panose="020B0604020202020204" pitchFamily="34" charset="0"/>
              </a:rPr>
              <a:t>System type          :</a:t>
            </a:r>
            <a:r>
              <a:rPr lang="en-US" sz="1600" dirty="0">
                <a:latin typeface="Ubuntu"/>
                <a:ea typeface="Microsoft Sans Serif" panose="020B0604020202020204" pitchFamily="34" charset="0"/>
              </a:rPr>
              <a:t>  </a:t>
            </a:r>
            <a:r>
              <a:rPr lang="en-US" sz="1600" dirty="0">
                <a:effectLst/>
                <a:latin typeface="Ubuntu"/>
                <a:ea typeface="Microsoft Sans Serif" panose="020B0604020202020204" pitchFamily="34" charset="0"/>
              </a:rPr>
              <a:t>64-bit</a:t>
            </a:r>
            <a:r>
              <a:rPr lang="en-US" sz="1600" spc="35" dirty="0">
                <a:effectLst/>
                <a:latin typeface="Ubuntu"/>
                <a:ea typeface="Microsoft Sans Serif" panose="020B0604020202020204" pitchFamily="34" charset="0"/>
              </a:rPr>
              <a:t> </a:t>
            </a:r>
            <a:r>
              <a:rPr lang="en-US" sz="1600" dirty="0">
                <a:effectLst/>
                <a:latin typeface="Ubuntu"/>
                <a:ea typeface="Microsoft Sans Serif" panose="020B0604020202020204" pitchFamily="34" charset="0"/>
              </a:rPr>
              <a:t>operating</a:t>
            </a:r>
            <a:r>
              <a:rPr lang="en-US" sz="1600" spc="-50" dirty="0">
                <a:effectLst/>
                <a:latin typeface="Ubuntu"/>
                <a:ea typeface="Microsoft Sans Serif" panose="020B0604020202020204" pitchFamily="34" charset="0"/>
              </a:rPr>
              <a:t> </a:t>
            </a:r>
            <a:r>
              <a:rPr lang="en-US" sz="1600" dirty="0">
                <a:effectLst/>
                <a:latin typeface="Ubuntu"/>
                <a:ea typeface="Microsoft Sans Serif" panose="020B0604020202020204" pitchFamily="34" charset="0"/>
              </a:rPr>
              <a:t>system</a:t>
            </a:r>
          </a:p>
          <a:p>
            <a:pPr marL="0" marR="0" indent="0">
              <a:spcBef>
                <a:spcPts val="30"/>
              </a:spcBef>
              <a:spcAft>
                <a:spcPts val="0"/>
              </a:spcAft>
              <a:buNone/>
            </a:pPr>
            <a:r>
              <a:rPr lang="en-US" sz="1600" dirty="0">
                <a:effectLst/>
                <a:latin typeface="Ubuntu"/>
                <a:ea typeface="Times New Roman" panose="02020603050405020304" pitchFamily="18" charset="0"/>
              </a:rPr>
              <a:t> </a:t>
            </a:r>
          </a:p>
          <a:p>
            <a:pPr marL="342900" marR="0" lvl="0" indent="-342900">
              <a:spcBef>
                <a:spcPts val="0"/>
              </a:spcBef>
              <a:spcAft>
                <a:spcPts val="0"/>
              </a:spcAft>
              <a:buSzPts val="1400"/>
              <a:buFont typeface="Arial" panose="020B0604020202020204" pitchFamily="34" charset="0"/>
              <a:buChar char="•"/>
              <a:tabLst>
                <a:tab pos="1102360" algn="l"/>
                <a:tab pos="1102995" algn="l"/>
                <a:tab pos="2227580" algn="l"/>
                <a:tab pos="2456180" algn="l"/>
              </a:tabLst>
            </a:pPr>
            <a:r>
              <a:rPr lang="en-US" sz="1600" dirty="0">
                <a:effectLst/>
                <a:latin typeface="Ubuntu"/>
                <a:ea typeface="Microsoft Sans Serif" panose="020B0604020202020204" pitchFamily="34" charset="0"/>
              </a:rPr>
              <a:t>Keyboard               :</a:t>
            </a:r>
            <a:r>
              <a:rPr lang="en-US" sz="1600" dirty="0">
                <a:latin typeface="Ubuntu"/>
                <a:ea typeface="Microsoft Sans Serif" panose="020B0604020202020204" pitchFamily="34" charset="0"/>
              </a:rPr>
              <a:t>   </a:t>
            </a:r>
            <a:r>
              <a:rPr lang="en-US" sz="1600" dirty="0">
                <a:effectLst/>
                <a:latin typeface="Ubuntu"/>
                <a:ea typeface="Microsoft Sans Serif" panose="020B0604020202020204" pitchFamily="34" charset="0"/>
              </a:rPr>
              <a:t>Normal</a:t>
            </a:r>
            <a:r>
              <a:rPr lang="en-US" sz="1600" spc="110" dirty="0">
                <a:effectLst/>
                <a:latin typeface="Ubuntu"/>
                <a:ea typeface="Microsoft Sans Serif" panose="020B0604020202020204" pitchFamily="34" charset="0"/>
              </a:rPr>
              <a:t> </a:t>
            </a:r>
            <a:r>
              <a:rPr lang="en-US" sz="1600" dirty="0">
                <a:effectLst/>
                <a:latin typeface="Ubuntu"/>
                <a:ea typeface="Microsoft Sans Serif" panose="020B0604020202020204" pitchFamily="34" charset="0"/>
              </a:rPr>
              <a:t>or</a:t>
            </a:r>
            <a:r>
              <a:rPr lang="en-US" sz="1600" spc="50" dirty="0">
                <a:effectLst/>
                <a:latin typeface="Ubuntu"/>
                <a:ea typeface="Microsoft Sans Serif" panose="020B0604020202020204" pitchFamily="34" charset="0"/>
              </a:rPr>
              <a:t> </a:t>
            </a:r>
            <a:r>
              <a:rPr lang="en-US" sz="1600" dirty="0">
                <a:effectLst/>
                <a:latin typeface="Ubuntu"/>
                <a:ea typeface="Microsoft Sans Serif" panose="020B0604020202020204" pitchFamily="34" charset="0"/>
              </a:rPr>
              <a:t>Multimedia</a:t>
            </a:r>
          </a:p>
          <a:p>
            <a:pPr marL="0" marR="0" indent="0">
              <a:spcBef>
                <a:spcPts val="55"/>
              </a:spcBef>
              <a:spcAft>
                <a:spcPts val="0"/>
              </a:spcAft>
              <a:buNone/>
            </a:pPr>
            <a:r>
              <a:rPr lang="en-US" sz="1600" dirty="0">
                <a:effectLst/>
                <a:latin typeface="Ubuntu"/>
                <a:ea typeface="Times New Roman" panose="02020603050405020304" pitchFamily="18" charset="0"/>
              </a:rPr>
              <a:t> </a:t>
            </a:r>
          </a:p>
          <a:p>
            <a:pPr marL="342900" marR="0" lvl="0" indent="-342900">
              <a:spcBef>
                <a:spcPts val="0"/>
              </a:spcBef>
              <a:spcAft>
                <a:spcPts val="0"/>
              </a:spcAft>
              <a:buSzPts val="1400"/>
              <a:buFont typeface="Arial" panose="020B0604020202020204" pitchFamily="34" charset="0"/>
              <a:buChar char="•"/>
              <a:tabLst>
                <a:tab pos="1102360" algn="l"/>
                <a:tab pos="1102995" algn="l"/>
                <a:tab pos="2227580" algn="l"/>
                <a:tab pos="2456180" algn="l"/>
              </a:tabLst>
            </a:pPr>
            <a:r>
              <a:rPr lang="en-US" sz="1600" dirty="0">
                <a:effectLst/>
                <a:latin typeface="Ubuntu"/>
                <a:ea typeface="Microsoft Sans Serif" panose="020B0604020202020204" pitchFamily="34" charset="0"/>
              </a:rPr>
              <a:t>Mouse	               :   </a:t>
            </a:r>
            <a:r>
              <a:rPr lang="en-US" sz="1600" spc="-5" dirty="0">
                <a:effectLst/>
                <a:latin typeface="Ubuntu"/>
                <a:ea typeface="Microsoft Sans Serif" panose="020B0604020202020204" pitchFamily="34" charset="0"/>
              </a:rPr>
              <a:t>Compatible</a:t>
            </a:r>
            <a:r>
              <a:rPr lang="en-US" sz="1600" spc="-75" dirty="0">
                <a:effectLst/>
                <a:latin typeface="Ubuntu"/>
                <a:ea typeface="Microsoft Sans Serif" panose="020B0604020202020204" pitchFamily="34" charset="0"/>
              </a:rPr>
              <a:t> </a:t>
            </a:r>
            <a:r>
              <a:rPr lang="en-US" sz="1600" dirty="0">
                <a:effectLst/>
                <a:latin typeface="Ubuntu"/>
                <a:ea typeface="Microsoft Sans Serif" panose="020B0604020202020204" pitchFamily="34" charset="0"/>
              </a:rPr>
              <a:t>mouse</a:t>
            </a:r>
          </a:p>
          <a:p>
            <a:pPr marL="342900" marR="0" lvl="0" indent="-342900">
              <a:spcBef>
                <a:spcPts val="0"/>
              </a:spcBef>
              <a:spcAft>
                <a:spcPts val="0"/>
              </a:spcAft>
              <a:buSzPts val="1400"/>
              <a:buFont typeface="Arial" panose="020B0604020202020204" pitchFamily="34" charset="0"/>
              <a:buChar char="•"/>
              <a:tabLst>
                <a:tab pos="1102360" algn="l"/>
                <a:tab pos="1102995" algn="l"/>
                <a:tab pos="2227580" algn="l"/>
                <a:tab pos="2456180" algn="l"/>
              </a:tabLst>
            </a:pPr>
            <a:endParaRPr lang="en-US" sz="1600" dirty="0">
              <a:latin typeface="Ubuntu"/>
              <a:ea typeface="Microsoft Sans Serif" panose="020B0604020202020204" pitchFamily="34" charset="0"/>
            </a:endParaRPr>
          </a:p>
          <a:p>
            <a:pPr marL="342900" marR="0" lvl="0" indent="-342900">
              <a:spcBef>
                <a:spcPts val="0"/>
              </a:spcBef>
              <a:spcAft>
                <a:spcPts val="0"/>
              </a:spcAft>
              <a:buSzPts val="1400"/>
              <a:buFont typeface="Arial" panose="020B0604020202020204" pitchFamily="34" charset="0"/>
              <a:buChar char="•"/>
              <a:tabLst>
                <a:tab pos="1102360" algn="l"/>
                <a:tab pos="1102995" algn="l"/>
                <a:tab pos="2227580" algn="l"/>
                <a:tab pos="2456180" algn="l"/>
              </a:tabLst>
            </a:pPr>
            <a:r>
              <a:rPr lang="en-US" sz="1600" dirty="0">
                <a:effectLst/>
                <a:latin typeface="Ubuntu"/>
                <a:ea typeface="Microsoft Sans Serif" panose="020B0604020202020204" pitchFamily="34" charset="0"/>
              </a:rPr>
              <a:t>Camera                  :  720p webcam</a:t>
            </a:r>
          </a:p>
          <a:p>
            <a:pPr>
              <a:buFont typeface="Arial" panose="020B0604020202020204" pitchFamily="34" charset="0"/>
              <a:buChar char="•"/>
            </a:pPr>
            <a:endParaRPr lang="en-US" dirty="0"/>
          </a:p>
        </p:txBody>
      </p:sp>
      <p:grpSp>
        <p:nvGrpSpPr>
          <p:cNvPr id="4" name="Google Shape;101190;p121">
            <a:extLst>
              <a:ext uri="{FF2B5EF4-FFF2-40B4-BE49-F238E27FC236}">
                <a16:creationId xmlns:a16="http://schemas.microsoft.com/office/drawing/2014/main" id="{522EC3A7-35A1-4AF6-B5AA-571B69965CCB}"/>
              </a:ext>
            </a:extLst>
          </p:cNvPr>
          <p:cNvGrpSpPr/>
          <p:nvPr/>
        </p:nvGrpSpPr>
        <p:grpSpPr>
          <a:xfrm>
            <a:off x="5684371" y="1616437"/>
            <a:ext cx="2817372" cy="2846706"/>
            <a:chOff x="5717300" y="1362688"/>
            <a:chExt cx="2478900" cy="2485463"/>
          </a:xfrm>
        </p:grpSpPr>
        <p:sp>
          <p:nvSpPr>
            <p:cNvPr id="5" name="Google Shape;101191;p121">
              <a:extLst>
                <a:ext uri="{FF2B5EF4-FFF2-40B4-BE49-F238E27FC236}">
                  <a16:creationId xmlns:a16="http://schemas.microsoft.com/office/drawing/2014/main" id="{60226440-1313-4776-A571-28E04A28129A}"/>
                </a:ext>
              </a:extLst>
            </p:cNvPr>
            <p:cNvSpPr/>
            <p:nvPr/>
          </p:nvSpPr>
          <p:spPr>
            <a:xfrm>
              <a:off x="7219300" y="3641250"/>
              <a:ext cx="949780" cy="206900"/>
            </a:xfrm>
            <a:custGeom>
              <a:avLst/>
              <a:gdLst/>
              <a:ahLst/>
              <a:cxnLst/>
              <a:rect l="l" t="t" r="r" b="b"/>
              <a:pathLst>
                <a:path w="47614" h="8276" extrusionOk="0">
                  <a:moveTo>
                    <a:pt x="23801" y="1"/>
                  </a:moveTo>
                  <a:cubicBezTo>
                    <a:pt x="10656" y="1"/>
                    <a:pt x="0" y="1858"/>
                    <a:pt x="0" y="4132"/>
                  </a:cubicBezTo>
                  <a:cubicBezTo>
                    <a:pt x="0" y="6418"/>
                    <a:pt x="10656" y="8276"/>
                    <a:pt x="23801" y="8276"/>
                  </a:cubicBezTo>
                  <a:cubicBezTo>
                    <a:pt x="36957" y="8276"/>
                    <a:pt x="47613" y="6418"/>
                    <a:pt x="47613" y="4132"/>
                  </a:cubicBezTo>
                  <a:cubicBezTo>
                    <a:pt x="47613" y="1858"/>
                    <a:pt x="36957" y="1"/>
                    <a:pt x="238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1192;p121">
              <a:extLst>
                <a:ext uri="{FF2B5EF4-FFF2-40B4-BE49-F238E27FC236}">
                  <a16:creationId xmlns:a16="http://schemas.microsoft.com/office/drawing/2014/main" id="{B0708023-4F3D-4D61-A988-F2E5C3FB1BC1}"/>
                </a:ext>
              </a:extLst>
            </p:cNvPr>
            <p:cNvSpPr/>
            <p:nvPr/>
          </p:nvSpPr>
          <p:spPr>
            <a:xfrm>
              <a:off x="5717300" y="3576938"/>
              <a:ext cx="2468175" cy="5700"/>
            </a:xfrm>
            <a:custGeom>
              <a:avLst/>
              <a:gdLst/>
              <a:ahLst/>
              <a:cxnLst/>
              <a:rect l="l" t="t" r="r" b="b"/>
              <a:pathLst>
                <a:path w="98727" h="228" extrusionOk="0">
                  <a:moveTo>
                    <a:pt x="49364" y="1"/>
                  </a:moveTo>
                  <a:lnTo>
                    <a:pt x="24682" y="37"/>
                  </a:lnTo>
                  <a:lnTo>
                    <a:pt x="12347" y="60"/>
                  </a:lnTo>
                  <a:lnTo>
                    <a:pt x="0" y="108"/>
                  </a:lnTo>
                  <a:lnTo>
                    <a:pt x="12347" y="168"/>
                  </a:lnTo>
                  <a:lnTo>
                    <a:pt x="24682" y="191"/>
                  </a:lnTo>
                  <a:lnTo>
                    <a:pt x="49364" y="227"/>
                  </a:lnTo>
                  <a:lnTo>
                    <a:pt x="74045" y="191"/>
                  </a:lnTo>
                  <a:lnTo>
                    <a:pt x="86392" y="168"/>
                  </a:lnTo>
                  <a:lnTo>
                    <a:pt x="98727" y="108"/>
                  </a:lnTo>
                  <a:lnTo>
                    <a:pt x="86392" y="60"/>
                  </a:lnTo>
                  <a:lnTo>
                    <a:pt x="74045" y="37"/>
                  </a:lnTo>
                  <a:lnTo>
                    <a:pt x="493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1193;p121">
              <a:extLst>
                <a:ext uri="{FF2B5EF4-FFF2-40B4-BE49-F238E27FC236}">
                  <a16:creationId xmlns:a16="http://schemas.microsoft.com/office/drawing/2014/main" id="{CAA1A879-0908-41E1-9469-BFE69B626C4A}"/>
                </a:ext>
              </a:extLst>
            </p:cNvPr>
            <p:cNvSpPr/>
            <p:nvPr/>
          </p:nvSpPr>
          <p:spPr>
            <a:xfrm>
              <a:off x="5826525" y="1473113"/>
              <a:ext cx="489075" cy="470575"/>
            </a:xfrm>
            <a:custGeom>
              <a:avLst/>
              <a:gdLst/>
              <a:ahLst/>
              <a:cxnLst/>
              <a:rect l="l" t="t" r="r" b="b"/>
              <a:pathLst>
                <a:path w="19563" h="18823" extrusionOk="0">
                  <a:moveTo>
                    <a:pt x="10123" y="5000"/>
                  </a:moveTo>
                  <a:cubicBezTo>
                    <a:pt x="12382" y="5000"/>
                    <a:pt x="14550" y="6757"/>
                    <a:pt x="14550" y="9407"/>
                  </a:cubicBezTo>
                  <a:cubicBezTo>
                    <a:pt x="14538" y="11824"/>
                    <a:pt x="12574" y="13788"/>
                    <a:pt x="10157" y="13788"/>
                  </a:cubicBezTo>
                  <a:lnTo>
                    <a:pt x="10157" y="13800"/>
                  </a:lnTo>
                  <a:cubicBezTo>
                    <a:pt x="6240" y="13800"/>
                    <a:pt x="4275" y="9061"/>
                    <a:pt x="7049" y="6299"/>
                  </a:cubicBezTo>
                  <a:cubicBezTo>
                    <a:pt x="7943" y="5402"/>
                    <a:pt x="9043" y="5000"/>
                    <a:pt x="10123" y="5000"/>
                  </a:cubicBezTo>
                  <a:close/>
                  <a:moveTo>
                    <a:pt x="10157" y="1"/>
                  </a:moveTo>
                  <a:cubicBezTo>
                    <a:pt x="6347" y="1"/>
                    <a:pt x="2918" y="2287"/>
                    <a:pt x="1454" y="5811"/>
                  </a:cubicBezTo>
                  <a:cubicBezTo>
                    <a:pt x="1" y="9323"/>
                    <a:pt x="811" y="13371"/>
                    <a:pt x="3501" y="16062"/>
                  </a:cubicBezTo>
                  <a:cubicBezTo>
                    <a:pt x="5304" y="17864"/>
                    <a:pt x="7715" y="18823"/>
                    <a:pt x="10166" y="18823"/>
                  </a:cubicBezTo>
                  <a:cubicBezTo>
                    <a:pt x="11374" y="18823"/>
                    <a:pt x="12593" y="18590"/>
                    <a:pt x="13753" y="18110"/>
                  </a:cubicBezTo>
                  <a:cubicBezTo>
                    <a:pt x="17277" y="16646"/>
                    <a:pt x="19563" y="13217"/>
                    <a:pt x="19563" y="9407"/>
                  </a:cubicBezTo>
                  <a:cubicBezTo>
                    <a:pt x="19563" y="4216"/>
                    <a:pt x="15348" y="1"/>
                    <a:pt x="101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1194;p121">
              <a:extLst>
                <a:ext uri="{FF2B5EF4-FFF2-40B4-BE49-F238E27FC236}">
                  <a16:creationId xmlns:a16="http://schemas.microsoft.com/office/drawing/2014/main" id="{8FC488B8-1054-42E2-8662-4C435619605A}"/>
                </a:ext>
              </a:extLst>
            </p:cNvPr>
            <p:cNvSpPr/>
            <p:nvPr/>
          </p:nvSpPr>
          <p:spPr>
            <a:xfrm>
              <a:off x="5945600" y="1558313"/>
              <a:ext cx="40800" cy="44750"/>
            </a:xfrm>
            <a:custGeom>
              <a:avLst/>
              <a:gdLst/>
              <a:ahLst/>
              <a:cxnLst/>
              <a:rect l="l" t="t" r="r" b="b"/>
              <a:pathLst>
                <a:path w="1632" h="1790" extrusionOk="0">
                  <a:moveTo>
                    <a:pt x="100" y="1"/>
                  </a:moveTo>
                  <a:cubicBezTo>
                    <a:pt x="84" y="1"/>
                    <a:pt x="66" y="4"/>
                    <a:pt x="48" y="10"/>
                  </a:cubicBezTo>
                  <a:cubicBezTo>
                    <a:pt x="12" y="34"/>
                    <a:pt x="0" y="93"/>
                    <a:pt x="24" y="129"/>
                  </a:cubicBezTo>
                  <a:lnTo>
                    <a:pt x="1489" y="1772"/>
                  </a:lnTo>
                  <a:cubicBezTo>
                    <a:pt x="1501" y="1784"/>
                    <a:pt x="1521" y="1790"/>
                    <a:pt x="1542" y="1790"/>
                  </a:cubicBezTo>
                  <a:cubicBezTo>
                    <a:pt x="1563" y="1790"/>
                    <a:pt x="1584" y="1784"/>
                    <a:pt x="1596" y="1772"/>
                  </a:cubicBezTo>
                  <a:cubicBezTo>
                    <a:pt x="1632" y="1736"/>
                    <a:pt x="1632" y="1689"/>
                    <a:pt x="1596" y="1653"/>
                  </a:cubicBezTo>
                  <a:lnTo>
                    <a:pt x="143" y="10"/>
                  </a:lnTo>
                  <a:cubicBezTo>
                    <a:pt x="131" y="4"/>
                    <a:pt x="117" y="1"/>
                    <a:pt x="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1195;p121">
              <a:extLst>
                <a:ext uri="{FF2B5EF4-FFF2-40B4-BE49-F238E27FC236}">
                  <a16:creationId xmlns:a16="http://schemas.microsoft.com/office/drawing/2014/main" id="{B2A21444-EA4D-4E0C-A1B9-1249F2F0EF37}"/>
                </a:ext>
              </a:extLst>
            </p:cNvPr>
            <p:cNvSpPr/>
            <p:nvPr/>
          </p:nvSpPr>
          <p:spPr>
            <a:xfrm>
              <a:off x="5974475" y="1528738"/>
              <a:ext cx="55975" cy="60275"/>
            </a:xfrm>
            <a:custGeom>
              <a:avLst/>
              <a:gdLst/>
              <a:ahLst/>
              <a:cxnLst/>
              <a:rect l="l" t="t" r="r" b="b"/>
              <a:pathLst>
                <a:path w="2239" h="2411" extrusionOk="0">
                  <a:moveTo>
                    <a:pt x="962" y="141"/>
                  </a:moveTo>
                  <a:cubicBezTo>
                    <a:pt x="1338" y="141"/>
                    <a:pt x="1699" y="349"/>
                    <a:pt x="1870" y="717"/>
                  </a:cubicBezTo>
                  <a:cubicBezTo>
                    <a:pt x="2120" y="1217"/>
                    <a:pt x="1905" y="1824"/>
                    <a:pt x="1405" y="2062"/>
                  </a:cubicBezTo>
                  <a:lnTo>
                    <a:pt x="1072" y="2217"/>
                  </a:lnTo>
                  <a:lnTo>
                    <a:pt x="203" y="395"/>
                  </a:lnTo>
                  <a:lnTo>
                    <a:pt x="524" y="240"/>
                  </a:lnTo>
                  <a:cubicBezTo>
                    <a:pt x="665" y="173"/>
                    <a:pt x="815" y="141"/>
                    <a:pt x="962" y="141"/>
                  </a:cubicBezTo>
                  <a:close/>
                  <a:moveTo>
                    <a:pt x="909" y="1"/>
                  </a:moveTo>
                  <a:cubicBezTo>
                    <a:pt x="753" y="1"/>
                    <a:pt x="594" y="32"/>
                    <a:pt x="441" y="97"/>
                  </a:cubicBezTo>
                  <a:lnTo>
                    <a:pt x="48" y="276"/>
                  </a:lnTo>
                  <a:cubicBezTo>
                    <a:pt x="12" y="300"/>
                    <a:pt x="0" y="347"/>
                    <a:pt x="12" y="383"/>
                  </a:cubicBezTo>
                  <a:lnTo>
                    <a:pt x="965" y="2360"/>
                  </a:lnTo>
                  <a:cubicBezTo>
                    <a:pt x="984" y="2389"/>
                    <a:pt x="1012" y="2410"/>
                    <a:pt x="1048" y="2410"/>
                  </a:cubicBezTo>
                  <a:cubicBezTo>
                    <a:pt x="1055" y="2410"/>
                    <a:pt x="1063" y="2409"/>
                    <a:pt x="1072" y="2407"/>
                  </a:cubicBezTo>
                  <a:lnTo>
                    <a:pt x="1084" y="2407"/>
                  </a:lnTo>
                  <a:lnTo>
                    <a:pt x="1465" y="2217"/>
                  </a:lnTo>
                  <a:cubicBezTo>
                    <a:pt x="2013" y="1919"/>
                    <a:pt x="2239" y="1229"/>
                    <a:pt x="1965" y="669"/>
                  </a:cubicBezTo>
                  <a:cubicBezTo>
                    <a:pt x="1763" y="247"/>
                    <a:pt x="1347" y="1"/>
                    <a:pt x="9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1196;p121">
              <a:extLst>
                <a:ext uri="{FF2B5EF4-FFF2-40B4-BE49-F238E27FC236}">
                  <a16:creationId xmlns:a16="http://schemas.microsoft.com/office/drawing/2014/main" id="{06BEA7C2-C8C3-4884-A48A-D46551B4D373}"/>
                </a:ext>
              </a:extLst>
            </p:cNvPr>
            <p:cNvSpPr/>
            <p:nvPr/>
          </p:nvSpPr>
          <p:spPr>
            <a:xfrm>
              <a:off x="6039950" y="1507288"/>
              <a:ext cx="41400" cy="62000"/>
            </a:xfrm>
            <a:custGeom>
              <a:avLst/>
              <a:gdLst/>
              <a:ahLst/>
              <a:cxnLst/>
              <a:rect l="l" t="t" r="r" b="b"/>
              <a:pathLst>
                <a:path w="1656" h="2480" extrusionOk="0">
                  <a:moveTo>
                    <a:pt x="1293" y="1"/>
                  </a:moveTo>
                  <a:cubicBezTo>
                    <a:pt x="1287" y="1"/>
                    <a:pt x="1281" y="1"/>
                    <a:pt x="1275" y="3"/>
                  </a:cubicBezTo>
                  <a:lnTo>
                    <a:pt x="72" y="146"/>
                  </a:lnTo>
                  <a:cubicBezTo>
                    <a:pt x="25" y="146"/>
                    <a:pt x="1" y="193"/>
                    <a:pt x="1" y="241"/>
                  </a:cubicBezTo>
                  <a:lnTo>
                    <a:pt x="286" y="2408"/>
                  </a:lnTo>
                  <a:cubicBezTo>
                    <a:pt x="298" y="2444"/>
                    <a:pt x="334" y="2479"/>
                    <a:pt x="370" y="2479"/>
                  </a:cubicBezTo>
                  <a:lnTo>
                    <a:pt x="394" y="2479"/>
                  </a:lnTo>
                  <a:lnTo>
                    <a:pt x="1584" y="2325"/>
                  </a:lnTo>
                  <a:cubicBezTo>
                    <a:pt x="1620" y="2325"/>
                    <a:pt x="1656" y="2289"/>
                    <a:pt x="1644" y="2241"/>
                  </a:cubicBezTo>
                  <a:lnTo>
                    <a:pt x="1644" y="2229"/>
                  </a:lnTo>
                  <a:cubicBezTo>
                    <a:pt x="1644" y="2198"/>
                    <a:pt x="1617" y="2168"/>
                    <a:pt x="1579" y="2168"/>
                  </a:cubicBezTo>
                  <a:cubicBezTo>
                    <a:pt x="1573" y="2168"/>
                    <a:pt x="1567" y="2168"/>
                    <a:pt x="1560" y="2170"/>
                  </a:cubicBezTo>
                  <a:lnTo>
                    <a:pt x="441" y="2301"/>
                  </a:lnTo>
                  <a:lnTo>
                    <a:pt x="322" y="1384"/>
                  </a:lnTo>
                  <a:lnTo>
                    <a:pt x="1299" y="1265"/>
                  </a:lnTo>
                  <a:cubicBezTo>
                    <a:pt x="1346" y="1253"/>
                    <a:pt x="1370" y="1217"/>
                    <a:pt x="1370" y="1170"/>
                  </a:cubicBezTo>
                  <a:cubicBezTo>
                    <a:pt x="1370" y="1134"/>
                    <a:pt x="1322" y="1098"/>
                    <a:pt x="1287" y="1098"/>
                  </a:cubicBezTo>
                  <a:lnTo>
                    <a:pt x="286" y="1217"/>
                  </a:lnTo>
                  <a:lnTo>
                    <a:pt x="179" y="301"/>
                  </a:lnTo>
                  <a:lnTo>
                    <a:pt x="1299" y="158"/>
                  </a:lnTo>
                  <a:cubicBezTo>
                    <a:pt x="1346" y="158"/>
                    <a:pt x="1370" y="110"/>
                    <a:pt x="1370" y="74"/>
                  </a:cubicBezTo>
                  <a:cubicBezTo>
                    <a:pt x="1360" y="33"/>
                    <a:pt x="1331" y="1"/>
                    <a:pt x="12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1197;p121">
              <a:extLst>
                <a:ext uri="{FF2B5EF4-FFF2-40B4-BE49-F238E27FC236}">
                  <a16:creationId xmlns:a16="http://schemas.microsoft.com/office/drawing/2014/main" id="{CB31D5D4-F6DA-4F8D-99C7-45AAD50F8C48}"/>
                </a:ext>
              </a:extLst>
            </p:cNvPr>
            <p:cNvSpPr/>
            <p:nvPr/>
          </p:nvSpPr>
          <p:spPr>
            <a:xfrm>
              <a:off x="6088475" y="1512413"/>
              <a:ext cx="44675" cy="61350"/>
            </a:xfrm>
            <a:custGeom>
              <a:avLst/>
              <a:gdLst/>
              <a:ahLst/>
              <a:cxnLst/>
              <a:rect l="l" t="t" r="r" b="b"/>
              <a:pathLst>
                <a:path w="1787" h="2454" extrusionOk="0">
                  <a:moveTo>
                    <a:pt x="1298" y="286"/>
                  </a:moveTo>
                  <a:lnTo>
                    <a:pt x="1501" y="1632"/>
                  </a:lnTo>
                  <a:lnTo>
                    <a:pt x="572" y="1429"/>
                  </a:lnTo>
                  <a:lnTo>
                    <a:pt x="1298" y="286"/>
                  </a:lnTo>
                  <a:close/>
                  <a:moveTo>
                    <a:pt x="1370" y="0"/>
                  </a:moveTo>
                  <a:cubicBezTo>
                    <a:pt x="1334" y="0"/>
                    <a:pt x="1298" y="12"/>
                    <a:pt x="1274" y="36"/>
                  </a:cubicBezTo>
                  <a:lnTo>
                    <a:pt x="24" y="2001"/>
                  </a:lnTo>
                  <a:cubicBezTo>
                    <a:pt x="0" y="2036"/>
                    <a:pt x="12" y="2096"/>
                    <a:pt x="48" y="2120"/>
                  </a:cubicBezTo>
                  <a:lnTo>
                    <a:pt x="72" y="2120"/>
                  </a:lnTo>
                  <a:cubicBezTo>
                    <a:pt x="108" y="2120"/>
                    <a:pt x="143" y="2108"/>
                    <a:pt x="155" y="2084"/>
                  </a:cubicBezTo>
                  <a:lnTo>
                    <a:pt x="489" y="1584"/>
                  </a:lnTo>
                  <a:lnTo>
                    <a:pt x="1524" y="1810"/>
                  </a:lnTo>
                  <a:lnTo>
                    <a:pt x="1620" y="2382"/>
                  </a:lnTo>
                  <a:cubicBezTo>
                    <a:pt x="1620" y="2417"/>
                    <a:pt x="1655" y="2441"/>
                    <a:pt x="1679" y="2453"/>
                  </a:cubicBezTo>
                  <a:lnTo>
                    <a:pt x="1715" y="2453"/>
                  </a:lnTo>
                  <a:cubicBezTo>
                    <a:pt x="1763" y="2441"/>
                    <a:pt x="1786" y="2405"/>
                    <a:pt x="1774" y="2358"/>
                  </a:cubicBezTo>
                  <a:lnTo>
                    <a:pt x="1429" y="72"/>
                  </a:lnTo>
                  <a:cubicBezTo>
                    <a:pt x="1429" y="36"/>
                    <a:pt x="1405" y="12"/>
                    <a:pt x="13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1198;p121">
              <a:extLst>
                <a:ext uri="{FF2B5EF4-FFF2-40B4-BE49-F238E27FC236}">
                  <a16:creationId xmlns:a16="http://schemas.microsoft.com/office/drawing/2014/main" id="{7B53FD4A-FEB1-435C-9E36-A9E767D9CA9D}"/>
                </a:ext>
              </a:extLst>
            </p:cNvPr>
            <p:cNvSpPr/>
            <p:nvPr/>
          </p:nvSpPr>
          <p:spPr>
            <a:xfrm>
              <a:off x="6035200" y="1418938"/>
              <a:ext cx="90500" cy="64025"/>
            </a:xfrm>
            <a:custGeom>
              <a:avLst/>
              <a:gdLst/>
              <a:ahLst/>
              <a:cxnLst/>
              <a:rect l="l" t="t" r="r" b="b"/>
              <a:pathLst>
                <a:path w="3620" h="2561" extrusionOk="0">
                  <a:moveTo>
                    <a:pt x="203" y="1"/>
                  </a:moveTo>
                  <a:lnTo>
                    <a:pt x="0" y="2561"/>
                  </a:lnTo>
                  <a:lnTo>
                    <a:pt x="3620" y="2561"/>
                  </a:lnTo>
                  <a:lnTo>
                    <a:pt x="34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1199;p121">
              <a:extLst>
                <a:ext uri="{FF2B5EF4-FFF2-40B4-BE49-F238E27FC236}">
                  <a16:creationId xmlns:a16="http://schemas.microsoft.com/office/drawing/2014/main" id="{0B0BF8EA-2C67-482D-B874-73F56C860756}"/>
                </a:ext>
              </a:extLst>
            </p:cNvPr>
            <p:cNvSpPr/>
            <p:nvPr/>
          </p:nvSpPr>
          <p:spPr>
            <a:xfrm>
              <a:off x="5847675" y="1471638"/>
              <a:ext cx="105675" cy="105675"/>
            </a:xfrm>
            <a:custGeom>
              <a:avLst/>
              <a:gdLst/>
              <a:ahLst/>
              <a:cxnLst/>
              <a:rect l="l" t="t" r="r" b="b"/>
              <a:pathLst>
                <a:path w="4227" h="4227" extrusionOk="0">
                  <a:moveTo>
                    <a:pt x="2274" y="0"/>
                  </a:moveTo>
                  <a:lnTo>
                    <a:pt x="0" y="2274"/>
                  </a:lnTo>
                  <a:lnTo>
                    <a:pt x="1667" y="4227"/>
                  </a:lnTo>
                  <a:lnTo>
                    <a:pt x="4227" y="1667"/>
                  </a:lnTo>
                  <a:lnTo>
                    <a:pt x="22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1200;p121">
              <a:extLst>
                <a:ext uri="{FF2B5EF4-FFF2-40B4-BE49-F238E27FC236}">
                  <a16:creationId xmlns:a16="http://schemas.microsoft.com/office/drawing/2014/main" id="{84655498-CF27-4250-B56A-7B82F4248005}"/>
                </a:ext>
              </a:extLst>
            </p:cNvPr>
            <p:cNvSpPr/>
            <p:nvPr/>
          </p:nvSpPr>
          <p:spPr>
            <a:xfrm>
              <a:off x="5789325" y="1656463"/>
              <a:ext cx="64025" cy="90525"/>
            </a:xfrm>
            <a:custGeom>
              <a:avLst/>
              <a:gdLst/>
              <a:ahLst/>
              <a:cxnLst/>
              <a:rect l="l" t="t" r="r" b="b"/>
              <a:pathLst>
                <a:path w="2561" h="3621" extrusionOk="0">
                  <a:moveTo>
                    <a:pt x="2561" y="1"/>
                  </a:moveTo>
                  <a:lnTo>
                    <a:pt x="1" y="203"/>
                  </a:lnTo>
                  <a:lnTo>
                    <a:pt x="1" y="3418"/>
                  </a:lnTo>
                  <a:lnTo>
                    <a:pt x="2561" y="3620"/>
                  </a:lnTo>
                  <a:lnTo>
                    <a:pt x="2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1201;p121">
              <a:extLst>
                <a:ext uri="{FF2B5EF4-FFF2-40B4-BE49-F238E27FC236}">
                  <a16:creationId xmlns:a16="http://schemas.microsoft.com/office/drawing/2014/main" id="{1D847C44-28CB-4299-BF9C-2B57BAA5770B}"/>
                </a:ext>
              </a:extLst>
            </p:cNvPr>
            <p:cNvSpPr/>
            <p:nvPr/>
          </p:nvSpPr>
          <p:spPr>
            <a:xfrm>
              <a:off x="5842025" y="1828813"/>
              <a:ext cx="105675" cy="105700"/>
            </a:xfrm>
            <a:custGeom>
              <a:avLst/>
              <a:gdLst/>
              <a:ahLst/>
              <a:cxnLst/>
              <a:rect l="l" t="t" r="r" b="b"/>
              <a:pathLst>
                <a:path w="4227" h="4228" extrusionOk="0">
                  <a:moveTo>
                    <a:pt x="1667" y="1"/>
                  </a:moveTo>
                  <a:lnTo>
                    <a:pt x="0" y="1953"/>
                  </a:lnTo>
                  <a:lnTo>
                    <a:pt x="2274" y="4227"/>
                  </a:lnTo>
                  <a:lnTo>
                    <a:pt x="4227" y="2561"/>
                  </a:lnTo>
                  <a:lnTo>
                    <a:pt x="16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1202;p121">
              <a:extLst>
                <a:ext uri="{FF2B5EF4-FFF2-40B4-BE49-F238E27FC236}">
                  <a16:creationId xmlns:a16="http://schemas.microsoft.com/office/drawing/2014/main" id="{5DDFB1F1-FA3C-460C-B265-3964F5430B0B}"/>
                </a:ext>
              </a:extLst>
            </p:cNvPr>
            <p:cNvSpPr/>
            <p:nvPr/>
          </p:nvSpPr>
          <p:spPr>
            <a:xfrm>
              <a:off x="6026850" y="1928838"/>
              <a:ext cx="90525" cy="64025"/>
            </a:xfrm>
            <a:custGeom>
              <a:avLst/>
              <a:gdLst/>
              <a:ahLst/>
              <a:cxnLst/>
              <a:rect l="l" t="t" r="r" b="b"/>
              <a:pathLst>
                <a:path w="3621" h="2561" extrusionOk="0">
                  <a:moveTo>
                    <a:pt x="1" y="0"/>
                  </a:moveTo>
                  <a:lnTo>
                    <a:pt x="203" y="2560"/>
                  </a:lnTo>
                  <a:lnTo>
                    <a:pt x="3430" y="2560"/>
                  </a:lnTo>
                  <a:lnTo>
                    <a:pt x="36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1203;p121">
              <a:extLst>
                <a:ext uri="{FF2B5EF4-FFF2-40B4-BE49-F238E27FC236}">
                  <a16:creationId xmlns:a16="http://schemas.microsoft.com/office/drawing/2014/main" id="{63D230F0-CC69-4707-ACCC-BF11E0BA84B6}"/>
                </a:ext>
              </a:extLst>
            </p:cNvPr>
            <p:cNvSpPr/>
            <p:nvPr/>
          </p:nvSpPr>
          <p:spPr>
            <a:xfrm>
              <a:off x="6199200" y="1834463"/>
              <a:ext cx="105700" cy="105700"/>
            </a:xfrm>
            <a:custGeom>
              <a:avLst/>
              <a:gdLst/>
              <a:ahLst/>
              <a:cxnLst/>
              <a:rect l="l" t="t" r="r" b="b"/>
              <a:pathLst>
                <a:path w="4228" h="4228" extrusionOk="0">
                  <a:moveTo>
                    <a:pt x="2560" y="1"/>
                  </a:moveTo>
                  <a:lnTo>
                    <a:pt x="1" y="2561"/>
                  </a:lnTo>
                  <a:lnTo>
                    <a:pt x="1953" y="4228"/>
                  </a:lnTo>
                  <a:lnTo>
                    <a:pt x="4227" y="1954"/>
                  </a:lnTo>
                  <a:lnTo>
                    <a:pt x="25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1204;p121">
              <a:extLst>
                <a:ext uri="{FF2B5EF4-FFF2-40B4-BE49-F238E27FC236}">
                  <a16:creationId xmlns:a16="http://schemas.microsoft.com/office/drawing/2014/main" id="{05649254-CA3A-4CC8-B970-73B44B18ACFE}"/>
                </a:ext>
              </a:extLst>
            </p:cNvPr>
            <p:cNvSpPr/>
            <p:nvPr/>
          </p:nvSpPr>
          <p:spPr>
            <a:xfrm>
              <a:off x="6299225" y="1664813"/>
              <a:ext cx="64000" cy="90200"/>
            </a:xfrm>
            <a:custGeom>
              <a:avLst/>
              <a:gdLst/>
              <a:ahLst/>
              <a:cxnLst/>
              <a:rect l="l" t="t" r="r" b="b"/>
              <a:pathLst>
                <a:path w="2560" h="3608" extrusionOk="0">
                  <a:moveTo>
                    <a:pt x="0" y="0"/>
                  </a:moveTo>
                  <a:lnTo>
                    <a:pt x="0" y="3608"/>
                  </a:lnTo>
                  <a:lnTo>
                    <a:pt x="2560" y="3417"/>
                  </a:lnTo>
                  <a:lnTo>
                    <a:pt x="2560" y="19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1205;p121">
              <a:extLst>
                <a:ext uri="{FF2B5EF4-FFF2-40B4-BE49-F238E27FC236}">
                  <a16:creationId xmlns:a16="http://schemas.microsoft.com/office/drawing/2014/main" id="{FC8D9E9B-8F77-4702-88A5-BAC8A25E1661}"/>
                </a:ext>
              </a:extLst>
            </p:cNvPr>
            <p:cNvSpPr/>
            <p:nvPr/>
          </p:nvSpPr>
          <p:spPr>
            <a:xfrm>
              <a:off x="6204850" y="1477288"/>
              <a:ext cx="105700" cy="105700"/>
            </a:xfrm>
            <a:custGeom>
              <a:avLst/>
              <a:gdLst/>
              <a:ahLst/>
              <a:cxnLst/>
              <a:rect l="l" t="t" r="r" b="b"/>
              <a:pathLst>
                <a:path w="4228" h="4228" extrusionOk="0">
                  <a:moveTo>
                    <a:pt x="1953" y="0"/>
                  </a:moveTo>
                  <a:lnTo>
                    <a:pt x="1" y="1667"/>
                  </a:lnTo>
                  <a:lnTo>
                    <a:pt x="2561" y="4227"/>
                  </a:lnTo>
                  <a:lnTo>
                    <a:pt x="4228" y="2275"/>
                  </a:lnTo>
                  <a:lnTo>
                    <a:pt x="19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1206;p121">
              <a:extLst>
                <a:ext uri="{FF2B5EF4-FFF2-40B4-BE49-F238E27FC236}">
                  <a16:creationId xmlns:a16="http://schemas.microsoft.com/office/drawing/2014/main" id="{F8B69A32-6111-4D49-A171-A256F2D76805}"/>
                </a:ext>
              </a:extLst>
            </p:cNvPr>
            <p:cNvSpPr/>
            <p:nvPr/>
          </p:nvSpPr>
          <p:spPr>
            <a:xfrm>
              <a:off x="6048300" y="1640988"/>
              <a:ext cx="47650" cy="130100"/>
            </a:xfrm>
            <a:custGeom>
              <a:avLst/>
              <a:gdLst/>
              <a:ahLst/>
              <a:cxnLst/>
              <a:rect l="l" t="t" r="r" b="b"/>
              <a:pathLst>
                <a:path w="1906" h="5204" extrusionOk="0">
                  <a:moveTo>
                    <a:pt x="1334" y="1"/>
                  </a:moveTo>
                  <a:cubicBezTo>
                    <a:pt x="1322" y="13"/>
                    <a:pt x="1298" y="13"/>
                    <a:pt x="1298" y="25"/>
                  </a:cubicBezTo>
                  <a:cubicBezTo>
                    <a:pt x="1286" y="37"/>
                    <a:pt x="1262" y="37"/>
                    <a:pt x="1262" y="37"/>
                  </a:cubicBezTo>
                  <a:lnTo>
                    <a:pt x="345" y="584"/>
                  </a:lnTo>
                  <a:cubicBezTo>
                    <a:pt x="0" y="810"/>
                    <a:pt x="155" y="1346"/>
                    <a:pt x="572" y="1358"/>
                  </a:cubicBezTo>
                  <a:cubicBezTo>
                    <a:pt x="643" y="1358"/>
                    <a:pt x="714" y="1334"/>
                    <a:pt x="786" y="1299"/>
                  </a:cubicBezTo>
                  <a:lnTo>
                    <a:pt x="1084" y="1120"/>
                  </a:lnTo>
                  <a:lnTo>
                    <a:pt x="1084" y="4799"/>
                  </a:lnTo>
                  <a:cubicBezTo>
                    <a:pt x="1084" y="5025"/>
                    <a:pt x="1262" y="5204"/>
                    <a:pt x="1488" y="5204"/>
                  </a:cubicBezTo>
                  <a:cubicBezTo>
                    <a:pt x="1715" y="5204"/>
                    <a:pt x="1905" y="5025"/>
                    <a:pt x="1905" y="4799"/>
                  </a:cubicBezTo>
                  <a:lnTo>
                    <a:pt x="1905" y="394"/>
                  </a:lnTo>
                  <a:lnTo>
                    <a:pt x="1881" y="370"/>
                  </a:lnTo>
                  <a:cubicBezTo>
                    <a:pt x="1869" y="358"/>
                    <a:pt x="1857" y="346"/>
                    <a:pt x="1869" y="322"/>
                  </a:cubicBezTo>
                  <a:lnTo>
                    <a:pt x="1869" y="287"/>
                  </a:lnTo>
                  <a:cubicBezTo>
                    <a:pt x="1846" y="275"/>
                    <a:pt x="1846" y="263"/>
                    <a:pt x="1846" y="251"/>
                  </a:cubicBezTo>
                  <a:cubicBezTo>
                    <a:pt x="1846" y="227"/>
                    <a:pt x="1834" y="215"/>
                    <a:pt x="1834" y="203"/>
                  </a:cubicBezTo>
                  <a:lnTo>
                    <a:pt x="1834" y="168"/>
                  </a:lnTo>
                  <a:lnTo>
                    <a:pt x="1798" y="144"/>
                  </a:lnTo>
                  <a:cubicBezTo>
                    <a:pt x="1798" y="132"/>
                    <a:pt x="1786" y="120"/>
                    <a:pt x="1774" y="108"/>
                  </a:cubicBezTo>
                  <a:cubicBezTo>
                    <a:pt x="1774" y="108"/>
                    <a:pt x="1762" y="96"/>
                    <a:pt x="1750" y="84"/>
                  </a:cubicBezTo>
                  <a:cubicBezTo>
                    <a:pt x="1738" y="72"/>
                    <a:pt x="1727" y="72"/>
                    <a:pt x="1727" y="60"/>
                  </a:cubicBezTo>
                  <a:lnTo>
                    <a:pt x="1691" y="37"/>
                  </a:lnTo>
                  <a:cubicBezTo>
                    <a:pt x="1679" y="37"/>
                    <a:pt x="1643" y="13"/>
                    <a:pt x="1643" y="13"/>
                  </a:cubicBezTo>
                  <a:lnTo>
                    <a:pt x="1619" y="13"/>
                  </a:lnTo>
                  <a:cubicBezTo>
                    <a:pt x="1607" y="13"/>
                    <a:pt x="1584" y="1"/>
                    <a:pt x="1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01207;p121">
              <a:extLst>
                <a:ext uri="{FF2B5EF4-FFF2-40B4-BE49-F238E27FC236}">
                  <a16:creationId xmlns:a16="http://schemas.microsoft.com/office/drawing/2014/main" id="{8A875487-479E-4C8B-9920-8249F99A6D6D}"/>
                </a:ext>
              </a:extLst>
            </p:cNvPr>
            <p:cNvSpPr/>
            <p:nvPr/>
          </p:nvSpPr>
          <p:spPr>
            <a:xfrm>
              <a:off x="6131925" y="1362688"/>
              <a:ext cx="180700" cy="207200"/>
            </a:xfrm>
            <a:custGeom>
              <a:avLst/>
              <a:gdLst/>
              <a:ahLst/>
              <a:cxnLst/>
              <a:rect l="l" t="t" r="r" b="b"/>
              <a:pathLst>
                <a:path w="7228" h="8288" extrusionOk="0">
                  <a:moveTo>
                    <a:pt x="3632" y="1"/>
                  </a:moveTo>
                  <a:cubicBezTo>
                    <a:pt x="1132" y="1"/>
                    <a:pt x="1" y="2358"/>
                    <a:pt x="179" y="3846"/>
                  </a:cubicBezTo>
                  <a:cubicBezTo>
                    <a:pt x="441" y="6108"/>
                    <a:pt x="1894" y="6525"/>
                    <a:pt x="2132" y="7132"/>
                  </a:cubicBezTo>
                  <a:cubicBezTo>
                    <a:pt x="2263" y="7513"/>
                    <a:pt x="2358" y="7894"/>
                    <a:pt x="2430" y="8287"/>
                  </a:cubicBezTo>
                  <a:lnTo>
                    <a:pt x="4799" y="8287"/>
                  </a:lnTo>
                  <a:cubicBezTo>
                    <a:pt x="4882" y="7894"/>
                    <a:pt x="4978" y="7513"/>
                    <a:pt x="5097" y="7132"/>
                  </a:cubicBezTo>
                  <a:cubicBezTo>
                    <a:pt x="5347" y="6537"/>
                    <a:pt x="6799" y="6108"/>
                    <a:pt x="7073" y="3846"/>
                  </a:cubicBezTo>
                  <a:cubicBezTo>
                    <a:pt x="7228" y="2358"/>
                    <a:pt x="6132" y="12"/>
                    <a:pt x="36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1208;p121">
              <a:extLst>
                <a:ext uri="{FF2B5EF4-FFF2-40B4-BE49-F238E27FC236}">
                  <a16:creationId xmlns:a16="http://schemas.microsoft.com/office/drawing/2014/main" id="{8FFE0300-BF94-476F-956C-8CB989761A6D}"/>
                </a:ext>
              </a:extLst>
            </p:cNvPr>
            <p:cNvSpPr/>
            <p:nvPr/>
          </p:nvSpPr>
          <p:spPr>
            <a:xfrm>
              <a:off x="6188200" y="1479063"/>
              <a:ext cx="21450" cy="94975"/>
            </a:xfrm>
            <a:custGeom>
              <a:avLst/>
              <a:gdLst/>
              <a:ahLst/>
              <a:cxnLst/>
              <a:rect l="l" t="t" r="r" b="b"/>
              <a:pathLst>
                <a:path w="858" h="3799" extrusionOk="0">
                  <a:moveTo>
                    <a:pt x="155" y="1"/>
                  </a:moveTo>
                  <a:lnTo>
                    <a:pt x="0" y="37"/>
                  </a:lnTo>
                  <a:lnTo>
                    <a:pt x="703" y="3799"/>
                  </a:lnTo>
                  <a:lnTo>
                    <a:pt x="857" y="3775"/>
                  </a:lnTo>
                  <a:lnTo>
                    <a:pt x="1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1209;p121">
              <a:extLst>
                <a:ext uri="{FF2B5EF4-FFF2-40B4-BE49-F238E27FC236}">
                  <a16:creationId xmlns:a16="http://schemas.microsoft.com/office/drawing/2014/main" id="{515BD970-3FFB-438F-B9F4-63D701FE3878}"/>
                </a:ext>
              </a:extLst>
            </p:cNvPr>
            <p:cNvSpPr/>
            <p:nvPr/>
          </p:nvSpPr>
          <p:spPr>
            <a:xfrm>
              <a:off x="6234925" y="1479363"/>
              <a:ext cx="21450" cy="94675"/>
            </a:xfrm>
            <a:custGeom>
              <a:avLst/>
              <a:gdLst/>
              <a:ahLst/>
              <a:cxnLst/>
              <a:rect l="l" t="t" r="r" b="b"/>
              <a:pathLst>
                <a:path w="858" h="3787" extrusionOk="0">
                  <a:moveTo>
                    <a:pt x="703" y="1"/>
                  </a:moveTo>
                  <a:lnTo>
                    <a:pt x="0" y="3763"/>
                  </a:lnTo>
                  <a:lnTo>
                    <a:pt x="155" y="3787"/>
                  </a:lnTo>
                  <a:lnTo>
                    <a:pt x="858" y="25"/>
                  </a:lnTo>
                  <a:lnTo>
                    <a:pt x="7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1210;p121">
              <a:extLst>
                <a:ext uri="{FF2B5EF4-FFF2-40B4-BE49-F238E27FC236}">
                  <a16:creationId xmlns:a16="http://schemas.microsoft.com/office/drawing/2014/main" id="{BA730300-4548-48CF-B6CD-0BBA3FE1ACE0}"/>
                </a:ext>
              </a:extLst>
            </p:cNvPr>
            <p:cNvSpPr/>
            <p:nvPr/>
          </p:nvSpPr>
          <p:spPr>
            <a:xfrm>
              <a:off x="6190875" y="1473113"/>
              <a:ext cx="63425" cy="38125"/>
            </a:xfrm>
            <a:custGeom>
              <a:avLst/>
              <a:gdLst/>
              <a:ahLst/>
              <a:cxnLst/>
              <a:rect l="l" t="t" r="r" b="b"/>
              <a:pathLst>
                <a:path w="2537" h="1525" extrusionOk="0">
                  <a:moveTo>
                    <a:pt x="709" y="84"/>
                  </a:moveTo>
                  <a:cubicBezTo>
                    <a:pt x="766" y="86"/>
                    <a:pt x="811" y="110"/>
                    <a:pt x="846" y="156"/>
                  </a:cubicBezTo>
                  <a:cubicBezTo>
                    <a:pt x="929" y="322"/>
                    <a:pt x="857" y="679"/>
                    <a:pt x="726" y="906"/>
                  </a:cubicBezTo>
                  <a:lnTo>
                    <a:pt x="715" y="929"/>
                  </a:lnTo>
                  <a:cubicBezTo>
                    <a:pt x="619" y="739"/>
                    <a:pt x="572" y="537"/>
                    <a:pt x="560" y="334"/>
                  </a:cubicBezTo>
                  <a:cubicBezTo>
                    <a:pt x="560" y="229"/>
                    <a:pt x="594" y="88"/>
                    <a:pt x="709" y="84"/>
                  </a:cubicBezTo>
                  <a:close/>
                  <a:moveTo>
                    <a:pt x="1750" y="84"/>
                  </a:moveTo>
                  <a:cubicBezTo>
                    <a:pt x="1858" y="84"/>
                    <a:pt x="1869" y="286"/>
                    <a:pt x="1869" y="370"/>
                  </a:cubicBezTo>
                  <a:cubicBezTo>
                    <a:pt x="1869" y="584"/>
                    <a:pt x="1810" y="798"/>
                    <a:pt x="1727" y="1001"/>
                  </a:cubicBezTo>
                  <a:cubicBezTo>
                    <a:pt x="1608" y="834"/>
                    <a:pt x="1548" y="644"/>
                    <a:pt x="1548" y="441"/>
                  </a:cubicBezTo>
                  <a:cubicBezTo>
                    <a:pt x="1548" y="275"/>
                    <a:pt x="1596" y="84"/>
                    <a:pt x="1739" y="84"/>
                  </a:cubicBezTo>
                  <a:close/>
                  <a:moveTo>
                    <a:pt x="715" y="1"/>
                  </a:moveTo>
                  <a:cubicBezTo>
                    <a:pt x="572" y="1"/>
                    <a:pt x="488" y="120"/>
                    <a:pt x="488" y="334"/>
                  </a:cubicBezTo>
                  <a:cubicBezTo>
                    <a:pt x="500" y="560"/>
                    <a:pt x="560" y="787"/>
                    <a:pt x="667" y="1001"/>
                  </a:cubicBezTo>
                  <a:cubicBezTo>
                    <a:pt x="631" y="1060"/>
                    <a:pt x="572" y="1096"/>
                    <a:pt x="512" y="1108"/>
                  </a:cubicBezTo>
                  <a:cubicBezTo>
                    <a:pt x="262" y="1108"/>
                    <a:pt x="107" y="596"/>
                    <a:pt x="72" y="394"/>
                  </a:cubicBezTo>
                  <a:lnTo>
                    <a:pt x="0" y="406"/>
                  </a:lnTo>
                  <a:cubicBezTo>
                    <a:pt x="0" y="441"/>
                    <a:pt x="143" y="1179"/>
                    <a:pt x="512" y="1179"/>
                  </a:cubicBezTo>
                  <a:cubicBezTo>
                    <a:pt x="584" y="1179"/>
                    <a:pt x="655" y="1132"/>
                    <a:pt x="703" y="1072"/>
                  </a:cubicBezTo>
                  <a:cubicBezTo>
                    <a:pt x="798" y="1310"/>
                    <a:pt x="1012" y="1477"/>
                    <a:pt x="1262" y="1525"/>
                  </a:cubicBezTo>
                  <a:cubicBezTo>
                    <a:pt x="1477" y="1489"/>
                    <a:pt x="1667" y="1334"/>
                    <a:pt x="1739" y="1132"/>
                  </a:cubicBezTo>
                  <a:cubicBezTo>
                    <a:pt x="1810" y="1191"/>
                    <a:pt x="1905" y="1227"/>
                    <a:pt x="2000" y="1227"/>
                  </a:cubicBezTo>
                  <a:cubicBezTo>
                    <a:pt x="2310" y="1227"/>
                    <a:pt x="2512" y="537"/>
                    <a:pt x="2536" y="465"/>
                  </a:cubicBezTo>
                  <a:lnTo>
                    <a:pt x="2465" y="441"/>
                  </a:lnTo>
                  <a:cubicBezTo>
                    <a:pt x="2417" y="632"/>
                    <a:pt x="2239" y="1144"/>
                    <a:pt x="2012" y="1144"/>
                  </a:cubicBezTo>
                  <a:cubicBezTo>
                    <a:pt x="1929" y="1144"/>
                    <a:pt x="1846" y="1120"/>
                    <a:pt x="1786" y="1060"/>
                  </a:cubicBezTo>
                  <a:cubicBezTo>
                    <a:pt x="1893" y="834"/>
                    <a:pt x="1953" y="596"/>
                    <a:pt x="1965" y="358"/>
                  </a:cubicBezTo>
                  <a:cubicBezTo>
                    <a:pt x="1965" y="132"/>
                    <a:pt x="1881" y="1"/>
                    <a:pt x="1750" y="1"/>
                  </a:cubicBezTo>
                  <a:cubicBezTo>
                    <a:pt x="1584" y="1"/>
                    <a:pt x="1477" y="167"/>
                    <a:pt x="1477" y="429"/>
                  </a:cubicBezTo>
                  <a:cubicBezTo>
                    <a:pt x="1477" y="667"/>
                    <a:pt x="1560" y="894"/>
                    <a:pt x="1703" y="1072"/>
                  </a:cubicBezTo>
                  <a:cubicBezTo>
                    <a:pt x="1584" y="1287"/>
                    <a:pt x="1429" y="1441"/>
                    <a:pt x="1262" y="1441"/>
                  </a:cubicBezTo>
                  <a:cubicBezTo>
                    <a:pt x="1060" y="1441"/>
                    <a:pt x="893" y="1251"/>
                    <a:pt x="762" y="1013"/>
                  </a:cubicBezTo>
                  <a:lnTo>
                    <a:pt x="810" y="929"/>
                  </a:lnTo>
                  <a:cubicBezTo>
                    <a:pt x="953" y="691"/>
                    <a:pt x="1036" y="310"/>
                    <a:pt x="917" y="120"/>
                  </a:cubicBezTo>
                  <a:cubicBezTo>
                    <a:pt x="881" y="36"/>
                    <a:pt x="798"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1211;p121">
              <a:extLst>
                <a:ext uri="{FF2B5EF4-FFF2-40B4-BE49-F238E27FC236}">
                  <a16:creationId xmlns:a16="http://schemas.microsoft.com/office/drawing/2014/main" id="{9E949CFB-03B8-4C47-B994-6DDA9761C1E4}"/>
                </a:ext>
              </a:extLst>
            </p:cNvPr>
            <p:cNvSpPr/>
            <p:nvPr/>
          </p:nvSpPr>
          <p:spPr>
            <a:xfrm>
              <a:off x="6186100" y="1566588"/>
              <a:ext cx="72950" cy="14300"/>
            </a:xfrm>
            <a:custGeom>
              <a:avLst/>
              <a:gdLst/>
              <a:ahLst/>
              <a:cxnLst/>
              <a:rect l="l" t="t" r="r" b="b"/>
              <a:pathLst>
                <a:path w="2918" h="572" extrusionOk="0">
                  <a:moveTo>
                    <a:pt x="1" y="0"/>
                  </a:moveTo>
                  <a:lnTo>
                    <a:pt x="1" y="572"/>
                  </a:lnTo>
                  <a:lnTo>
                    <a:pt x="2918" y="572"/>
                  </a:lnTo>
                  <a:lnTo>
                    <a:pt x="29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1212;p121">
              <a:extLst>
                <a:ext uri="{FF2B5EF4-FFF2-40B4-BE49-F238E27FC236}">
                  <a16:creationId xmlns:a16="http://schemas.microsoft.com/office/drawing/2014/main" id="{91009B30-241A-4B01-978C-E388114FC27C}"/>
                </a:ext>
              </a:extLst>
            </p:cNvPr>
            <p:cNvSpPr/>
            <p:nvPr/>
          </p:nvSpPr>
          <p:spPr>
            <a:xfrm>
              <a:off x="6185500" y="1583838"/>
              <a:ext cx="73250" cy="14625"/>
            </a:xfrm>
            <a:custGeom>
              <a:avLst/>
              <a:gdLst/>
              <a:ahLst/>
              <a:cxnLst/>
              <a:rect l="l" t="t" r="r" b="b"/>
              <a:pathLst>
                <a:path w="2930" h="585" extrusionOk="0">
                  <a:moveTo>
                    <a:pt x="1" y="1"/>
                  </a:moveTo>
                  <a:lnTo>
                    <a:pt x="1" y="572"/>
                  </a:lnTo>
                  <a:lnTo>
                    <a:pt x="2930" y="584"/>
                  </a:lnTo>
                  <a:lnTo>
                    <a:pt x="2930" y="13"/>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1213;p121">
              <a:extLst>
                <a:ext uri="{FF2B5EF4-FFF2-40B4-BE49-F238E27FC236}">
                  <a16:creationId xmlns:a16="http://schemas.microsoft.com/office/drawing/2014/main" id="{B0B0889C-2848-4B3F-984E-8B2E6F7905C5}"/>
                </a:ext>
              </a:extLst>
            </p:cNvPr>
            <p:cNvSpPr/>
            <p:nvPr/>
          </p:nvSpPr>
          <p:spPr>
            <a:xfrm>
              <a:off x="6185500" y="1600513"/>
              <a:ext cx="73250" cy="14325"/>
            </a:xfrm>
            <a:custGeom>
              <a:avLst/>
              <a:gdLst/>
              <a:ahLst/>
              <a:cxnLst/>
              <a:rect l="l" t="t" r="r" b="b"/>
              <a:pathLst>
                <a:path w="2930" h="573" extrusionOk="0">
                  <a:moveTo>
                    <a:pt x="1" y="1"/>
                  </a:moveTo>
                  <a:lnTo>
                    <a:pt x="1" y="572"/>
                  </a:lnTo>
                  <a:lnTo>
                    <a:pt x="2930" y="572"/>
                  </a:lnTo>
                  <a:lnTo>
                    <a:pt x="29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1214;p121">
              <a:extLst>
                <a:ext uri="{FF2B5EF4-FFF2-40B4-BE49-F238E27FC236}">
                  <a16:creationId xmlns:a16="http://schemas.microsoft.com/office/drawing/2014/main" id="{D82CA2A3-7D9D-41BB-800E-B5DFDF06BC6F}"/>
                </a:ext>
              </a:extLst>
            </p:cNvPr>
            <p:cNvSpPr/>
            <p:nvPr/>
          </p:nvSpPr>
          <p:spPr>
            <a:xfrm>
              <a:off x="5957200" y="1989838"/>
              <a:ext cx="986175" cy="949075"/>
            </a:xfrm>
            <a:custGeom>
              <a:avLst/>
              <a:gdLst/>
              <a:ahLst/>
              <a:cxnLst/>
              <a:rect l="l" t="t" r="r" b="b"/>
              <a:pathLst>
                <a:path w="39447" h="37963" extrusionOk="0">
                  <a:moveTo>
                    <a:pt x="20461" y="10116"/>
                  </a:moveTo>
                  <a:cubicBezTo>
                    <a:pt x="21601" y="10116"/>
                    <a:pt x="22752" y="10336"/>
                    <a:pt x="23849" y="10788"/>
                  </a:cubicBezTo>
                  <a:cubicBezTo>
                    <a:pt x="27159" y="12157"/>
                    <a:pt x="29314" y="15384"/>
                    <a:pt x="29326" y="18968"/>
                  </a:cubicBezTo>
                  <a:lnTo>
                    <a:pt x="29326" y="18979"/>
                  </a:lnTo>
                  <a:cubicBezTo>
                    <a:pt x="29326" y="23873"/>
                    <a:pt x="25361" y="27838"/>
                    <a:pt x="20468" y="27838"/>
                  </a:cubicBezTo>
                  <a:cubicBezTo>
                    <a:pt x="20458" y="27838"/>
                    <a:pt x="20448" y="27838"/>
                    <a:pt x="20438" y="27838"/>
                  </a:cubicBezTo>
                  <a:cubicBezTo>
                    <a:pt x="16866" y="27838"/>
                    <a:pt x="13642" y="25674"/>
                    <a:pt x="12276" y="22373"/>
                  </a:cubicBezTo>
                  <a:cubicBezTo>
                    <a:pt x="10895" y="19063"/>
                    <a:pt x="11657" y="15253"/>
                    <a:pt x="14193" y="12717"/>
                  </a:cubicBezTo>
                  <a:cubicBezTo>
                    <a:pt x="15883" y="11019"/>
                    <a:pt x="18150" y="10116"/>
                    <a:pt x="20461" y="10116"/>
                  </a:cubicBezTo>
                  <a:close/>
                  <a:moveTo>
                    <a:pt x="20438" y="7728"/>
                  </a:moveTo>
                  <a:cubicBezTo>
                    <a:pt x="15902" y="7728"/>
                    <a:pt x="11808" y="10464"/>
                    <a:pt x="10062" y="14669"/>
                  </a:cubicBezTo>
                  <a:cubicBezTo>
                    <a:pt x="8311" y="18872"/>
                    <a:pt x="9276" y="23718"/>
                    <a:pt x="12490" y="26933"/>
                  </a:cubicBezTo>
                  <a:cubicBezTo>
                    <a:pt x="14651" y="29093"/>
                    <a:pt x="17531" y="30239"/>
                    <a:pt x="20464" y="30239"/>
                  </a:cubicBezTo>
                  <a:cubicBezTo>
                    <a:pt x="21912" y="30239"/>
                    <a:pt x="23373" y="29960"/>
                    <a:pt x="24766" y="29386"/>
                  </a:cubicBezTo>
                  <a:cubicBezTo>
                    <a:pt x="28969" y="27647"/>
                    <a:pt x="31719" y="23540"/>
                    <a:pt x="31719" y="18991"/>
                  </a:cubicBezTo>
                  <a:lnTo>
                    <a:pt x="31719" y="18979"/>
                  </a:lnTo>
                  <a:cubicBezTo>
                    <a:pt x="31707" y="12764"/>
                    <a:pt x="26683" y="7728"/>
                    <a:pt x="20468" y="7728"/>
                  </a:cubicBezTo>
                  <a:cubicBezTo>
                    <a:pt x="20458" y="7728"/>
                    <a:pt x="20448" y="7728"/>
                    <a:pt x="20438" y="7728"/>
                  </a:cubicBezTo>
                  <a:close/>
                  <a:moveTo>
                    <a:pt x="20453" y="6650"/>
                  </a:moveTo>
                  <a:cubicBezTo>
                    <a:pt x="22039" y="6650"/>
                    <a:pt x="23637" y="6956"/>
                    <a:pt x="25159" y="7585"/>
                  </a:cubicBezTo>
                  <a:cubicBezTo>
                    <a:pt x="29778" y="9490"/>
                    <a:pt x="32791" y="13979"/>
                    <a:pt x="32791" y="18968"/>
                  </a:cubicBezTo>
                  <a:lnTo>
                    <a:pt x="32791" y="19003"/>
                  </a:lnTo>
                  <a:cubicBezTo>
                    <a:pt x="32767" y="25790"/>
                    <a:pt x="27266" y="31291"/>
                    <a:pt x="20468" y="31314"/>
                  </a:cubicBezTo>
                  <a:lnTo>
                    <a:pt x="20468" y="31326"/>
                  </a:lnTo>
                  <a:cubicBezTo>
                    <a:pt x="15479" y="31326"/>
                    <a:pt x="10978" y="28326"/>
                    <a:pt x="9061" y="23718"/>
                  </a:cubicBezTo>
                  <a:cubicBezTo>
                    <a:pt x="7145" y="19110"/>
                    <a:pt x="8192" y="13800"/>
                    <a:pt x="11717" y="10276"/>
                  </a:cubicBezTo>
                  <a:cubicBezTo>
                    <a:pt x="14077" y="7908"/>
                    <a:pt x="17238" y="6650"/>
                    <a:pt x="20453" y="6650"/>
                  </a:cubicBezTo>
                  <a:close/>
                  <a:moveTo>
                    <a:pt x="20468" y="1"/>
                  </a:moveTo>
                  <a:lnTo>
                    <a:pt x="20468" y="13"/>
                  </a:lnTo>
                  <a:cubicBezTo>
                    <a:pt x="12788" y="13"/>
                    <a:pt x="5871" y="4632"/>
                    <a:pt x="2930" y="11717"/>
                  </a:cubicBezTo>
                  <a:cubicBezTo>
                    <a:pt x="1" y="18813"/>
                    <a:pt x="1620" y="26969"/>
                    <a:pt x="7037" y="32398"/>
                  </a:cubicBezTo>
                  <a:cubicBezTo>
                    <a:pt x="10670" y="36031"/>
                    <a:pt x="15529" y="37963"/>
                    <a:pt x="20469" y="37963"/>
                  </a:cubicBezTo>
                  <a:cubicBezTo>
                    <a:pt x="22912" y="37963"/>
                    <a:pt x="25375" y="37490"/>
                    <a:pt x="27719" y="36517"/>
                  </a:cubicBezTo>
                  <a:cubicBezTo>
                    <a:pt x="34815" y="33588"/>
                    <a:pt x="39434" y="26659"/>
                    <a:pt x="39434" y="18991"/>
                  </a:cubicBezTo>
                  <a:cubicBezTo>
                    <a:pt x="39446" y="8502"/>
                    <a:pt x="30957" y="1"/>
                    <a:pt x="204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1215;p121">
              <a:extLst>
                <a:ext uri="{FF2B5EF4-FFF2-40B4-BE49-F238E27FC236}">
                  <a16:creationId xmlns:a16="http://schemas.microsoft.com/office/drawing/2014/main" id="{42AC3F4D-9FED-4462-B9AA-F1F1B4DCBB26}"/>
                </a:ext>
              </a:extLst>
            </p:cNvPr>
            <p:cNvSpPr/>
            <p:nvPr/>
          </p:nvSpPr>
          <p:spPr>
            <a:xfrm>
              <a:off x="6160800" y="2196088"/>
              <a:ext cx="67300" cy="57275"/>
            </a:xfrm>
            <a:custGeom>
              <a:avLst/>
              <a:gdLst/>
              <a:ahLst/>
              <a:cxnLst/>
              <a:rect l="l" t="t" r="r" b="b"/>
              <a:pathLst>
                <a:path w="2692" h="2291" extrusionOk="0">
                  <a:moveTo>
                    <a:pt x="970" y="140"/>
                  </a:moveTo>
                  <a:cubicBezTo>
                    <a:pt x="1350" y="140"/>
                    <a:pt x="1696" y="608"/>
                    <a:pt x="1358" y="990"/>
                  </a:cubicBezTo>
                  <a:lnTo>
                    <a:pt x="1346" y="1014"/>
                  </a:lnTo>
                  <a:lnTo>
                    <a:pt x="965" y="1443"/>
                  </a:lnTo>
                  <a:lnTo>
                    <a:pt x="203" y="764"/>
                  </a:lnTo>
                  <a:lnTo>
                    <a:pt x="596" y="335"/>
                  </a:lnTo>
                  <a:lnTo>
                    <a:pt x="596" y="323"/>
                  </a:lnTo>
                  <a:cubicBezTo>
                    <a:pt x="708" y="194"/>
                    <a:pt x="841" y="140"/>
                    <a:pt x="970" y="140"/>
                  </a:cubicBezTo>
                  <a:close/>
                  <a:moveTo>
                    <a:pt x="957" y="0"/>
                  </a:moveTo>
                  <a:cubicBezTo>
                    <a:pt x="784" y="0"/>
                    <a:pt x="606" y="69"/>
                    <a:pt x="465" y="228"/>
                  </a:cubicBezTo>
                  <a:lnTo>
                    <a:pt x="36" y="716"/>
                  </a:lnTo>
                  <a:cubicBezTo>
                    <a:pt x="1" y="752"/>
                    <a:pt x="1" y="800"/>
                    <a:pt x="36" y="823"/>
                  </a:cubicBezTo>
                  <a:lnTo>
                    <a:pt x="1668" y="2264"/>
                  </a:lnTo>
                  <a:cubicBezTo>
                    <a:pt x="1685" y="2282"/>
                    <a:pt x="1706" y="2291"/>
                    <a:pt x="1727" y="2291"/>
                  </a:cubicBezTo>
                  <a:cubicBezTo>
                    <a:pt x="1748" y="2291"/>
                    <a:pt x="1769" y="2282"/>
                    <a:pt x="1787" y="2264"/>
                  </a:cubicBezTo>
                  <a:cubicBezTo>
                    <a:pt x="1810" y="2240"/>
                    <a:pt x="1810" y="2193"/>
                    <a:pt x="1787" y="2157"/>
                  </a:cubicBezTo>
                  <a:lnTo>
                    <a:pt x="1084" y="1538"/>
                  </a:lnTo>
                  <a:lnTo>
                    <a:pt x="1465" y="1109"/>
                  </a:lnTo>
                  <a:lnTo>
                    <a:pt x="1477" y="1109"/>
                  </a:lnTo>
                  <a:cubicBezTo>
                    <a:pt x="1560" y="1050"/>
                    <a:pt x="1656" y="1002"/>
                    <a:pt x="1751" y="990"/>
                  </a:cubicBezTo>
                  <a:cubicBezTo>
                    <a:pt x="1794" y="976"/>
                    <a:pt x="1836" y="969"/>
                    <a:pt x="1878" y="969"/>
                  </a:cubicBezTo>
                  <a:cubicBezTo>
                    <a:pt x="1976" y="969"/>
                    <a:pt x="2069" y="1007"/>
                    <a:pt x="2144" y="1074"/>
                  </a:cubicBezTo>
                  <a:cubicBezTo>
                    <a:pt x="2239" y="1169"/>
                    <a:pt x="2346" y="1252"/>
                    <a:pt x="2477" y="1288"/>
                  </a:cubicBezTo>
                  <a:cubicBezTo>
                    <a:pt x="2497" y="1296"/>
                    <a:pt x="2518" y="1300"/>
                    <a:pt x="2539" y="1300"/>
                  </a:cubicBezTo>
                  <a:cubicBezTo>
                    <a:pt x="2582" y="1300"/>
                    <a:pt x="2624" y="1284"/>
                    <a:pt x="2656" y="1252"/>
                  </a:cubicBezTo>
                  <a:cubicBezTo>
                    <a:pt x="2656" y="1240"/>
                    <a:pt x="2668" y="1228"/>
                    <a:pt x="2680" y="1216"/>
                  </a:cubicBezTo>
                  <a:cubicBezTo>
                    <a:pt x="2691" y="1181"/>
                    <a:pt x="2680" y="1133"/>
                    <a:pt x="2644" y="1109"/>
                  </a:cubicBezTo>
                  <a:cubicBezTo>
                    <a:pt x="2631" y="1101"/>
                    <a:pt x="2617" y="1097"/>
                    <a:pt x="2603" y="1097"/>
                  </a:cubicBezTo>
                  <a:cubicBezTo>
                    <a:pt x="2577" y="1097"/>
                    <a:pt x="2552" y="1110"/>
                    <a:pt x="2537" y="1133"/>
                  </a:cubicBezTo>
                  <a:cubicBezTo>
                    <a:pt x="2530" y="1137"/>
                    <a:pt x="2523" y="1138"/>
                    <a:pt x="2516" y="1138"/>
                  </a:cubicBezTo>
                  <a:cubicBezTo>
                    <a:pt x="2499" y="1138"/>
                    <a:pt x="2482" y="1130"/>
                    <a:pt x="2465" y="1121"/>
                  </a:cubicBezTo>
                  <a:cubicBezTo>
                    <a:pt x="2382" y="1085"/>
                    <a:pt x="2310" y="1038"/>
                    <a:pt x="2239" y="966"/>
                  </a:cubicBezTo>
                  <a:cubicBezTo>
                    <a:pt x="2136" y="871"/>
                    <a:pt x="1996" y="823"/>
                    <a:pt x="1854" y="823"/>
                  </a:cubicBezTo>
                  <a:cubicBezTo>
                    <a:pt x="1783" y="823"/>
                    <a:pt x="1711" y="835"/>
                    <a:pt x="1644" y="859"/>
                  </a:cubicBezTo>
                  <a:lnTo>
                    <a:pt x="1608" y="871"/>
                  </a:lnTo>
                  <a:cubicBezTo>
                    <a:pt x="1759" y="386"/>
                    <a:pt x="1368" y="0"/>
                    <a:pt x="9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1216;p121">
              <a:extLst>
                <a:ext uri="{FF2B5EF4-FFF2-40B4-BE49-F238E27FC236}">
                  <a16:creationId xmlns:a16="http://schemas.microsoft.com/office/drawing/2014/main" id="{EDA2DBD0-41F7-4F7F-B70A-0A30BC5D366E}"/>
                </a:ext>
              </a:extLst>
            </p:cNvPr>
            <p:cNvSpPr/>
            <p:nvPr/>
          </p:nvSpPr>
          <p:spPr>
            <a:xfrm>
              <a:off x="6201875" y="2150513"/>
              <a:ext cx="62825" cy="65000"/>
            </a:xfrm>
            <a:custGeom>
              <a:avLst/>
              <a:gdLst/>
              <a:ahLst/>
              <a:cxnLst/>
              <a:rect l="l" t="t" r="r" b="b"/>
              <a:pathLst>
                <a:path w="2513" h="2600" extrusionOk="0">
                  <a:moveTo>
                    <a:pt x="1013" y="0"/>
                  </a:moveTo>
                  <a:cubicBezTo>
                    <a:pt x="992" y="0"/>
                    <a:pt x="971" y="9"/>
                    <a:pt x="953" y="27"/>
                  </a:cubicBezTo>
                  <a:lnTo>
                    <a:pt x="36" y="801"/>
                  </a:lnTo>
                  <a:cubicBezTo>
                    <a:pt x="1" y="825"/>
                    <a:pt x="1" y="884"/>
                    <a:pt x="36" y="908"/>
                  </a:cubicBezTo>
                  <a:lnTo>
                    <a:pt x="1465" y="2575"/>
                  </a:lnTo>
                  <a:cubicBezTo>
                    <a:pt x="1480" y="2590"/>
                    <a:pt x="1504" y="2600"/>
                    <a:pt x="1528" y="2600"/>
                  </a:cubicBezTo>
                  <a:cubicBezTo>
                    <a:pt x="1543" y="2600"/>
                    <a:pt x="1559" y="2596"/>
                    <a:pt x="1572" y="2587"/>
                  </a:cubicBezTo>
                  <a:lnTo>
                    <a:pt x="2489" y="1813"/>
                  </a:lnTo>
                  <a:cubicBezTo>
                    <a:pt x="2513" y="1777"/>
                    <a:pt x="2513" y="1730"/>
                    <a:pt x="2489" y="1694"/>
                  </a:cubicBezTo>
                  <a:cubicBezTo>
                    <a:pt x="2469" y="1674"/>
                    <a:pt x="2446" y="1665"/>
                    <a:pt x="2423" y="1665"/>
                  </a:cubicBezTo>
                  <a:cubicBezTo>
                    <a:pt x="2405" y="1665"/>
                    <a:pt x="2386" y="1671"/>
                    <a:pt x="2370" y="1682"/>
                  </a:cubicBezTo>
                  <a:lnTo>
                    <a:pt x="1513" y="2408"/>
                  </a:lnTo>
                  <a:lnTo>
                    <a:pt x="918" y="1706"/>
                  </a:lnTo>
                  <a:lnTo>
                    <a:pt x="1668" y="1075"/>
                  </a:lnTo>
                  <a:cubicBezTo>
                    <a:pt x="1691" y="1039"/>
                    <a:pt x="1691" y="992"/>
                    <a:pt x="1668" y="956"/>
                  </a:cubicBezTo>
                  <a:cubicBezTo>
                    <a:pt x="1648" y="936"/>
                    <a:pt x="1625" y="927"/>
                    <a:pt x="1602" y="927"/>
                  </a:cubicBezTo>
                  <a:cubicBezTo>
                    <a:pt x="1583" y="927"/>
                    <a:pt x="1565" y="933"/>
                    <a:pt x="1549" y="944"/>
                  </a:cubicBezTo>
                  <a:lnTo>
                    <a:pt x="798" y="1587"/>
                  </a:lnTo>
                  <a:lnTo>
                    <a:pt x="203" y="872"/>
                  </a:lnTo>
                  <a:lnTo>
                    <a:pt x="1072" y="146"/>
                  </a:lnTo>
                  <a:cubicBezTo>
                    <a:pt x="1096" y="110"/>
                    <a:pt x="1096" y="63"/>
                    <a:pt x="1072" y="27"/>
                  </a:cubicBezTo>
                  <a:cubicBezTo>
                    <a:pt x="1054" y="9"/>
                    <a:pt x="1034" y="0"/>
                    <a:pt x="10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1217;p121">
              <a:extLst>
                <a:ext uri="{FF2B5EF4-FFF2-40B4-BE49-F238E27FC236}">
                  <a16:creationId xmlns:a16="http://schemas.microsoft.com/office/drawing/2014/main" id="{22CF813C-D0A8-4F7F-9F16-F1D6231E21DB}"/>
                </a:ext>
              </a:extLst>
            </p:cNvPr>
            <p:cNvSpPr/>
            <p:nvPr/>
          </p:nvSpPr>
          <p:spPr>
            <a:xfrm>
              <a:off x="6249800" y="2121713"/>
              <a:ext cx="55100" cy="59350"/>
            </a:xfrm>
            <a:custGeom>
              <a:avLst/>
              <a:gdLst/>
              <a:ahLst/>
              <a:cxnLst/>
              <a:rect l="l" t="t" r="r" b="b"/>
              <a:pathLst>
                <a:path w="2204" h="2374" extrusionOk="0">
                  <a:moveTo>
                    <a:pt x="1059" y="1"/>
                  </a:moveTo>
                  <a:cubicBezTo>
                    <a:pt x="854" y="1"/>
                    <a:pt x="652" y="52"/>
                    <a:pt x="465" y="155"/>
                  </a:cubicBezTo>
                  <a:cubicBezTo>
                    <a:pt x="286" y="262"/>
                    <a:pt x="155" y="417"/>
                    <a:pt x="72" y="608"/>
                  </a:cubicBezTo>
                  <a:cubicBezTo>
                    <a:pt x="1" y="762"/>
                    <a:pt x="1" y="953"/>
                    <a:pt x="96" y="1108"/>
                  </a:cubicBezTo>
                  <a:cubicBezTo>
                    <a:pt x="179" y="1251"/>
                    <a:pt x="346" y="1334"/>
                    <a:pt x="513" y="1334"/>
                  </a:cubicBezTo>
                  <a:cubicBezTo>
                    <a:pt x="715" y="1334"/>
                    <a:pt x="906" y="1286"/>
                    <a:pt x="1096" y="1215"/>
                  </a:cubicBezTo>
                  <a:cubicBezTo>
                    <a:pt x="1275" y="1131"/>
                    <a:pt x="1465" y="1096"/>
                    <a:pt x="1656" y="1084"/>
                  </a:cubicBezTo>
                  <a:cubicBezTo>
                    <a:pt x="1787" y="1084"/>
                    <a:pt x="1918" y="1143"/>
                    <a:pt x="1989" y="1262"/>
                  </a:cubicBezTo>
                  <a:cubicBezTo>
                    <a:pt x="2060" y="1382"/>
                    <a:pt x="2060" y="1536"/>
                    <a:pt x="2001" y="1667"/>
                  </a:cubicBezTo>
                  <a:cubicBezTo>
                    <a:pt x="1929" y="1834"/>
                    <a:pt x="1798" y="1977"/>
                    <a:pt x="1644" y="2072"/>
                  </a:cubicBezTo>
                  <a:cubicBezTo>
                    <a:pt x="1451" y="2173"/>
                    <a:pt x="1238" y="2231"/>
                    <a:pt x="1020" y="2231"/>
                  </a:cubicBezTo>
                  <a:cubicBezTo>
                    <a:pt x="954" y="2231"/>
                    <a:pt x="888" y="2226"/>
                    <a:pt x="822" y="2215"/>
                  </a:cubicBezTo>
                  <a:lnTo>
                    <a:pt x="810" y="2215"/>
                  </a:lnTo>
                  <a:cubicBezTo>
                    <a:pt x="775" y="2215"/>
                    <a:pt x="739" y="2239"/>
                    <a:pt x="739" y="2286"/>
                  </a:cubicBezTo>
                  <a:cubicBezTo>
                    <a:pt x="739" y="2310"/>
                    <a:pt x="763" y="2346"/>
                    <a:pt x="786" y="2358"/>
                  </a:cubicBezTo>
                  <a:cubicBezTo>
                    <a:pt x="859" y="2369"/>
                    <a:pt x="931" y="2374"/>
                    <a:pt x="1003" y="2374"/>
                  </a:cubicBezTo>
                  <a:cubicBezTo>
                    <a:pt x="1250" y="2374"/>
                    <a:pt x="1491" y="2311"/>
                    <a:pt x="1703" y="2191"/>
                  </a:cubicBezTo>
                  <a:cubicBezTo>
                    <a:pt x="1894" y="2084"/>
                    <a:pt x="2037" y="1917"/>
                    <a:pt x="2132" y="1715"/>
                  </a:cubicBezTo>
                  <a:cubicBezTo>
                    <a:pt x="2203" y="1548"/>
                    <a:pt x="2203" y="1346"/>
                    <a:pt x="2108" y="1179"/>
                  </a:cubicBezTo>
                  <a:cubicBezTo>
                    <a:pt x="2013" y="1024"/>
                    <a:pt x="1846" y="929"/>
                    <a:pt x="1656" y="929"/>
                  </a:cubicBezTo>
                  <a:cubicBezTo>
                    <a:pt x="1441" y="929"/>
                    <a:pt x="1239" y="977"/>
                    <a:pt x="1036" y="1060"/>
                  </a:cubicBezTo>
                  <a:cubicBezTo>
                    <a:pt x="870" y="1131"/>
                    <a:pt x="691" y="1167"/>
                    <a:pt x="513" y="1179"/>
                  </a:cubicBezTo>
                  <a:cubicBezTo>
                    <a:pt x="394" y="1179"/>
                    <a:pt x="286" y="1120"/>
                    <a:pt x="215" y="1024"/>
                  </a:cubicBezTo>
                  <a:cubicBezTo>
                    <a:pt x="155" y="905"/>
                    <a:pt x="155" y="774"/>
                    <a:pt x="215" y="655"/>
                  </a:cubicBezTo>
                  <a:cubicBezTo>
                    <a:pt x="286" y="500"/>
                    <a:pt x="405" y="369"/>
                    <a:pt x="548" y="286"/>
                  </a:cubicBezTo>
                  <a:cubicBezTo>
                    <a:pt x="721" y="190"/>
                    <a:pt x="902" y="148"/>
                    <a:pt x="1091" y="148"/>
                  </a:cubicBezTo>
                  <a:cubicBezTo>
                    <a:pt x="1136" y="148"/>
                    <a:pt x="1181" y="151"/>
                    <a:pt x="1227" y="155"/>
                  </a:cubicBezTo>
                  <a:cubicBezTo>
                    <a:pt x="1263" y="155"/>
                    <a:pt x="1298" y="119"/>
                    <a:pt x="1298" y="84"/>
                  </a:cubicBezTo>
                  <a:cubicBezTo>
                    <a:pt x="1298" y="48"/>
                    <a:pt x="1275" y="12"/>
                    <a:pt x="1227" y="12"/>
                  </a:cubicBezTo>
                  <a:cubicBezTo>
                    <a:pt x="1171" y="5"/>
                    <a:pt x="1115" y="1"/>
                    <a:pt x="10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1218;p121">
              <a:extLst>
                <a:ext uri="{FF2B5EF4-FFF2-40B4-BE49-F238E27FC236}">
                  <a16:creationId xmlns:a16="http://schemas.microsoft.com/office/drawing/2014/main" id="{AECE5FC1-6A77-4222-8700-5904923A6001}"/>
                </a:ext>
              </a:extLst>
            </p:cNvPr>
            <p:cNvSpPr/>
            <p:nvPr/>
          </p:nvSpPr>
          <p:spPr>
            <a:xfrm>
              <a:off x="6300400" y="2092888"/>
              <a:ext cx="53600" cy="65825"/>
            </a:xfrm>
            <a:custGeom>
              <a:avLst/>
              <a:gdLst/>
              <a:ahLst/>
              <a:cxnLst/>
              <a:rect l="l" t="t" r="r" b="b"/>
              <a:pathLst>
                <a:path w="2144" h="2633" extrusionOk="0">
                  <a:moveTo>
                    <a:pt x="1207" y="1"/>
                  </a:moveTo>
                  <a:cubicBezTo>
                    <a:pt x="1194" y="1"/>
                    <a:pt x="1181" y="4"/>
                    <a:pt x="1168" y="10"/>
                  </a:cubicBezTo>
                  <a:lnTo>
                    <a:pt x="60" y="475"/>
                  </a:lnTo>
                  <a:cubicBezTo>
                    <a:pt x="25" y="499"/>
                    <a:pt x="1" y="534"/>
                    <a:pt x="13" y="582"/>
                  </a:cubicBezTo>
                  <a:lnTo>
                    <a:pt x="870" y="2582"/>
                  </a:lnTo>
                  <a:cubicBezTo>
                    <a:pt x="889" y="2612"/>
                    <a:pt x="917" y="2633"/>
                    <a:pt x="953" y="2633"/>
                  </a:cubicBezTo>
                  <a:cubicBezTo>
                    <a:pt x="961" y="2633"/>
                    <a:pt x="969" y="2632"/>
                    <a:pt x="977" y="2630"/>
                  </a:cubicBezTo>
                  <a:lnTo>
                    <a:pt x="2084" y="2165"/>
                  </a:lnTo>
                  <a:cubicBezTo>
                    <a:pt x="2120" y="2142"/>
                    <a:pt x="2144" y="2094"/>
                    <a:pt x="2120" y="2058"/>
                  </a:cubicBezTo>
                  <a:cubicBezTo>
                    <a:pt x="2111" y="2022"/>
                    <a:pt x="2081" y="2006"/>
                    <a:pt x="2046" y="2006"/>
                  </a:cubicBezTo>
                  <a:cubicBezTo>
                    <a:pt x="2035" y="2006"/>
                    <a:pt x="2024" y="2008"/>
                    <a:pt x="2013" y="2011"/>
                  </a:cubicBezTo>
                  <a:lnTo>
                    <a:pt x="977" y="2463"/>
                  </a:lnTo>
                  <a:lnTo>
                    <a:pt x="608" y="1606"/>
                  </a:lnTo>
                  <a:lnTo>
                    <a:pt x="1525" y="1225"/>
                  </a:lnTo>
                  <a:cubicBezTo>
                    <a:pt x="1592" y="1168"/>
                    <a:pt x="1542" y="1069"/>
                    <a:pt x="1466" y="1069"/>
                  </a:cubicBezTo>
                  <a:cubicBezTo>
                    <a:pt x="1462" y="1069"/>
                    <a:pt x="1458" y="1069"/>
                    <a:pt x="1453" y="1070"/>
                  </a:cubicBezTo>
                  <a:lnTo>
                    <a:pt x="560" y="1463"/>
                  </a:lnTo>
                  <a:lnTo>
                    <a:pt x="203" y="606"/>
                  </a:lnTo>
                  <a:lnTo>
                    <a:pt x="1239" y="153"/>
                  </a:lnTo>
                  <a:cubicBezTo>
                    <a:pt x="1275" y="141"/>
                    <a:pt x="1298" y="94"/>
                    <a:pt x="1275" y="46"/>
                  </a:cubicBezTo>
                  <a:cubicBezTo>
                    <a:pt x="1266" y="20"/>
                    <a:pt x="1239" y="1"/>
                    <a:pt x="12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1219;p121">
              <a:extLst>
                <a:ext uri="{FF2B5EF4-FFF2-40B4-BE49-F238E27FC236}">
                  <a16:creationId xmlns:a16="http://schemas.microsoft.com/office/drawing/2014/main" id="{0DBF820E-1A96-440E-87D2-A4C5BC3B9939}"/>
                </a:ext>
              </a:extLst>
            </p:cNvPr>
            <p:cNvSpPr/>
            <p:nvPr/>
          </p:nvSpPr>
          <p:spPr>
            <a:xfrm>
              <a:off x="6362925" y="2080813"/>
              <a:ext cx="44375" cy="62050"/>
            </a:xfrm>
            <a:custGeom>
              <a:avLst/>
              <a:gdLst/>
              <a:ahLst/>
              <a:cxnLst/>
              <a:rect l="l" t="t" r="r" b="b"/>
              <a:pathLst>
                <a:path w="1775" h="2482" extrusionOk="0">
                  <a:moveTo>
                    <a:pt x="405" y="291"/>
                  </a:moveTo>
                  <a:lnTo>
                    <a:pt x="1167" y="1398"/>
                  </a:lnTo>
                  <a:lnTo>
                    <a:pt x="250" y="1636"/>
                  </a:lnTo>
                  <a:lnTo>
                    <a:pt x="405" y="291"/>
                  </a:lnTo>
                  <a:close/>
                  <a:moveTo>
                    <a:pt x="343" y="1"/>
                  </a:moveTo>
                  <a:cubicBezTo>
                    <a:pt x="335" y="1"/>
                    <a:pt x="328" y="2"/>
                    <a:pt x="321" y="5"/>
                  </a:cubicBezTo>
                  <a:cubicBezTo>
                    <a:pt x="286" y="5"/>
                    <a:pt x="262" y="29"/>
                    <a:pt x="250" y="65"/>
                  </a:cubicBezTo>
                  <a:lnTo>
                    <a:pt x="0" y="2386"/>
                  </a:lnTo>
                  <a:cubicBezTo>
                    <a:pt x="0" y="2434"/>
                    <a:pt x="24" y="2470"/>
                    <a:pt x="71" y="2482"/>
                  </a:cubicBezTo>
                  <a:lnTo>
                    <a:pt x="107" y="2482"/>
                  </a:lnTo>
                  <a:cubicBezTo>
                    <a:pt x="131" y="2470"/>
                    <a:pt x="155" y="2434"/>
                    <a:pt x="167" y="2410"/>
                  </a:cubicBezTo>
                  <a:lnTo>
                    <a:pt x="226" y="1815"/>
                  </a:lnTo>
                  <a:lnTo>
                    <a:pt x="1274" y="1541"/>
                  </a:lnTo>
                  <a:lnTo>
                    <a:pt x="1619" y="2029"/>
                  </a:lnTo>
                  <a:cubicBezTo>
                    <a:pt x="1629" y="2049"/>
                    <a:pt x="1655" y="2068"/>
                    <a:pt x="1683" y="2068"/>
                  </a:cubicBezTo>
                  <a:cubicBezTo>
                    <a:pt x="1689" y="2068"/>
                    <a:pt x="1696" y="2067"/>
                    <a:pt x="1703" y="2065"/>
                  </a:cubicBezTo>
                  <a:lnTo>
                    <a:pt x="1726" y="2053"/>
                  </a:lnTo>
                  <a:cubicBezTo>
                    <a:pt x="1762" y="2029"/>
                    <a:pt x="1774" y="1970"/>
                    <a:pt x="1750" y="1934"/>
                  </a:cubicBezTo>
                  <a:lnTo>
                    <a:pt x="405" y="29"/>
                  </a:lnTo>
                  <a:cubicBezTo>
                    <a:pt x="387" y="12"/>
                    <a:pt x="364" y="1"/>
                    <a:pt x="3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1220;p121">
              <a:extLst>
                <a:ext uri="{FF2B5EF4-FFF2-40B4-BE49-F238E27FC236}">
                  <a16:creationId xmlns:a16="http://schemas.microsoft.com/office/drawing/2014/main" id="{99A52CAB-E363-4A90-B298-BC6E0250BB43}"/>
                </a:ext>
              </a:extLst>
            </p:cNvPr>
            <p:cNvSpPr/>
            <p:nvPr/>
          </p:nvSpPr>
          <p:spPr>
            <a:xfrm>
              <a:off x="6411125" y="2070113"/>
              <a:ext cx="43800" cy="60250"/>
            </a:xfrm>
            <a:custGeom>
              <a:avLst/>
              <a:gdLst/>
              <a:ahLst/>
              <a:cxnLst/>
              <a:rect l="l" t="t" r="r" b="b"/>
              <a:pathLst>
                <a:path w="1752" h="2410" extrusionOk="0">
                  <a:moveTo>
                    <a:pt x="751" y="159"/>
                  </a:moveTo>
                  <a:lnTo>
                    <a:pt x="751" y="171"/>
                  </a:lnTo>
                  <a:cubicBezTo>
                    <a:pt x="788" y="165"/>
                    <a:pt x="823" y="162"/>
                    <a:pt x="857" y="162"/>
                  </a:cubicBezTo>
                  <a:cubicBezTo>
                    <a:pt x="1464" y="162"/>
                    <a:pt x="1536" y="1126"/>
                    <a:pt x="870" y="1171"/>
                  </a:cubicBezTo>
                  <a:lnTo>
                    <a:pt x="834" y="1171"/>
                  </a:lnTo>
                  <a:lnTo>
                    <a:pt x="275" y="1231"/>
                  </a:lnTo>
                  <a:lnTo>
                    <a:pt x="179" y="219"/>
                  </a:lnTo>
                  <a:lnTo>
                    <a:pt x="751" y="159"/>
                  </a:lnTo>
                  <a:close/>
                  <a:moveTo>
                    <a:pt x="814" y="1"/>
                  </a:moveTo>
                  <a:cubicBezTo>
                    <a:pt x="790" y="1"/>
                    <a:pt x="765" y="2"/>
                    <a:pt x="739" y="5"/>
                  </a:cubicBezTo>
                  <a:lnTo>
                    <a:pt x="84" y="76"/>
                  </a:lnTo>
                  <a:lnTo>
                    <a:pt x="60" y="76"/>
                  </a:lnTo>
                  <a:cubicBezTo>
                    <a:pt x="25" y="76"/>
                    <a:pt x="1" y="112"/>
                    <a:pt x="1" y="159"/>
                  </a:cubicBezTo>
                  <a:lnTo>
                    <a:pt x="227" y="2338"/>
                  </a:lnTo>
                  <a:cubicBezTo>
                    <a:pt x="227" y="2386"/>
                    <a:pt x="263" y="2410"/>
                    <a:pt x="310" y="2410"/>
                  </a:cubicBezTo>
                  <a:cubicBezTo>
                    <a:pt x="358" y="2410"/>
                    <a:pt x="394" y="2374"/>
                    <a:pt x="382" y="2326"/>
                  </a:cubicBezTo>
                  <a:lnTo>
                    <a:pt x="298" y="1398"/>
                  </a:lnTo>
                  <a:lnTo>
                    <a:pt x="858" y="1338"/>
                  </a:lnTo>
                  <a:lnTo>
                    <a:pt x="882" y="1338"/>
                  </a:lnTo>
                  <a:cubicBezTo>
                    <a:pt x="977" y="1350"/>
                    <a:pt x="1072" y="1386"/>
                    <a:pt x="1168" y="1433"/>
                  </a:cubicBezTo>
                  <a:cubicBezTo>
                    <a:pt x="1287" y="1493"/>
                    <a:pt x="1370" y="1624"/>
                    <a:pt x="1382" y="1767"/>
                  </a:cubicBezTo>
                  <a:cubicBezTo>
                    <a:pt x="1394" y="1898"/>
                    <a:pt x="1430" y="2029"/>
                    <a:pt x="1489" y="2148"/>
                  </a:cubicBezTo>
                  <a:cubicBezTo>
                    <a:pt x="1525" y="2195"/>
                    <a:pt x="1584" y="2231"/>
                    <a:pt x="1656" y="2231"/>
                  </a:cubicBezTo>
                  <a:lnTo>
                    <a:pt x="1692" y="2231"/>
                  </a:lnTo>
                  <a:cubicBezTo>
                    <a:pt x="1727" y="2219"/>
                    <a:pt x="1751" y="2172"/>
                    <a:pt x="1739" y="2124"/>
                  </a:cubicBezTo>
                  <a:cubicBezTo>
                    <a:pt x="1715" y="2088"/>
                    <a:pt x="1680" y="2076"/>
                    <a:pt x="1644" y="2076"/>
                  </a:cubicBezTo>
                  <a:cubicBezTo>
                    <a:pt x="1620" y="2064"/>
                    <a:pt x="1608" y="2052"/>
                    <a:pt x="1596" y="2029"/>
                  </a:cubicBezTo>
                  <a:cubicBezTo>
                    <a:pt x="1561" y="1945"/>
                    <a:pt x="1549" y="1850"/>
                    <a:pt x="1549" y="1755"/>
                  </a:cubicBezTo>
                  <a:cubicBezTo>
                    <a:pt x="1525" y="1541"/>
                    <a:pt x="1382" y="1350"/>
                    <a:pt x="1180" y="1267"/>
                  </a:cubicBezTo>
                  <a:lnTo>
                    <a:pt x="1144" y="1255"/>
                  </a:lnTo>
                  <a:cubicBezTo>
                    <a:pt x="1741" y="899"/>
                    <a:pt x="1474" y="1"/>
                    <a:pt x="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1221;p121">
              <a:extLst>
                <a:ext uri="{FF2B5EF4-FFF2-40B4-BE49-F238E27FC236}">
                  <a16:creationId xmlns:a16="http://schemas.microsoft.com/office/drawing/2014/main" id="{2805254A-AD3A-4590-8E53-07521189F64D}"/>
                </a:ext>
              </a:extLst>
            </p:cNvPr>
            <p:cNvSpPr/>
            <p:nvPr/>
          </p:nvSpPr>
          <p:spPr>
            <a:xfrm>
              <a:off x="6466800" y="2068113"/>
              <a:ext cx="52700" cy="59600"/>
            </a:xfrm>
            <a:custGeom>
              <a:avLst/>
              <a:gdLst/>
              <a:ahLst/>
              <a:cxnLst/>
              <a:rect l="l" t="t" r="r" b="b"/>
              <a:pathLst>
                <a:path w="2108" h="2384" extrusionOk="0">
                  <a:moveTo>
                    <a:pt x="1218" y="0"/>
                  </a:moveTo>
                  <a:cubicBezTo>
                    <a:pt x="583" y="0"/>
                    <a:pt x="47" y="504"/>
                    <a:pt x="24" y="1144"/>
                  </a:cubicBezTo>
                  <a:cubicBezTo>
                    <a:pt x="0" y="1799"/>
                    <a:pt x="512" y="2359"/>
                    <a:pt x="1179" y="2383"/>
                  </a:cubicBezTo>
                  <a:cubicBezTo>
                    <a:pt x="1199" y="2383"/>
                    <a:pt x="1218" y="2384"/>
                    <a:pt x="1238" y="2384"/>
                  </a:cubicBezTo>
                  <a:cubicBezTo>
                    <a:pt x="1492" y="2384"/>
                    <a:pt x="1743" y="2312"/>
                    <a:pt x="1953" y="2168"/>
                  </a:cubicBezTo>
                  <a:lnTo>
                    <a:pt x="1965" y="2168"/>
                  </a:lnTo>
                  <a:cubicBezTo>
                    <a:pt x="1989" y="2132"/>
                    <a:pt x="1989" y="2085"/>
                    <a:pt x="1965" y="2061"/>
                  </a:cubicBezTo>
                  <a:cubicBezTo>
                    <a:pt x="1951" y="2033"/>
                    <a:pt x="1929" y="2022"/>
                    <a:pt x="1903" y="2022"/>
                  </a:cubicBezTo>
                  <a:cubicBezTo>
                    <a:pt x="1885" y="2022"/>
                    <a:pt x="1865" y="2027"/>
                    <a:pt x="1846" y="2037"/>
                  </a:cubicBezTo>
                  <a:cubicBezTo>
                    <a:pt x="1680" y="2151"/>
                    <a:pt x="1477" y="2220"/>
                    <a:pt x="1270" y="2220"/>
                  </a:cubicBezTo>
                  <a:cubicBezTo>
                    <a:pt x="1240" y="2220"/>
                    <a:pt x="1210" y="2219"/>
                    <a:pt x="1179" y="2216"/>
                  </a:cubicBezTo>
                  <a:lnTo>
                    <a:pt x="1084" y="2216"/>
                  </a:lnTo>
                  <a:cubicBezTo>
                    <a:pt x="524" y="2156"/>
                    <a:pt x="119" y="1644"/>
                    <a:pt x="179" y="1073"/>
                  </a:cubicBezTo>
                  <a:cubicBezTo>
                    <a:pt x="235" y="550"/>
                    <a:pt x="685" y="162"/>
                    <a:pt x="1210" y="162"/>
                  </a:cubicBezTo>
                  <a:cubicBezTo>
                    <a:pt x="1247" y="162"/>
                    <a:pt x="1284" y="164"/>
                    <a:pt x="1322" y="168"/>
                  </a:cubicBezTo>
                  <a:cubicBezTo>
                    <a:pt x="1560" y="192"/>
                    <a:pt x="1786" y="287"/>
                    <a:pt x="1965" y="442"/>
                  </a:cubicBezTo>
                  <a:cubicBezTo>
                    <a:pt x="1977" y="460"/>
                    <a:pt x="1995" y="469"/>
                    <a:pt x="2014" y="469"/>
                  </a:cubicBezTo>
                  <a:cubicBezTo>
                    <a:pt x="2033" y="469"/>
                    <a:pt x="2054" y="460"/>
                    <a:pt x="2072" y="442"/>
                  </a:cubicBezTo>
                  <a:cubicBezTo>
                    <a:pt x="2108" y="406"/>
                    <a:pt x="2108" y="358"/>
                    <a:pt x="2072" y="323"/>
                  </a:cubicBezTo>
                  <a:cubicBezTo>
                    <a:pt x="1858" y="144"/>
                    <a:pt x="1596" y="37"/>
                    <a:pt x="1322" y="13"/>
                  </a:cubicBezTo>
                  <a:lnTo>
                    <a:pt x="1334" y="1"/>
                  </a:lnTo>
                  <a:lnTo>
                    <a:pt x="1262" y="1"/>
                  </a:lnTo>
                  <a:cubicBezTo>
                    <a:pt x="1248" y="1"/>
                    <a:pt x="1233" y="0"/>
                    <a:pt x="1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01222;p121">
              <a:extLst>
                <a:ext uri="{FF2B5EF4-FFF2-40B4-BE49-F238E27FC236}">
                  <a16:creationId xmlns:a16="http://schemas.microsoft.com/office/drawing/2014/main" id="{AB050015-BD5D-42FA-B799-18359B3B92F5}"/>
                </a:ext>
              </a:extLst>
            </p:cNvPr>
            <p:cNvSpPr/>
            <p:nvPr/>
          </p:nvSpPr>
          <p:spPr>
            <a:xfrm>
              <a:off x="6530200" y="2074988"/>
              <a:ext cx="50925" cy="65575"/>
            </a:xfrm>
            <a:custGeom>
              <a:avLst/>
              <a:gdLst/>
              <a:ahLst/>
              <a:cxnLst/>
              <a:rect l="l" t="t" r="r" b="b"/>
              <a:pathLst>
                <a:path w="2037" h="2623" extrusionOk="0">
                  <a:moveTo>
                    <a:pt x="631" y="0"/>
                  </a:moveTo>
                  <a:cubicBezTo>
                    <a:pt x="596" y="0"/>
                    <a:pt x="548" y="24"/>
                    <a:pt x="536" y="60"/>
                  </a:cubicBezTo>
                  <a:lnTo>
                    <a:pt x="12" y="2191"/>
                  </a:lnTo>
                  <a:cubicBezTo>
                    <a:pt x="0" y="2227"/>
                    <a:pt x="24" y="2274"/>
                    <a:pt x="72" y="2286"/>
                  </a:cubicBezTo>
                  <a:cubicBezTo>
                    <a:pt x="78" y="2288"/>
                    <a:pt x="84" y="2289"/>
                    <a:pt x="91" y="2289"/>
                  </a:cubicBezTo>
                  <a:cubicBezTo>
                    <a:pt x="123" y="2289"/>
                    <a:pt x="157" y="2266"/>
                    <a:pt x="167" y="2227"/>
                  </a:cubicBezTo>
                  <a:lnTo>
                    <a:pt x="417" y="1250"/>
                  </a:lnTo>
                  <a:lnTo>
                    <a:pt x="1596" y="1548"/>
                  </a:lnTo>
                  <a:lnTo>
                    <a:pt x="1346" y="2512"/>
                  </a:lnTo>
                  <a:cubicBezTo>
                    <a:pt x="1334" y="2560"/>
                    <a:pt x="1358" y="2608"/>
                    <a:pt x="1405" y="2619"/>
                  </a:cubicBezTo>
                  <a:cubicBezTo>
                    <a:pt x="1411" y="2622"/>
                    <a:pt x="1418" y="2623"/>
                    <a:pt x="1424" y="2623"/>
                  </a:cubicBezTo>
                  <a:cubicBezTo>
                    <a:pt x="1456" y="2623"/>
                    <a:pt x="1491" y="2599"/>
                    <a:pt x="1501" y="2560"/>
                  </a:cubicBezTo>
                  <a:lnTo>
                    <a:pt x="2036" y="429"/>
                  </a:lnTo>
                  <a:cubicBezTo>
                    <a:pt x="2036" y="393"/>
                    <a:pt x="2012" y="357"/>
                    <a:pt x="1989" y="345"/>
                  </a:cubicBezTo>
                  <a:cubicBezTo>
                    <a:pt x="1977" y="343"/>
                    <a:pt x="1966" y="341"/>
                    <a:pt x="1955" y="341"/>
                  </a:cubicBezTo>
                  <a:cubicBezTo>
                    <a:pt x="1920" y="341"/>
                    <a:pt x="1888" y="357"/>
                    <a:pt x="1870" y="393"/>
                  </a:cubicBezTo>
                  <a:lnTo>
                    <a:pt x="1631" y="1369"/>
                  </a:lnTo>
                  <a:lnTo>
                    <a:pt x="453" y="1084"/>
                  </a:lnTo>
                  <a:lnTo>
                    <a:pt x="703" y="95"/>
                  </a:lnTo>
                  <a:cubicBezTo>
                    <a:pt x="703" y="60"/>
                    <a:pt x="679" y="12"/>
                    <a:pt x="6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01223;p121">
              <a:extLst>
                <a:ext uri="{FF2B5EF4-FFF2-40B4-BE49-F238E27FC236}">
                  <a16:creationId xmlns:a16="http://schemas.microsoft.com/office/drawing/2014/main" id="{9CCABA53-B2B2-4A9E-AEBC-55D181AEBA01}"/>
                </a:ext>
              </a:extLst>
            </p:cNvPr>
            <p:cNvSpPr/>
            <p:nvPr/>
          </p:nvSpPr>
          <p:spPr>
            <a:xfrm>
              <a:off x="6415900" y="1889838"/>
              <a:ext cx="108675" cy="108375"/>
            </a:xfrm>
            <a:custGeom>
              <a:avLst/>
              <a:gdLst/>
              <a:ahLst/>
              <a:cxnLst/>
              <a:rect l="l" t="t" r="r" b="b"/>
              <a:pathLst>
                <a:path w="4347" h="4335" extrusionOk="0">
                  <a:moveTo>
                    <a:pt x="429" y="0"/>
                  </a:moveTo>
                  <a:lnTo>
                    <a:pt x="0" y="4334"/>
                  </a:lnTo>
                  <a:lnTo>
                    <a:pt x="4346" y="4334"/>
                  </a:lnTo>
                  <a:lnTo>
                    <a:pt x="39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1224;p121">
              <a:extLst>
                <a:ext uri="{FF2B5EF4-FFF2-40B4-BE49-F238E27FC236}">
                  <a16:creationId xmlns:a16="http://schemas.microsoft.com/office/drawing/2014/main" id="{FC70DB91-90BD-4DE9-8C1A-6807B91A4684}"/>
                </a:ext>
              </a:extLst>
            </p:cNvPr>
            <p:cNvSpPr/>
            <p:nvPr/>
          </p:nvSpPr>
          <p:spPr>
            <a:xfrm>
              <a:off x="6145025" y="1944313"/>
              <a:ext cx="139025" cy="142900"/>
            </a:xfrm>
            <a:custGeom>
              <a:avLst/>
              <a:gdLst/>
              <a:ahLst/>
              <a:cxnLst/>
              <a:rect l="l" t="t" r="r" b="b"/>
              <a:pathLst>
                <a:path w="5561" h="5716" extrusionOk="0">
                  <a:moveTo>
                    <a:pt x="3013" y="0"/>
                  </a:moveTo>
                  <a:lnTo>
                    <a:pt x="1" y="1751"/>
                  </a:lnTo>
                  <a:lnTo>
                    <a:pt x="1798" y="5715"/>
                  </a:lnTo>
                  <a:lnTo>
                    <a:pt x="5561" y="3548"/>
                  </a:lnTo>
                  <a:lnTo>
                    <a:pt x="30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01225;p121">
              <a:extLst>
                <a:ext uri="{FF2B5EF4-FFF2-40B4-BE49-F238E27FC236}">
                  <a16:creationId xmlns:a16="http://schemas.microsoft.com/office/drawing/2014/main" id="{EFEA7F00-64B2-4962-82C3-EC6F501B2298}"/>
                </a:ext>
              </a:extLst>
            </p:cNvPr>
            <p:cNvSpPr/>
            <p:nvPr/>
          </p:nvSpPr>
          <p:spPr>
            <a:xfrm>
              <a:off x="5950350" y="2138088"/>
              <a:ext cx="142900" cy="139025"/>
            </a:xfrm>
            <a:custGeom>
              <a:avLst/>
              <a:gdLst/>
              <a:ahLst/>
              <a:cxnLst/>
              <a:rect l="l" t="t" r="r" b="b"/>
              <a:pathLst>
                <a:path w="5716" h="5561" extrusionOk="0">
                  <a:moveTo>
                    <a:pt x="1739" y="0"/>
                  </a:moveTo>
                  <a:lnTo>
                    <a:pt x="1" y="3013"/>
                  </a:lnTo>
                  <a:lnTo>
                    <a:pt x="3537" y="5560"/>
                  </a:lnTo>
                  <a:lnTo>
                    <a:pt x="5716" y="1798"/>
                  </a:lnTo>
                  <a:lnTo>
                    <a:pt x="17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1226;p121">
              <a:extLst>
                <a:ext uri="{FF2B5EF4-FFF2-40B4-BE49-F238E27FC236}">
                  <a16:creationId xmlns:a16="http://schemas.microsoft.com/office/drawing/2014/main" id="{5B5C6891-A007-4A2D-A62F-AF99A1DE6ED4}"/>
                </a:ext>
              </a:extLst>
            </p:cNvPr>
            <p:cNvSpPr/>
            <p:nvPr/>
          </p:nvSpPr>
          <p:spPr>
            <a:xfrm>
              <a:off x="5894400" y="2408363"/>
              <a:ext cx="108675" cy="108650"/>
            </a:xfrm>
            <a:custGeom>
              <a:avLst/>
              <a:gdLst/>
              <a:ahLst/>
              <a:cxnLst/>
              <a:rect l="l" t="t" r="r" b="b"/>
              <a:pathLst>
                <a:path w="4347" h="4346" extrusionOk="0">
                  <a:moveTo>
                    <a:pt x="4346" y="0"/>
                  </a:moveTo>
                  <a:lnTo>
                    <a:pt x="1" y="441"/>
                  </a:lnTo>
                  <a:lnTo>
                    <a:pt x="1" y="3917"/>
                  </a:lnTo>
                  <a:lnTo>
                    <a:pt x="4346" y="4346"/>
                  </a:lnTo>
                  <a:lnTo>
                    <a:pt x="43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1227;p121">
              <a:extLst>
                <a:ext uri="{FF2B5EF4-FFF2-40B4-BE49-F238E27FC236}">
                  <a16:creationId xmlns:a16="http://schemas.microsoft.com/office/drawing/2014/main" id="{F2A558B2-FF48-4914-BCF4-B90F651FECCC}"/>
                </a:ext>
              </a:extLst>
            </p:cNvPr>
            <p:cNvSpPr/>
            <p:nvPr/>
          </p:nvSpPr>
          <p:spPr>
            <a:xfrm>
              <a:off x="5948875" y="2648863"/>
              <a:ext cx="142900" cy="138725"/>
            </a:xfrm>
            <a:custGeom>
              <a:avLst/>
              <a:gdLst/>
              <a:ahLst/>
              <a:cxnLst/>
              <a:rect l="l" t="t" r="r" b="b"/>
              <a:pathLst>
                <a:path w="5716" h="5549" extrusionOk="0">
                  <a:moveTo>
                    <a:pt x="3548" y="0"/>
                  </a:moveTo>
                  <a:lnTo>
                    <a:pt x="0" y="2536"/>
                  </a:lnTo>
                  <a:lnTo>
                    <a:pt x="1739" y="5549"/>
                  </a:lnTo>
                  <a:lnTo>
                    <a:pt x="5715" y="3763"/>
                  </a:lnTo>
                  <a:lnTo>
                    <a:pt x="35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01228;p121">
              <a:extLst>
                <a:ext uri="{FF2B5EF4-FFF2-40B4-BE49-F238E27FC236}">
                  <a16:creationId xmlns:a16="http://schemas.microsoft.com/office/drawing/2014/main" id="{DDAA2051-FB20-46F0-A5DC-77D202AFA6AA}"/>
                </a:ext>
              </a:extLst>
            </p:cNvPr>
            <p:cNvSpPr/>
            <p:nvPr/>
          </p:nvSpPr>
          <p:spPr>
            <a:xfrm>
              <a:off x="6142650" y="2839663"/>
              <a:ext cx="139025" cy="142900"/>
            </a:xfrm>
            <a:custGeom>
              <a:avLst/>
              <a:gdLst/>
              <a:ahLst/>
              <a:cxnLst/>
              <a:rect l="l" t="t" r="r" b="b"/>
              <a:pathLst>
                <a:path w="5561" h="5716" extrusionOk="0">
                  <a:moveTo>
                    <a:pt x="1798" y="0"/>
                  </a:moveTo>
                  <a:lnTo>
                    <a:pt x="0" y="3977"/>
                  </a:lnTo>
                  <a:lnTo>
                    <a:pt x="3013" y="5715"/>
                  </a:lnTo>
                  <a:lnTo>
                    <a:pt x="5561" y="2167"/>
                  </a:lnTo>
                  <a:lnTo>
                    <a:pt x="17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01229;p121">
              <a:extLst>
                <a:ext uri="{FF2B5EF4-FFF2-40B4-BE49-F238E27FC236}">
                  <a16:creationId xmlns:a16="http://schemas.microsoft.com/office/drawing/2014/main" id="{DA35FCE3-F0E9-42B8-93F8-9338CAAC8D3F}"/>
                </a:ext>
              </a:extLst>
            </p:cNvPr>
            <p:cNvSpPr/>
            <p:nvPr/>
          </p:nvSpPr>
          <p:spPr>
            <a:xfrm>
              <a:off x="6412925" y="2929838"/>
              <a:ext cx="108675" cy="108675"/>
            </a:xfrm>
            <a:custGeom>
              <a:avLst/>
              <a:gdLst/>
              <a:ahLst/>
              <a:cxnLst/>
              <a:rect l="l" t="t" r="r" b="b"/>
              <a:pathLst>
                <a:path w="4347" h="4347" extrusionOk="0">
                  <a:moveTo>
                    <a:pt x="0" y="1"/>
                  </a:moveTo>
                  <a:lnTo>
                    <a:pt x="441" y="4347"/>
                  </a:lnTo>
                  <a:lnTo>
                    <a:pt x="3917" y="4347"/>
                  </a:lnTo>
                  <a:lnTo>
                    <a:pt x="43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1230;p121">
              <a:extLst>
                <a:ext uri="{FF2B5EF4-FFF2-40B4-BE49-F238E27FC236}">
                  <a16:creationId xmlns:a16="http://schemas.microsoft.com/office/drawing/2014/main" id="{D62E3C72-048D-46E5-A511-5F56EB656194}"/>
                </a:ext>
              </a:extLst>
            </p:cNvPr>
            <p:cNvSpPr/>
            <p:nvPr/>
          </p:nvSpPr>
          <p:spPr>
            <a:xfrm>
              <a:off x="6653425" y="2841138"/>
              <a:ext cx="138725" cy="142900"/>
            </a:xfrm>
            <a:custGeom>
              <a:avLst/>
              <a:gdLst/>
              <a:ahLst/>
              <a:cxnLst/>
              <a:rect l="l" t="t" r="r" b="b"/>
              <a:pathLst>
                <a:path w="5549" h="5716" extrusionOk="0">
                  <a:moveTo>
                    <a:pt x="3763" y="1"/>
                  </a:moveTo>
                  <a:lnTo>
                    <a:pt x="1" y="2168"/>
                  </a:lnTo>
                  <a:lnTo>
                    <a:pt x="2537" y="5716"/>
                  </a:lnTo>
                  <a:lnTo>
                    <a:pt x="5549" y="3966"/>
                  </a:lnTo>
                  <a:lnTo>
                    <a:pt x="37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01231;p121">
              <a:extLst>
                <a:ext uri="{FF2B5EF4-FFF2-40B4-BE49-F238E27FC236}">
                  <a16:creationId xmlns:a16="http://schemas.microsoft.com/office/drawing/2014/main" id="{241B24EB-1B8B-493C-8B0F-543895AA8EB9}"/>
                </a:ext>
              </a:extLst>
            </p:cNvPr>
            <p:cNvSpPr/>
            <p:nvPr/>
          </p:nvSpPr>
          <p:spPr>
            <a:xfrm>
              <a:off x="6844225" y="2651238"/>
              <a:ext cx="142900" cy="139025"/>
            </a:xfrm>
            <a:custGeom>
              <a:avLst/>
              <a:gdLst/>
              <a:ahLst/>
              <a:cxnLst/>
              <a:rect l="l" t="t" r="r" b="b"/>
              <a:pathLst>
                <a:path w="5716" h="5561" extrusionOk="0">
                  <a:moveTo>
                    <a:pt x="2179" y="1"/>
                  </a:moveTo>
                  <a:lnTo>
                    <a:pt x="0" y="3763"/>
                  </a:lnTo>
                  <a:lnTo>
                    <a:pt x="3977" y="5561"/>
                  </a:lnTo>
                  <a:lnTo>
                    <a:pt x="5715" y="2549"/>
                  </a:lnTo>
                  <a:lnTo>
                    <a:pt x="21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01232;p121">
              <a:extLst>
                <a:ext uri="{FF2B5EF4-FFF2-40B4-BE49-F238E27FC236}">
                  <a16:creationId xmlns:a16="http://schemas.microsoft.com/office/drawing/2014/main" id="{767705C7-ECCB-4594-AE7A-23E77012788C}"/>
                </a:ext>
              </a:extLst>
            </p:cNvPr>
            <p:cNvSpPr/>
            <p:nvPr/>
          </p:nvSpPr>
          <p:spPr>
            <a:xfrm>
              <a:off x="6934425" y="2411338"/>
              <a:ext cx="108650" cy="108375"/>
            </a:xfrm>
            <a:custGeom>
              <a:avLst/>
              <a:gdLst/>
              <a:ahLst/>
              <a:cxnLst/>
              <a:rect l="l" t="t" r="r" b="b"/>
              <a:pathLst>
                <a:path w="4346" h="4335" extrusionOk="0">
                  <a:moveTo>
                    <a:pt x="0" y="0"/>
                  </a:moveTo>
                  <a:lnTo>
                    <a:pt x="0" y="4334"/>
                  </a:lnTo>
                  <a:lnTo>
                    <a:pt x="4346" y="3905"/>
                  </a:lnTo>
                  <a:lnTo>
                    <a:pt x="4346" y="429"/>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01233;p121">
              <a:extLst>
                <a:ext uri="{FF2B5EF4-FFF2-40B4-BE49-F238E27FC236}">
                  <a16:creationId xmlns:a16="http://schemas.microsoft.com/office/drawing/2014/main" id="{2E66751B-8591-4C23-BF24-397B5A1ED4ED}"/>
                </a:ext>
              </a:extLst>
            </p:cNvPr>
            <p:cNvSpPr/>
            <p:nvPr/>
          </p:nvSpPr>
          <p:spPr>
            <a:xfrm>
              <a:off x="6845700" y="2140463"/>
              <a:ext cx="142900" cy="139025"/>
            </a:xfrm>
            <a:custGeom>
              <a:avLst/>
              <a:gdLst/>
              <a:ahLst/>
              <a:cxnLst/>
              <a:rect l="l" t="t" r="r" b="b"/>
              <a:pathLst>
                <a:path w="5716" h="5561" extrusionOk="0">
                  <a:moveTo>
                    <a:pt x="3966" y="0"/>
                  </a:moveTo>
                  <a:lnTo>
                    <a:pt x="1" y="1798"/>
                  </a:lnTo>
                  <a:lnTo>
                    <a:pt x="2168" y="5561"/>
                  </a:lnTo>
                  <a:lnTo>
                    <a:pt x="5716" y="3025"/>
                  </a:lnTo>
                  <a:lnTo>
                    <a:pt x="39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01234;p121">
              <a:extLst>
                <a:ext uri="{FF2B5EF4-FFF2-40B4-BE49-F238E27FC236}">
                  <a16:creationId xmlns:a16="http://schemas.microsoft.com/office/drawing/2014/main" id="{6386EE77-BDE1-4834-8619-311319DF328B}"/>
                </a:ext>
              </a:extLst>
            </p:cNvPr>
            <p:cNvSpPr/>
            <p:nvPr/>
          </p:nvSpPr>
          <p:spPr>
            <a:xfrm>
              <a:off x="6655800" y="1945788"/>
              <a:ext cx="139025" cy="142900"/>
            </a:xfrm>
            <a:custGeom>
              <a:avLst/>
              <a:gdLst/>
              <a:ahLst/>
              <a:cxnLst/>
              <a:rect l="l" t="t" r="r" b="b"/>
              <a:pathLst>
                <a:path w="5561" h="5716" extrusionOk="0">
                  <a:moveTo>
                    <a:pt x="2537" y="1"/>
                  </a:moveTo>
                  <a:lnTo>
                    <a:pt x="1" y="3537"/>
                  </a:lnTo>
                  <a:lnTo>
                    <a:pt x="3763" y="5716"/>
                  </a:lnTo>
                  <a:lnTo>
                    <a:pt x="5561" y="1739"/>
                  </a:lnTo>
                  <a:lnTo>
                    <a:pt x="25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01235;p121">
              <a:extLst>
                <a:ext uri="{FF2B5EF4-FFF2-40B4-BE49-F238E27FC236}">
                  <a16:creationId xmlns:a16="http://schemas.microsoft.com/office/drawing/2014/main" id="{F61317D4-EC7F-4763-AA5A-26CCE1AA27F0}"/>
                </a:ext>
              </a:extLst>
            </p:cNvPr>
            <p:cNvSpPr/>
            <p:nvPr/>
          </p:nvSpPr>
          <p:spPr>
            <a:xfrm>
              <a:off x="6421850" y="2412813"/>
              <a:ext cx="88425" cy="130700"/>
            </a:xfrm>
            <a:custGeom>
              <a:avLst/>
              <a:gdLst/>
              <a:ahLst/>
              <a:cxnLst/>
              <a:rect l="l" t="t" r="r" b="b"/>
              <a:pathLst>
                <a:path w="3537" h="5228" extrusionOk="0">
                  <a:moveTo>
                    <a:pt x="1739" y="1"/>
                  </a:moveTo>
                  <a:cubicBezTo>
                    <a:pt x="1298" y="1"/>
                    <a:pt x="870" y="167"/>
                    <a:pt x="536" y="465"/>
                  </a:cubicBezTo>
                  <a:lnTo>
                    <a:pt x="322" y="679"/>
                  </a:lnTo>
                  <a:cubicBezTo>
                    <a:pt x="143" y="822"/>
                    <a:pt x="131" y="1084"/>
                    <a:pt x="286" y="1251"/>
                  </a:cubicBezTo>
                  <a:lnTo>
                    <a:pt x="298" y="1263"/>
                  </a:lnTo>
                  <a:cubicBezTo>
                    <a:pt x="380" y="1351"/>
                    <a:pt x="488" y="1396"/>
                    <a:pt x="596" y="1396"/>
                  </a:cubicBezTo>
                  <a:cubicBezTo>
                    <a:pt x="694" y="1396"/>
                    <a:pt x="791" y="1360"/>
                    <a:pt x="870" y="1287"/>
                  </a:cubicBezTo>
                  <a:lnTo>
                    <a:pt x="1096" y="1072"/>
                  </a:lnTo>
                  <a:cubicBezTo>
                    <a:pt x="1274" y="917"/>
                    <a:pt x="1501" y="834"/>
                    <a:pt x="1739" y="834"/>
                  </a:cubicBezTo>
                  <a:cubicBezTo>
                    <a:pt x="1751" y="834"/>
                    <a:pt x="1764" y="833"/>
                    <a:pt x="1776" y="833"/>
                  </a:cubicBezTo>
                  <a:cubicBezTo>
                    <a:pt x="2036" y="833"/>
                    <a:pt x="2283" y="951"/>
                    <a:pt x="2453" y="1144"/>
                  </a:cubicBezTo>
                  <a:cubicBezTo>
                    <a:pt x="2620" y="1322"/>
                    <a:pt x="2703" y="1549"/>
                    <a:pt x="2703" y="1799"/>
                  </a:cubicBezTo>
                  <a:cubicBezTo>
                    <a:pt x="2703" y="2060"/>
                    <a:pt x="2596" y="2322"/>
                    <a:pt x="2394" y="2513"/>
                  </a:cubicBezTo>
                  <a:lnTo>
                    <a:pt x="179" y="4513"/>
                  </a:lnTo>
                  <a:cubicBezTo>
                    <a:pt x="12" y="4668"/>
                    <a:pt x="0" y="4918"/>
                    <a:pt x="155" y="5085"/>
                  </a:cubicBezTo>
                  <a:cubicBezTo>
                    <a:pt x="239" y="5180"/>
                    <a:pt x="346" y="5228"/>
                    <a:pt x="465" y="5228"/>
                  </a:cubicBezTo>
                  <a:lnTo>
                    <a:pt x="3132" y="5228"/>
                  </a:lnTo>
                  <a:cubicBezTo>
                    <a:pt x="3358" y="5216"/>
                    <a:pt x="3537" y="5037"/>
                    <a:pt x="3525" y="4811"/>
                  </a:cubicBezTo>
                  <a:lnTo>
                    <a:pt x="3525" y="4811"/>
                  </a:lnTo>
                  <a:lnTo>
                    <a:pt x="3525" y="4823"/>
                  </a:lnTo>
                  <a:cubicBezTo>
                    <a:pt x="3525" y="4585"/>
                    <a:pt x="3346" y="4406"/>
                    <a:pt x="3120" y="4406"/>
                  </a:cubicBezTo>
                  <a:lnTo>
                    <a:pt x="1524" y="4406"/>
                  </a:lnTo>
                  <a:lnTo>
                    <a:pt x="2941" y="3132"/>
                  </a:lnTo>
                  <a:cubicBezTo>
                    <a:pt x="3310" y="2787"/>
                    <a:pt x="3525" y="2310"/>
                    <a:pt x="3537" y="1799"/>
                  </a:cubicBezTo>
                  <a:cubicBezTo>
                    <a:pt x="3537" y="1358"/>
                    <a:pt x="3370" y="929"/>
                    <a:pt x="3072" y="596"/>
                  </a:cubicBezTo>
                  <a:cubicBezTo>
                    <a:pt x="2727" y="227"/>
                    <a:pt x="2251" y="1"/>
                    <a:pt x="1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01236;p121">
              <a:extLst>
                <a:ext uri="{FF2B5EF4-FFF2-40B4-BE49-F238E27FC236}">
                  <a16:creationId xmlns:a16="http://schemas.microsoft.com/office/drawing/2014/main" id="{92AA9D55-266D-42EE-9F73-D4D84FF705FE}"/>
                </a:ext>
              </a:extLst>
            </p:cNvPr>
            <p:cNvSpPr/>
            <p:nvPr/>
          </p:nvSpPr>
          <p:spPr>
            <a:xfrm>
              <a:off x="6720400" y="2127063"/>
              <a:ext cx="117600" cy="141425"/>
            </a:xfrm>
            <a:custGeom>
              <a:avLst/>
              <a:gdLst/>
              <a:ahLst/>
              <a:cxnLst/>
              <a:rect l="l" t="t" r="r" b="b"/>
              <a:pathLst>
                <a:path w="4704" h="5657" extrusionOk="0">
                  <a:moveTo>
                    <a:pt x="1203" y="1"/>
                  </a:moveTo>
                  <a:cubicBezTo>
                    <a:pt x="1060" y="358"/>
                    <a:pt x="822" y="667"/>
                    <a:pt x="512" y="894"/>
                  </a:cubicBezTo>
                  <a:cubicBezTo>
                    <a:pt x="358" y="1025"/>
                    <a:pt x="179" y="1120"/>
                    <a:pt x="0" y="1191"/>
                  </a:cubicBezTo>
                  <a:lnTo>
                    <a:pt x="893" y="2382"/>
                  </a:lnTo>
                  <a:lnTo>
                    <a:pt x="3370" y="5656"/>
                  </a:lnTo>
                  <a:lnTo>
                    <a:pt x="4703" y="4644"/>
                  </a:lnTo>
                  <a:lnTo>
                    <a:pt x="2167" y="1275"/>
                  </a:lnTo>
                  <a:lnTo>
                    <a:pt x="12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01237;p121">
              <a:extLst>
                <a:ext uri="{FF2B5EF4-FFF2-40B4-BE49-F238E27FC236}">
                  <a16:creationId xmlns:a16="http://schemas.microsoft.com/office/drawing/2014/main" id="{68563673-9259-41F2-9689-4A0543C0BDF7}"/>
                </a:ext>
              </a:extLst>
            </p:cNvPr>
            <p:cNvSpPr/>
            <p:nvPr/>
          </p:nvSpPr>
          <p:spPr>
            <a:xfrm>
              <a:off x="6601750" y="2014963"/>
              <a:ext cx="195775" cy="182725"/>
            </a:xfrm>
            <a:custGeom>
              <a:avLst/>
              <a:gdLst/>
              <a:ahLst/>
              <a:cxnLst/>
              <a:rect l="l" t="t" r="r" b="b"/>
              <a:pathLst>
                <a:path w="7831" h="7309" extrusionOk="0">
                  <a:moveTo>
                    <a:pt x="3912" y="1488"/>
                  </a:moveTo>
                  <a:cubicBezTo>
                    <a:pt x="4618" y="1488"/>
                    <a:pt x="5311" y="1829"/>
                    <a:pt x="5735" y="2449"/>
                  </a:cubicBezTo>
                  <a:cubicBezTo>
                    <a:pt x="6366" y="3401"/>
                    <a:pt x="6151" y="4675"/>
                    <a:pt x="5258" y="5378"/>
                  </a:cubicBezTo>
                  <a:cubicBezTo>
                    <a:pt x="5092" y="5497"/>
                    <a:pt x="4925" y="5604"/>
                    <a:pt x="4735" y="5675"/>
                  </a:cubicBezTo>
                  <a:cubicBezTo>
                    <a:pt x="4468" y="5783"/>
                    <a:pt x="4192" y="5834"/>
                    <a:pt x="3920" y="5834"/>
                  </a:cubicBezTo>
                  <a:cubicBezTo>
                    <a:pt x="3110" y="5834"/>
                    <a:pt x="2338" y="5379"/>
                    <a:pt x="1972" y="4604"/>
                  </a:cubicBezTo>
                  <a:cubicBezTo>
                    <a:pt x="1472" y="3580"/>
                    <a:pt x="1853" y="2342"/>
                    <a:pt x="2841" y="1770"/>
                  </a:cubicBezTo>
                  <a:cubicBezTo>
                    <a:pt x="3178" y="1579"/>
                    <a:pt x="3547" y="1488"/>
                    <a:pt x="3912" y="1488"/>
                  </a:cubicBezTo>
                  <a:close/>
                  <a:moveTo>
                    <a:pt x="3957" y="1"/>
                  </a:moveTo>
                  <a:cubicBezTo>
                    <a:pt x="2249" y="1"/>
                    <a:pt x="571" y="1183"/>
                    <a:pt x="305" y="3175"/>
                  </a:cubicBezTo>
                  <a:cubicBezTo>
                    <a:pt x="0" y="5539"/>
                    <a:pt x="1893" y="7309"/>
                    <a:pt x="3939" y="7309"/>
                  </a:cubicBezTo>
                  <a:cubicBezTo>
                    <a:pt x="4685" y="7309"/>
                    <a:pt x="5452" y="7073"/>
                    <a:pt x="6139" y="6544"/>
                  </a:cubicBezTo>
                  <a:cubicBezTo>
                    <a:pt x="6437" y="6318"/>
                    <a:pt x="6687" y="6056"/>
                    <a:pt x="6901" y="5759"/>
                  </a:cubicBezTo>
                  <a:cubicBezTo>
                    <a:pt x="7830" y="4449"/>
                    <a:pt x="7794" y="2699"/>
                    <a:pt x="6818" y="1425"/>
                  </a:cubicBezTo>
                  <a:cubicBezTo>
                    <a:pt x="6066" y="446"/>
                    <a:pt x="5006" y="1"/>
                    <a:pt x="3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01238;p121">
              <a:extLst>
                <a:ext uri="{FF2B5EF4-FFF2-40B4-BE49-F238E27FC236}">
                  <a16:creationId xmlns:a16="http://schemas.microsoft.com/office/drawing/2014/main" id="{50D0C4B2-0543-4F47-A594-621C6BC5767E}"/>
                </a:ext>
              </a:extLst>
            </p:cNvPr>
            <p:cNvSpPr/>
            <p:nvPr/>
          </p:nvSpPr>
          <p:spPr>
            <a:xfrm>
              <a:off x="7678550" y="1693063"/>
              <a:ext cx="479550" cy="452300"/>
            </a:xfrm>
            <a:custGeom>
              <a:avLst/>
              <a:gdLst/>
              <a:ahLst/>
              <a:cxnLst/>
              <a:rect l="l" t="t" r="r" b="b"/>
              <a:pathLst>
                <a:path w="19182" h="18092" extrusionOk="0">
                  <a:moveTo>
                    <a:pt x="9688" y="5269"/>
                  </a:moveTo>
                  <a:cubicBezTo>
                    <a:pt x="11497" y="5269"/>
                    <a:pt x="13262" y="6568"/>
                    <a:pt x="13467" y="8693"/>
                  </a:cubicBezTo>
                  <a:cubicBezTo>
                    <a:pt x="13478" y="8822"/>
                    <a:pt x="13484" y="8950"/>
                    <a:pt x="13483" y="9077"/>
                  </a:cubicBezTo>
                  <a:lnTo>
                    <a:pt x="13483" y="9077"/>
                  </a:lnTo>
                  <a:cubicBezTo>
                    <a:pt x="13465" y="10987"/>
                    <a:pt x="12004" y="12610"/>
                    <a:pt x="10061" y="12789"/>
                  </a:cubicBezTo>
                  <a:lnTo>
                    <a:pt x="10061" y="12801"/>
                  </a:lnTo>
                  <a:cubicBezTo>
                    <a:pt x="10043" y="12802"/>
                    <a:pt x="10024" y="12804"/>
                    <a:pt x="10006" y="12805"/>
                  </a:cubicBezTo>
                  <a:lnTo>
                    <a:pt x="10006" y="12805"/>
                  </a:lnTo>
                  <a:cubicBezTo>
                    <a:pt x="9898" y="12814"/>
                    <a:pt x="9792" y="12818"/>
                    <a:pt x="9687" y="12818"/>
                  </a:cubicBezTo>
                  <a:cubicBezTo>
                    <a:pt x="7487" y="12818"/>
                    <a:pt x="5934" y="10984"/>
                    <a:pt x="5933" y="9027"/>
                  </a:cubicBezTo>
                  <a:lnTo>
                    <a:pt x="5933" y="9027"/>
                  </a:lnTo>
                  <a:cubicBezTo>
                    <a:pt x="5933" y="8212"/>
                    <a:pt x="6204" y="7377"/>
                    <a:pt x="6811" y="6645"/>
                  </a:cubicBezTo>
                  <a:cubicBezTo>
                    <a:pt x="7593" y="5698"/>
                    <a:pt x="8648" y="5269"/>
                    <a:pt x="9688" y="5269"/>
                  </a:cubicBezTo>
                  <a:close/>
                  <a:moveTo>
                    <a:pt x="9681" y="4747"/>
                  </a:moveTo>
                  <a:cubicBezTo>
                    <a:pt x="8928" y="4747"/>
                    <a:pt x="8167" y="4945"/>
                    <a:pt x="7484" y="5366"/>
                  </a:cubicBezTo>
                  <a:lnTo>
                    <a:pt x="7484" y="5366"/>
                  </a:lnTo>
                  <a:cubicBezTo>
                    <a:pt x="6883" y="5728"/>
                    <a:pt x="6398" y="6227"/>
                    <a:pt x="6050" y="6804"/>
                  </a:cubicBezTo>
                  <a:lnTo>
                    <a:pt x="6050" y="6804"/>
                  </a:lnTo>
                  <a:cubicBezTo>
                    <a:pt x="5540" y="7619"/>
                    <a:pt x="5352" y="8513"/>
                    <a:pt x="5423" y="9372"/>
                  </a:cubicBezTo>
                  <a:lnTo>
                    <a:pt x="5423" y="9372"/>
                  </a:lnTo>
                  <a:cubicBezTo>
                    <a:pt x="5485" y="10288"/>
                    <a:pt x="5842" y="11197"/>
                    <a:pt x="6542" y="11948"/>
                  </a:cubicBezTo>
                  <a:lnTo>
                    <a:pt x="6542" y="11948"/>
                  </a:lnTo>
                  <a:cubicBezTo>
                    <a:pt x="7300" y="12790"/>
                    <a:pt x="8393" y="13345"/>
                    <a:pt x="9680" y="13345"/>
                  </a:cubicBezTo>
                  <a:cubicBezTo>
                    <a:pt x="9820" y="13345"/>
                    <a:pt x="9964" y="13338"/>
                    <a:pt x="10109" y="13325"/>
                  </a:cubicBezTo>
                  <a:cubicBezTo>
                    <a:pt x="10668" y="13271"/>
                    <a:pt x="11192" y="13112"/>
                    <a:pt x="11663" y="12870"/>
                  </a:cubicBezTo>
                  <a:lnTo>
                    <a:pt x="11663" y="12870"/>
                  </a:lnTo>
                  <a:cubicBezTo>
                    <a:pt x="11873" y="12763"/>
                    <a:pt x="12073" y="12640"/>
                    <a:pt x="12261" y="12501"/>
                  </a:cubicBezTo>
                  <a:lnTo>
                    <a:pt x="12261" y="12501"/>
                  </a:lnTo>
                  <a:cubicBezTo>
                    <a:pt x="13083" y="11896"/>
                    <a:pt x="13654" y="11024"/>
                    <a:pt x="13888" y="10050"/>
                  </a:cubicBezTo>
                  <a:lnTo>
                    <a:pt x="13888" y="10050"/>
                  </a:lnTo>
                  <a:cubicBezTo>
                    <a:pt x="13997" y="9602"/>
                    <a:pt x="14034" y="9129"/>
                    <a:pt x="13990" y="8645"/>
                  </a:cubicBezTo>
                  <a:cubicBezTo>
                    <a:pt x="13820" y="6832"/>
                    <a:pt x="12647" y="5547"/>
                    <a:pt x="11200" y="5017"/>
                  </a:cubicBezTo>
                  <a:lnTo>
                    <a:pt x="11200" y="5017"/>
                  </a:lnTo>
                  <a:cubicBezTo>
                    <a:pt x="11103" y="4981"/>
                    <a:pt x="11003" y="4948"/>
                    <a:pt x="10902" y="4919"/>
                  </a:cubicBezTo>
                  <a:lnTo>
                    <a:pt x="10902" y="4919"/>
                  </a:lnTo>
                  <a:cubicBezTo>
                    <a:pt x="10508" y="4806"/>
                    <a:pt x="10098" y="4747"/>
                    <a:pt x="9685" y="4747"/>
                  </a:cubicBezTo>
                  <a:cubicBezTo>
                    <a:pt x="9684" y="4747"/>
                    <a:pt x="9684" y="4747"/>
                    <a:pt x="9683" y="4747"/>
                  </a:cubicBezTo>
                  <a:lnTo>
                    <a:pt x="9683" y="4747"/>
                  </a:lnTo>
                  <a:cubicBezTo>
                    <a:pt x="9683" y="4747"/>
                    <a:pt x="9682" y="4747"/>
                    <a:pt x="9681" y="4747"/>
                  </a:cubicBezTo>
                  <a:close/>
                  <a:moveTo>
                    <a:pt x="9712" y="4076"/>
                  </a:moveTo>
                  <a:cubicBezTo>
                    <a:pt x="10202" y="4076"/>
                    <a:pt x="10696" y="4149"/>
                    <a:pt x="11181" y="4300"/>
                  </a:cubicBezTo>
                  <a:cubicBezTo>
                    <a:pt x="13098" y="4895"/>
                    <a:pt x="14467" y="6586"/>
                    <a:pt x="14657" y="8586"/>
                  </a:cubicBezTo>
                  <a:cubicBezTo>
                    <a:pt x="14907" y="11312"/>
                    <a:pt x="12907" y="13729"/>
                    <a:pt x="10180" y="13979"/>
                  </a:cubicBezTo>
                  <a:cubicBezTo>
                    <a:pt x="10023" y="13994"/>
                    <a:pt x="9865" y="14002"/>
                    <a:pt x="9709" y="14002"/>
                  </a:cubicBezTo>
                  <a:cubicBezTo>
                    <a:pt x="7884" y="14002"/>
                    <a:pt x="6189" y="12994"/>
                    <a:pt x="5323" y="11360"/>
                  </a:cubicBezTo>
                  <a:cubicBezTo>
                    <a:pt x="4394" y="9586"/>
                    <a:pt x="4620" y="7419"/>
                    <a:pt x="5894" y="5871"/>
                  </a:cubicBezTo>
                  <a:cubicBezTo>
                    <a:pt x="6855" y="4714"/>
                    <a:pt x="8262" y="4076"/>
                    <a:pt x="9712" y="4076"/>
                  </a:cubicBezTo>
                  <a:close/>
                  <a:moveTo>
                    <a:pt x="9710" y="0"/>
                  </a:moveTo>
                  <a:cubicBezTo>
                    <a:pt x="7066" y="0"/>
                    <a:pt x="4496" y="1163"/>
                    <a:pt x="2751" y="3264"/>
                  </a:cubicBezTo>
                  <a:cubicBezTo>
                    <a:pt x="417" y="6086"/>
                    <a:pt x="1" y="10026"/>
                    <a:pt x="1715" y="13265"/>
                  </a:cubicBezTo>
                  <a:cubicBezTo>
                    <a:pt x="3284" y="16250"/>
                    <a:pt x="6371" y="18092"/>
                    <a:pt x="9697" y="18092"/>
                  </a:cubicBezTo>
                  <a:cubicBezTo>
                    <a:pt x="9980" y="18092"/>
                    <a:pt x="10264" y="18078"/>
                    <a:pt x="10550" y="18051"/>
                  </a:cubicBezTo>
                  <a:cubicBezTo>
                    <a:pt x="15526" y="17587"/>
                    <a:pt x="19182" y="13182"/>
                    <a:pt x="18717" y="8205"/>
                  </a:cubicBezTo>
                  <a:cubicBezTo>
                    <a:pt x="18384" y="4562"/>
                    <a:pt x="15884" y="1490"/>
                    <a:pt x="12383" y="406"/>
                  </a:cubicBezTo>
                  <a:cubicBezTo>
                    <a:pt x="11503" y="133"/>
                    <a:pt x="10602" y="0"/>
                    <a:pt x="97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01239;p121">
              <a:extLst>
                <a:ext uri="{FF2B5EF4-FFF2-40B4-BE49-F238E27FC236}">
                  <a16:creationId xmlns:a16="http://schemas.microsoft.com/office/drawing/2014/main" id="{5B4CB674-6DDC-4ABE-A610-1D1F0C50646D}"/>
                </a:ext>
              </a:extLst>
            </p:cNvPr>
            <p:cNvSpPr/>
            <p:nvPr/>
          </p:nvSpPr>
          <p:spPr>
            <a:xfrm>
              <a:off x="7857150" y="1638313"/>
              <a:ext cx="87525" cy="69075"/>
            </a:xfrm>
            <a:custGeom>
              <a:avLst/>
              <a:gdLst/>
              <a:ahLst/>
              <a:cxnLst/>
              <a:rect l="l" t="t" r="r" b="b"/>
              <a:pathLst>
                <a:path w="3501" h="2763" extrusionOk="0">
                  <a:moveTo>
                    <a:pt x="3084" y="1"/>
                  </a:moveTo>
                  <a:lnTo>
                    <a:pt x="0" y="286"/>
                  </a:lnTo>
                  <a:lnTo>
                    <a:pt x="36" y="2763"/>
                  </a:lnTo>
                  <a:lnTo>
                    <a:pt x="3501" y="2441"/>
                  </a:lnTo>
                  <a:lnTo>
                    <a:pt x="30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01240;p121">
              <a:extLst>
                <a:ext uri="{FF2B5EF4-FFF2-40B4-BE49-F238E27FC236}">
                  <a16:creationId xmlns:a16="http://schemas.microsoft.com/office/drawing/2014/main" id="{BB8AC5A5-53EE-448C-A473-A2510FE23F05}"/>
                </a:ext>
              </a:extLst>
            </p:cNvPr>
            <p:cNvSpPr/>
            <p:nvPr/>
          </p:nvSpPr>
          <p:spPr>
            <a:xfrm>
              <a:off x="7682725" y="1707963"/>
              <a:ext cx="99725" cy="102725"/>
            </a:xfrm>
            <a:custGeom>
              <a:avLst/>
              <a:gdLst/>
              <a:ahLst/>
              <a:cxnLst/>
              <a:rect l="l" t="t" r="r" b="b"/>
              <a:pathLst>
                <a:path w="3989" h="4109" extrusionOk="0">
                  <a:moveTo>
                    <a:pt x="1977" y="1"/>
                  </a:moveTo>
                  <a:lnTo>
                    <a:pt x="0" y="2394"/>
                  </a:lnTo>
                  <a:lnTo>
                    <a:pt x="1774" y="4108"/>
                  </a:lnTo>
                  <a:lnTo>
                    <a:pt x="3989" y="1429"/>
                  </a:lnTo>
                  <a:lnTo>
                    <a:pt x="19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01241;p121">
              <a:extLst>
                <a:ext uri="{FF2B5EF4-FFF2-40B4-BE49-F238E27FC236}">
                  <a16:creationId xmlns:a16="http://schemas.microsoft.com/office/drawing/2014/main" id="{EA24BADD-C1F1-4A1B-81B9-C2A3BD8419BD}"/>
                </a:ext>
              </a:extLst>
            </p:cNvPr>
            <p:cNvSpPr/>
            <p:nvPr/>
          </p:nvSpPr>
          <p:spPr>
            <a:xfrm>
              <a:off x="7638375" y="1889838"/>
              <a:ext cx="69075" cy="87525"/>
            </a:xfrm>
            <a:custGeom>
              <a:avLst/>
              <a:gdLst/>
              <a:ahLst/>
              <a:cxnLst/>
              <a:rect l="l" t="t" r="r" b="b"/>
              <a:pathLst>
                <a:path w="2763" h="3501" extrusionOk="0">
                  <a:moveTo>
                    <a:pt x="2441" y="0"/>
                  </a:moveTo>
                  <a:lnTo>
                    <a:pt x="0" y="417"/>
                  </a:lnTo>
                  <a:lnTo>
                    <a:pt x="286" y="3501"/>
                  </a:lnTo>
                  <a:lnTo>
                    <a:pt x="2763" y="3465"/>
                  </a:lnTo>
                  <a:lnTo>
                    <a:pt x="24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01242;p121">
              <a:extLst>
                <a:ext uri="{FF2B5EF4-FFF2-40B4-BE49-F238E27FC236}">
                  <a16:creationId xmlns:a16="http://schemas.microsoft.com/office/drawing/2014/main" id="{030F2B14-C342-4A91-939D-B05280DC2788}"/>
                </a:ext>
              </a:extLst>
            </p:cNvPr>
            <p:cNvSpPr/>
            <p:nvPr/>
          </p:nvSpPr>
          <p:spPr>
            <a:xfrm>
              <a:off x="7708325" y="2052063"/>
              <a:ext cx="102400" cy="99725"/>
            </a:xfrm>
            <a:custGeom>
              <a:avLst/>
              <a:gdLst/>
              <a:ahLst/>
              <a:cxnLst/>
              <a:rect l="l" t="t" r="r" b="b"/>
              <a:pathLst>
                <a:path w="4096" h="3989" extrusionOk="0">
                  <a:moveTo>
                    <a:pt x="1417" y="0"/>
                  </a:moveTo>
                  <a:lnTo>
                    <a:pt x="0" y="2012"/>
                  </a:lnTo>
                  <a:lnTo>
                    <a:pt x="2370" y="3989"/>
                  </a:lnTo>
                  <a:lnTo>
                    <a:pt x="4096" y="2215"/>
                  </a:lnTo>
                  <a:lnTo>
                    <a:pt x="14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01243;p121">
              <a:extLst>
                <a:ext uri="{FF2B5EF4-FFF2-40B4-BE49-F238E27FC236}">
                  <a16:creationId xmlns:a16="http://schemas.microsoft.com/office/drawing/2014/main" id="{325288D1-D1AC-4A90-9961-059691CCD55C}"/>
                </a:ext>
              </a:extLst>
            </p:cNvPr>
            <p:cNvSpPr/>
            <p:nvPr/>
          </p:nvSpPr>
          <p:spPr>
            <a:xfrm>
              <a:off x="7889900" y="2127063"/>
              <a:ext cx="87525" cy="69075"/>
            </a:xfrm>
            <a:custGeom>
              <a:avLst/>
              <a:gdLst/>
              <a:ahLst/>
              <a:cxnLst/>
              <a:rect l="l" t="t" r="r" b="b"/>
              <a:pathLst>
                <a:path w="3501" h="2763" extrusionOk="0">
                  <a:moveTo>
                    <a:pt x="3465" y="1"/>
                  </a:moveTo>
                  <a:lnTo>
                    <a:pt x="0" y="322"/>
                  </a:lnTo>
                  <a:lnTo>
                    <a:pt x="417" y="2763"/>
                  </a:lnTo>
                  <a:lnTo>
                    <a:pt x="3501" y="2477"/>
                  </a:lnTo>
                  <a:lnTo>
                    <a:pt x="34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01244;p121">
              <a:extLst>
                <a:ext uri="{FF2B5EF4-FFF2-40B4-BE49-F238E27FC236}">
                  <a16:creationId xmlns:a16="http://schemas.microsoft.com/office/drawing/2014/main" id="{55100537-B382-448D-99F3-033364C8CC16}"/>
                </a:ext>
              </a:extLst>
            </p:cNvPr>
            <p:cNvSpPr/>
            <p:nvPr/>
          </p:nvSpPr>
          <p:spPr>
            <a:xfrm>
              <a:off x="8052100" y="2023788"/>
              <a:ext cx="99750" cy="102400"/>
            </a:xfrm>
            <a:custGeom>
              <a:avLst/>
              <a:gdLst/>
              <a:ahLst/>
              <a:cxnLst/>
              <a:rect l="l" t="t" r="r" b="b"/>
              <a:pathLst>
                <a:path w="3990" h="4096" extrusionOk="0">
                  <a:moveTo>
                    <a:pt x="2216" y="0"/>
                  </a:moveTo>
                  <a:lnTo>
                    <a:pt x="1" y="2679"/>
                  </a:lnTo>
                  <a:lnTo>
                    <a:pt x="2013" y="4096"/>
                  </a:lnTo>
                  <a:lnTo>
                    <a:pt x="3990" y="1715"/>
                  </a:lnTo>
                  <a:lnTo>
                    <a:pt x="22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01245;p121">
              <a:extLst>
                <a:ext uri="{FF2B5EF4-FFF2-40B4-BE49-F238E27FC236}">
                  <a16:creationId xmlns:a16="http://schemas.microsoft.com/office/drawing/2014/main" id="{CC4B6E96-41ED-455B-A16F-4ABF5870E6EA}"/>
                </a:ext>
              </a:extLst>
            </p:cNvPr>
            <p:cNvSpPr/>
            <p:nvPr/>
          </p:nvSpPr>
          <p:spPr>
            <a:xfrm>
              <a:off x="8127125" y="1857088"/>
              <a:ext cx="69075" cy="87550"/>
            </a:xfrm>
            <a:custGeom>
              <a:avLst/>
              <a:gdLst/>
              <a:ahLst/>
              <a:cxnLst/>
              <a:rect l="l" t="t" r="r" b="b"/>
              <a:pathLst>
                <a:path w="2763" h="3502" extrusionOk="0">
                  <a:moveTo>
                    <a:pt x="2477" y="1"/>
                  </a:moveTo>
                  <a:lnTo>
                    <a:pt x="0" y="36"/>
                  </a:lnTo>
                  <a:lnTo>
                    <a:pt x="322" y="3501"/>
                  </a:lnTo>
                  <a:lnTo>
                    <a:pt x="2763" y="3084"/>
                  </a:lnTo>
                  <a:lnTo>
                    <a:pt x="24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1246;p121">
              <a:extLst>
                <a:ext uri="{FF2B5EF4-FFF2-40B4-BE49-F238E27FC236}">
                  <a16:creationId xmlns:a16="http://schemas.microsoft.com/office/drawing/2014/main" id="{A1EF6B97-DEA7-4929-AABB-BF335A492C57}"/>
                </a:ext>
              </a:extLst>
            </p:cNvPr>
            <p:cNvSpPr/>
            <p:nvPr/>
          </p:nvSpPr>
          <p:spPr>
            <a:xfrm>
              <a:off x="8023825" y="1682663"/>
              <a:ext cx="102425" cy="99750"/>
            </a:xfrm>
            <a:custGeom>
              <a:avLst/>
              <a:gdLst/>
              <a:ahLst/>
              <a:cxnLst/>
              <a:rect l="l" t="t" r="r" b="b"/>
              <a:pathLst>
                <a:path w="4097" h="3990" extrusionOk="0">
                  <a:moveTo>
                    <a:pt x="1715" y="1"/>
                  </a:moveTo>
                  <a:lnTo>
                    <a:pt x="1" y="1775"/>
                  </a:lnTo>
                  <a:lnTo>
                    <a:pt x="2680" y="3989"/>
                  </a:lnTo>
                  <a:lnTo>
                    <a:pt x="4097" y="1977"/>
                  </a:lnTo>
                  <a:lnTo>
                    <a:pt x="17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1247;p121">
              <a:extLst>
                <a:ext uri="{FF2B5EF4-FFF2-40B4-BE49-F238E27FC236}">
                  <a16:creationId xmlns:a16="http://schemas.microsoft.com/office/drawing/2014/main" id="{781D2B09-74E6-4182-978B-EDD453EBB86A}"/>
                </a:ext>
              </a:extLst>
            </p:cNvPr>
            <p:cNvSpPr/>
            <p:nvPr/>
          </p:nvSpPr>
          <p:spPr>
            <a:xfrm>
              <a:off x="7728550" y="1844938"/>
              <a:ext cx="64625" cy="49800"/>
            </a:xfrm>
            <a:custGeom>
              <a:avLst/>
              <a:gdLst/>
              <a:ahLst/>
              <a:cxnLst/>
              <a:rect l="l" t="t" r="r" b="b"/>
              <a:pathLst>
                <a:path w="2585" h="1992" extrusionOk="0">
                  <a:moveTo>
                    <a:pt x="1279" y="123"/>
                  </a:moveTo>
                  <a:cubicBezTo>
                    <a:pt x="1389" y="123"/>
                    <a:pt x="1500" y="140"/>
                    <a:pt x="1608" y="177"/>
                  </a:cubicBezTo>
                  <a:cubicBezTo>
                    <a:pt x="2132" y="368"/>
                    <a:pt x="2406" y="939"/>
                    <a:pt x="2227" y="1475"/>
                  </a:cubicBezTo>
                  <a:lnTo>
                    <a:pt x="2108" y="1808"/>
                  </a:lnTo>
                  <a:lnTo>
                    <a:pt x="203" y="1130"/>
                  </a:lnTo>
                  <a:lnTo>
                    <a:pt x="322" y="796"/>
                  </a:lnTo>
                  <a:cubicBezTo>
                    <a:pt x="464" y="381"/>
                    <a:pt x="860" y="123"/>
                    <a:pt x="1279" y="123"/>
                  </a:cubicBezTo>
                  <a:close/>
                  <a:moveTo>
                    <a:pt x="1254" y="1"/>
                  </a:moveTo>
                  <a:cubicBezTo>
                    <a:pt x="782" y="1"/>
                    <a:pt x="344" y="284"/>
                    <a:pt x="168" y="749"/>
                  </a:cubicBezTo>
                  <a:lnTo>
                    <a:pt x="13" y="1165"/>
                  </a:lnTo>
                  <a:cubicBezTo>
                    <a:pt x="1" y="1201"/>
                    <a:pt x="25" y="1249"/>
                    <a:pt x="72" y="1261"/>
                  </a:cubicBezTo>
                  <a:lnTo>
                    <a:pt x="2132" y="1987"/>
                  </a:lnTo>
                  <a:cubicBezTo>
                    <a:pt x="2144" y="1990"/>
                    <a:pt x="2155" y="1991"/>
                    <a:pt x="2166" y="1991"/>
                  </a:cubicBezTo>
                  <a:cubicBezTo>
                    <a:pt x="2197" y="1991"/>
                    <a:pt x="2221" y="1978"/>
                    <a:pt x="2239" y="1951"/>
                  </a:cubicBezTo>
                  <a:lnTo>
                    <a:pt x="2239" y="1939"/>
                  </a:lnTo>
                  <a:lnTo>
                    <a:pt x="2382" y="1535"/>
                  </a:lnTo>
                  <a:cubicBezTo>
                    <a:pt x="2585" y="927"/>
                    <a:pt x="2251" y="272"/>
                    <a:pt x="1656" y="70"/>
                  </a:cubicBezTo>
                  <a:cubicBezTo>
                    <a:pt x="1523" y="23"/>
                    <a:pt x="1387" y="1"/>
                    <a:pt x="12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01248;p121">
              <a:extLst>
                <a:ext uri="{FF2B5EF4-FFF2-40B4-BE49-F238E27FC236}">
                  <a16:creationId xmlns:a16="http://schemas.microsoft.com/office/drawing/2014/main" id="{838E25FE-665F-4069-9DD4-E1CCEB6D5871}"/>
                </a:ext>
              </a:extLst>
            </p:cNvPr>
            <p:cNvSpPr/>
            <p:nvPr/>
          </p:nvSpPr>
          <p:spPr>
            <a:xfrm>
              <a:off x="7757725" y="1785288"/>
              <a:ext cx="65800" cy="60975"/>
            </a:xfrm>
            <a:custGeom>
              <a:avLst/>
              <a:gdLst/>
              <a:ahLst/>
              <a:cxnLst/>
              <a:rect l="l" t="t" r="r" b="b"/>
              <a:pathLst>
                <a:path w="2632" h="2439" extrusionOk="0">
                  <a:moveTo>
                    <a:pt x="828" y="0"/>
                  </a:moveTo>
                  <a:cubicBezTo>
                    <a:pt x="807" y="0"/>
                    <a:pt x="787" y="9"/>
                    <a:pt x="775" y="27"/>
                  </a:cubicBezTo>
                  <a:lnTo>
                    <a:pt x="25" y="968"/>
                  </a:lnTo>
                  <a:cubicBezTo>
                    <a:pt x="1" y="1003"/>
                    <a:pt x="1" y="1051"/>
                    <a:pt x="36" y="1087"/>
                  </a:cubicBezTo>
                  <a:lnTo>
                    <a:pt x="1751" y="2420"/>
                  </a:lnTo>
                  <a:cubicBezTo>
                    <a:pt x="1769" y="2432"/>
                    <a:pt x="1790" y="2438"/>
                    <a:pt x="1809" y="2438"/>
                  </a:cubicBezTo>
                  <a:cubicBezTo>
                    <a:pt x="1828" y="2438"/>
                    <a:pt x="1846" y="2432"/>
                    <a:pt x="1858" y="2420"/>
                  </a:cubicBezTo>
                  <a:lnTo>
                    <a:pt x="2608" y="1492"/>
                  </a:lnTo>
                  <a:cubicBezTo>
                    <a:pt x="2632" y="1456"/>
                    <a:pt x="2620" y="1408"/>
                    <a:pt x="2596" y="1384"/>
                  </a:cubicBezTo>
                  <a:cubicBezTo>
                    <a:pt x="2578" y="1373"/>
                    <a:pt x="2558" y="1367"/>
                    <a:pt x="2537" y="1367"/>
                  </a:cubicBezTo>
                  <a:cubicBezTo>
                    <a:pt x="2516" y="1367"/>
                    <a:pt x="2495" y="1373"/>
                    <a:pt x="2477" y="1384"/>
                  </a:cubicBezTo>
                  <a:lnTo>
                    <a:pt x="1775" y="2266"/>
                  </a:lnTo>
                  <a:lnTo>
                    <a:pt x="1048" y="1694"/>
                  </a:lnTo>
                  <a:lnTo>
                    <a:pt x="1668" y="920"/>
                  </a:lnTo>
                  <a:cubicBezTo>
                    <a:pt x="1691" y="884"/>
                    <a:pt x="1691" y="837"/>
                    <a:pt x="1656" y="801"/>
                  </a:cubicBezTo>
                  <a:cubicBezTo>
                    <a:pt x="1640" y="790"/>
                    <a:pt x="1619" y="784"/>
                    <a:pt x="1598" y="784"/>
                  </a:cubicBezTo>
                  <a:cubicBezTo>
                    <a:pt x="1574" y="784"/>
                    <a:pt x="1550" y="793"/>
                    <a:pt x="1537" y="813"/>
                  </a:cubicBezTo>
                  <a:lnTo>
                    <a:pt x="917" y="1587"/>
                  </a:lnTo>
                  <a:lnTo>
                    <a:pt x="191" y="1003"/>
                  </a:lnTo>
                  <a:lnTo>
                    <a:pt x="894" y="122"/>
                  </a:lnTo>
                  <a:cubicBezTo>
                    <a:pt x="917" y="99"/>
                    <a:pt x="917" y="51"/>
                    <a:pt x="882" y="27"/>
                  </a:cubicBezTo>
                  <a:cubicBezTo>
                    <a:pt x="870" y="9"/>
                    <a:pt x="849" y="0"/>
                    <a:pt x="8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01249;p121">
              <a:extLst>
                <a:ext uri="{FF2B5EF4-FFF2-40B4-BE49-F238E27FC236}">
                  <a16:creationId xmlns:a16="http://schemas.microsoft.com/office/drawing/2014/main" id="{CE934DE9-0F39-48B1-B0D3-05E0AEEAAA19}"/>
                </a:ext>
              </a:extLst>
            </p:cNvPr>
            <p:cNvSpPr/>
            <p:nvPr/>
          </p:nvSpPr>
          <p:spPr>
            <a:xfrm>
              <a:off x="7805650" y="1748488"/>
              <a:ext cx="55100" cy="59325"/>
            </a:xfrm>
            <a:custGeom>
              <a:avLst/>
              <a:gdLst/>
              <a:ahLst/>
              <a:cxnLst/>
              <a:rect l="l" t="t" r="r" b="b"/>
              <a:pathLst>
                <a:path w="2204" h="2373" extrusionOk="0">
                  <a:moveTo>
                    <a:pt x="1074" y="1"/>
                  </a:moveTo>
                  <a:cubicBezTo>
                    <a:pt x="864" y="1"/>
                    <a:pt x="657" y="58"/>
                    <a:pt x="465" y="154"/>
                  </a:cubicBezTo>
                  <a:cubicBezTo>
                    <a:pt x="286" y="261"/>
                    <a:pt x="155" y="416"/>
                    <a:pt x="72" y="606"/>
                  </a:cubicBezTo>
                  <a:cubicBezTo>
                    <a:pt x="1" y="761"/>
                    <a:pt x="1" y="951"/>
                    <a:pt x="96" y="1106"/>
                  </a:cubicBezTo>
                  <a:cubicBezTo>
                    <a:pt x="191" y="1249"/>
                    <a:pt x="346" y="1332"/>
                    <a:pt x="513" y="1332"/>
                  </a:cubicBezTo>
                  <a:cubicBezTo>
                    <a:pt x="715" y="1332"/>
                    <a:pt x="905" y="1285"/>
                    <a:pt x="1096" y="1213"/>
                  </a:cubicBezTo>
                  <a:cubicBezTo>
                    <a:pt x="1275" y="1130"/>
                    <a:pt x="1465" y="1094"/>
                    <a:pt x="1656" y="1094"/>
                  </a:cubicBezTo>
                  <a:cubicBezTo>
                    <a:pt x="1665" y="1094"/>
                    <a:pt x="1675" y="1093"/>
                    <a:pt x="1684" y="1093"/>
                  </a:cubicBezTo>
                  <a:cubicBezTo>
                    <a:pt x="1805" y="1093"/>
                    <a:pt x="1923" y="1162"/>
                    <a:pt x="1989" y="1261"/>
                  </a:cubicBezTo>
                  <a:cubicBezTo>
                    <a:pt x="2060" y="1392"/>
                    <a:pt x="2060" y="1535"/>
                    <a:pt x="2001" y="1666"/>
                  </a:cubicBezTo>
                  <a:cubicBezTo>
                    <a:pt x="1929" y="1833"/>
                    <a:pt x="1798" y="1975"/>
                    <a:pt x="1644" y="2071"/>
                  </a:cubicBezTo>
                  <a:cubicBezTo>
                    <a:pt x="1451" y="2171"/>
                    <a:pt x="1238" y="2230"/>
                    <a:pt x="1020" y="2230"/>
                  </a:cubicBezTo>
                  <a:cubicBezTo>
                    <a:pt x="954" y="2230"/>
                    <a:pt x="888" y="2225"/>
                    <a:pt x="822" y="2214"/>
                  </a:cubicBezTo>
                  <a:cubicBezTo>
                    <a:pt x="786" y="2214"/>
                    <a:pt x="751" y="2237"/>
                    <a:pt x="751" y="2285"/>
                  </a:cubicBezTo>
                  <a:cubicBezTo>
                    <a:pt x="739" y="2309"/>
                    <a:pt x="763" y="2345"/>
                    <a:pt x="798" y="2356"/>
                  </a:cubicBezTo>
                  <a:cubicBezTo>
                    <a:pt x="868" y="2367"/>
                    <a:pt x="938" y="2372"/>
                    <a:pt x="1009" y="2372"/>
                  </a:cubicBezTo>
                  <a:cubicBezTo>
                    <a:pt x="1251" y="2372"/>
                    <a:pt x="1494" y="2310"/>
                    <a:pt x="1715" y="2190"/>
                  </a:cubicBezTo>
                  <a:cubicBezTo>
                    <a:pt x="1894" y="2083"/>
                    <a:pt x="2048" y="1916"/>
                    <a:pt x="2132" y="1713"/>
                  </a:cubicBezTo>
                  <a:cubicBezTo>
                    <a:pt x="2203" y="1547"/>
                    <a:pt x="2203" y="1344"/>
                    <a:pt x="2108" y="1178"/>
                  </a:cubicBezTo>
                  <a:cubicBezTo>
                    <a:pt x="2013" y="1023"/>
                    <a:pt x="1846" y="928"/>
                    <a:pt x="1667" y="928"/>
                  </a:cubicBezTo>
                  <a:cubicBezTo>
                    <a:pt x="1441" y="940"/>
                    <a:pt x="1239" y="975"/>
                    <a:pt x="1036" y="1059"/>
                  </a:cubicBezTo>
                  <a:cubicBezTo>
                    <a:pt x="870" y="1130"/>
                    <a:pt x="691" y="1178"/>
                    <a:pt x="513" y="1178"/>
                  </a:cubicBezTo>
                  <a:cubicBezTo>
                    <a:pt x="394" y="1178"/>
                    <a:pt x="286" y="1118"/>
                    <a:pt x="215" y="1023"/>
                  </a:cubicBezTo>
                  <a:cubicBezTo>
                    <a:pt x="155" y="904"/>
                    <a:pt x="155" y="773"/>
                    <a:pt x="215" y="654"/>
                  </a:cubicBezTo>
                  <a:cubicBezTo>
                    <a:pt x="286" y="499"/>
                    <a:pt x="405" y="368"/>
                    <a:pt x="548" y="285"/>
                  </a:cubicBezTo>
                  <a:cubicBezTo>
                    <a:pt x="726" y="196"/>
                    <a:pt x="913" y="148"/>
                    <a:pt x="1107" y="148"/>
                  </a:cubicBezTo>
                  <a:cubicBezTo>
                    <a:pt x="1147" y="148"/>
                    <a:pt x="1187" y="150"/>
                    <a:pt x="1227" y="154"/>
                  </a:cubicBezTo>
                  <a:lnTo>
                    <a:pt x="1239" y="154"/>
                  </a:lnTo>
                  <a:cubicBezTo>
                    <a:pt x="1275" y="154"/>
                    <a:pt x="1298" y="118"/>
                    <a:pt x="1298" y="82"/>
                  </a:cubicBezTo>
                  <a:cubicBezTo>
                    <a:pt x="1298" y="35"/>
                    <a:pt x="1263" y="11"/>
                    <a:pt x="1227" y="11"/>
                  </a:cubicBezTo>
                  <a:cubicBezTo>
                    <a:pt x="1176" y="4"/>
                    <a:pt x="1125" y="1"/>
                    <a:pt x="10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01250;p121">
              <a:extLst>
                <a:ext uri="{FF2B5EF4-FFF2-40B4-BE49-F238E27FC236}">
                  <a16:creationId xmlns:a16="http://schemas.microsoft.com/office/drawing/2014/main" id="{9F98F549-C4A2-4A5E-B51F-B9FE631D5A72}"/>
                </a:ext>
              </a:extLst>
            </p:cNvPr>
            <p:cNvSpPr/>
            <p:nvPr/>
          </p:nvSpPr>
          <p:spPr>
            <a:xfrm>
              <a:off x="7863100" y="1732313"/>
              <a:ext cx="19675" cy="56350"/>
            </a:xfrm>
            <a:custGeom>
              <a:avLst/>
              <a:gdLst/>
              <a:ahLst/>
              <a:cxnLst/>
              <a:rect l="l" t="t" r="r" b="b"/>
              <a:pathLst>
                <a:path w="787" h="2254" extrusionOk="0">
                  <a:moveTo>
                    <a:pt x="84" y="0"/>
                  </a:moveTo>
                  <a:cubicBezTo>
                    <a:pt x="76" y="0"/>
                    <a:pt x="68" y="1"/>
                    <a:pt x="60" y="3"/>
                  </a:cubicBezTo>
                  <a:cubicBezTo>
                    <a:pt x="24" y="15"/>
                    <a:pt x="1" y="63"/>
                    <a:pt x="12" y="110"/>
                  </a:cubicBezTo>
                  <a:lnTo>
                    <a:pt x="620" y="2206"/>
                  </a:lnTo>
                  <a:cubicBezTo>
                    <a:pt x="632" y="2241"/>
                    <a:pt x="667" y="2253"/>
                    <a:pt x="703" y="2253"/>
                  </a:cubicBezTo>
                  <a:cubicBezTo>
                    <a:pt x="751" y="2253"/>
                    <a:pt x="786" y="2206"/>
                    <a:pt x="774" y="2158"/>
                  </a:cubicBezTo>
                  <a:lnTo>
                    <a:pt x="167" y="63"/>
                  </a:lnTo>
                  <a:cubicBezTo>
                    <a:pt x="157" y="23"/>
                    <a:pt x="123" y="0"/>
                    <a:pt x="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01251;p121">
              <a:extLst>
                <a:ext uri="{FF2B5EF4-FFF2-40B4-BE49-F238E27FC236}">
                  <a16:creationId xmlns:a16="http://schemas.microsoft.com/office/drawing/2014/main" id="{31B7870E-2893-42F6-B914-339DF6182B46}"/>
                </a:ext>
              </a:extLst>
            </p:cNvPr>
            <p:cNvSpPr/>
            <p:nvPr/>
          </p:nvSpPr>
          <p:spPr>
            <a:xfrm>
              <a:off x="7891850" y="1723688"/>
              <a:ext cx="56425" cy="60425"/>
            </a:xfrm>
            <a:custGeom>
              <a:avLst/>
              <a:gdLst/>
              <a:ahLst/>
              <a:cxnLst/>
              <a:rect l="l" t="t" r="r" b="b"/>
              <a:pathLst>
                <a:path w="2257" h="2417" extrusionOk="0">
                  <a:moveTo>
                    <a:pt x="1388" y="1"/>
                  </a:moveTo>
                  <a:cubicBezTo>
                    <a:pt x="579" y="1"/>
                    <a:pt x="1" y="799"/>
                    <a:pt x="255" y="1586"/>
                  </a:cubicBezTo>
                  <a:cubicBezTo>
                    <a:pt x="427" y="2109"/>
                    <a:pt x="905" y="2417"/>
                    <a:pt x="1401" y="2417"/>
                  </a:cubicBezTo>
                  <a:cubicBezTo>
                    <a:pt x="1663" y="2417"/>
                    <a:pt x="1930" y="2331"/>
                    <a:pt x="2160" y="2146"/>
                  </a:cubicBezTo>
                  <a:cubicBezTo>
                    <a:pt x="2172" y="2134"/>
                    <a:pt x="2184" y="2110"/>
                    <a:pt x="2184" y="2086"/>
                  </a:cubicBezTo>
                  <a:lnTo>
                    <a:pt x="2184" y="2074"/>
                  </a:lnTo>
                  <a:lnTo>
                    <a:pt x="2208" y="1265"/>
                  </a:lnTo>
                  <a:cubicBezTo>
                    <a:pt x="2208" y="1229"/>
                    <a:pt x="2184" y="1181"/>
                    <a:pt x="2137" y="1181"/>
                  </a:cubicBezTo>
                  <a:lnTo>
                    <a:pt x="1410" y="1158"/>
                  </a:lnTo>
                  <a:cubicBezTo>
                    <a:pt x="1363" y="1158"/>
                    <a:pt x="1327" y="1205"/>
                    <a:pt x="1327" y="1241"/>
                  </a:cubicBezTo>
                  <a:cubicBezTo>
                    <a:pt x="1327" y="1289"/>
                    <a:pt x="1363" y="1324"/>
                    <a:pt x="1410" y="1324"/>
                  </a:cubicBezTo>
                  <a:lnTo>
                    <a:pt x="2041" y="1336"/>
                  </a:lnTo>
                  <a:lnTo>
                    <a:pt x="2018" y="2039"/>
                  </a:lnTo>
                  <a:cubicBezTo>
                    <a:pt x="1852" y="2149"/>
                    <a:pt x="1645" y="2219"/>
                    <a:pt x="1445" y="2219"/>
                  </a:cubicBezTo>
                  <a:cubicBezTo>
                    <a:pt x="1430" y="2219"/>
                    <a:pt x="1414" y="2218"/>
                    <a:pt x="1398" y="2217"/>
                  </a:cubicBezTo>
                  <a:cubicBezTo>
                    <a:pt x="660" y="2217"/>
                    <a:pt x="160" y="1479"/>
                    <a:pt x="422" y="800"/>
                  </a:cubicBezTo>
                  <a:cubicBezTo>
                    <a:pt x="593" y="377"/>
                    <a:pt x="992" y="138"/>
                    <a:pt x="1401" y="138"/>
                  </a:cubicBezTo>
                  <a:cubicBezTo>
                    <a:pt x="1646" y="138"/>
                    <a:pt x="1895" y="224"/>
                    <a:pt x="2101" y="408"/>
                  </a:cubicBezTo>
                  <a:cubicBezTo>
                    <a:pt x="2117" y="417"/>
                    <a:pt x="2132" y="420"/>
                    <a:pt x="2147" y="420"/>
                  </a:cubicBezTo>
                  <a:cubicBezTo>
                    <a:pt x="2210" y="420"/>
                    <a:pt x="2256" y="347"/>
                    <a:pt x="2208" y="289"/>
                  </a:cubicBezTo>
                  <a:cubicBezTo>
                    <a:pt x="1994" y="110"/>
                    <a:pt x="1732" y="3"/>
                    <a:pt x="1458" y="3"/>
                  </a:cubicBezTo>
                  <a:cubicBezTo>
                    <a:pt x="1434" y="1"/>
                    <a:pt x="1411" y="1"/>
                    <a:pt x="1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01252;p121">
              <a:extLst>
                <a:ext uri="{FF2B5EF4-FFF2-40B4-BE49-F238E27FC236}">
                  <a16:creationId xmlns:a16="http://schemas.microsoft.com/office/drawing/2014/main" id="{542506DC-6279-4A0E-A893-2B37C9E203EE}"/>
                </a:ext>
              </a:extLst>
            </p:cNvPr>
            <p:cNvSpPr/>
            <p:nvPr/>
          </p:nvSpPr>
          <p:spPr>
            <a:xfrm>
              <a:off x="7961725" y="1735288"/>
              <a:ext cx="64525" cy="70450"/>
            </a:xfrm>
            <a:custGeom>
              <a:avLst/>
              <a:gdLst/>
              <a:ahLst/>
              <a:cxnLst/>
              <a:rect l="l" t="t" r="r" b="b"/>
              <a:pathLst>
                <a:path w="2581" h="2818" extrusionOk="0">
                  <a:moveTo>
                    <a:pt x="1086" y="1"/>
                  </a:moveTo>
                  <a:cubicBezTo>
                    <a:pt x="1080" y="1"/>
                    <a:pt x="1074" y="2"/>
                    <a:pt x="1068" y="3"/>
                  </a:cubicBezTo>
                  <a:cubicBezTo>
                    <a:pt x="1032" y="3"/>
                    <a:pt x="1009" y="27"/>
                    <a:pt x="1009" y="63"/>
                  </a:cubicBezTo>
                  <a:lnTo>
                    <a:pt x="32" y="2003"/>
                  </a:lnTo>
                  <a:cubicBezTo>
                    <a:pt x="0" y="2067"/>
                    <a:pt x="59" y="2120"/>
                    <a:pt x="115" y="2120"/>
                  </a:cubicBezTo>
                  <a:cubicBezTo>
                    <a:pt x="143" y="2120"/>
                    <a:pt x="171" y="2107"/>
                    <a:pt x="187" y="2075"/>
                  </a:cubicBezTo>
                  <a:lnTo>
                    <a:pt x="1044" y="348"/>
                  </a:lnTo>
                  <a:lnTo>
                    <a:pt x="1437" y="2742"/>
                  </a:lnTo>
                  <a:cubicBezTo>
                    <a:pt x="1437" y="2742"/>
                    <a:pt x="1437" y="2753"/>
                    <a:pt x="1437" y="2753"/>
                  </a:cubicBezTo>
                  <a:cubicBezTo>
                    <a:pt x="1437" y="2777"/>
                    <a:pt x="1461" y="2801"/>
                    <a:pt x="1485" y="2813"/>
                  </a:cubicBezTo>
                  <a:cubicBezTo>
                    <a:pt x="1494" y="2816"/>
                    <a:pt x="1503" y="2817"/>
                    <a:pt x="1513" y="2817"/>
                  </a:cubicBezTo>
                  <a:cubicBezTo>
                    <a:pt x="1542" y="2817"/>
                    <a:pt x="1571" y="2804"/>
                    <a:pt x="1580" y="2777"/>
                  </a:cubicBezTo>
                  <a:lnTo>
                    <a:pt x="2556" y="837"/>
                  </a:lnTo>
                  <a:cubicBezTo>
                    <a:pt x="2580" y="801"/>
                    <a:pt x="2556" y="741"/>
                    <a:pt x="2521" y="729"/>
                  </a:cubicBezTo>
                  <a:cubicBezTo>
                    <a:pt x="2509" y="721"/>
                    <a:pt x="2495" y="717"/>
                    <a:pt x="2482" y="717"/>
                  </a:cubicBezTo>
                  <a:cubicBezTo>
                    <a:pt x="2456" y="717"/>
                    <a:pt x="2429" y="733"/>
                    <a:pt x="2413" y="765"/>
                  </a:cubicBezTo>
                  <a:lnTo>
                    <a:pt x="1556" y="2480"/>
                  </a:lnTo>
                  <a:lnTo>
                    <a:pt x="1163" y="75"/>
                  </a:lnTo>
                  <a:cubicBezTo>
                    <a:pt x="1153" y="33"/>
                    <a:pt x="1125" y="1"/>
                    <a:pt x="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01253;p121">
              <a:extLst>
                <a:ext uri="{FF2B5EF4-FFF2-40B4-BE49-F238E27FC236}">
                  <a16:creationId xmlns:a16="http://schemas.microsoft.com/office/drawing/2014/main" id="{85F27384-937E-45CC-B8FF-E31EA3184EA1}"/>
                </a:ext>
              </a:extLst>
            </p:cNvPr>
            <p:cNvSpPr/>
            <p:nvPr/>
          </p:nvSpPr>
          <p:spPr>
            <a:xfrm>
              <a:off x="7864000" y="1848763"/>
              <a:ext cx="103300" cy="129575"/>
            </a:xfrm>
            <a:custGeom>
              <a:avLst/>
              <a:gdLst/>
              <a:ahLst/>
              <a:cxnLst/>
              <a:rect l="l" t="t" r="r" b="b"/>
              <a:pathLst>
                <a:path w="4132" h="5183" extrusionOk="0">
                  <a:moveTo>
                    <a:pt x="2822" y="1572"/>
                  </a:moveTo>
                  <a:lnTo>
                    <a:pt x="2822" y="3406"/>
                  </a:lnTo>
                  <a:lnTo>
                    <a:pt x="1334" y="3406"/>
                  </a:lnTo>
                  <a:lnTo>
                    <a:pt x="2822" y="1572"/>
                  </a:lnTo>
                  <a:close/>
                  <a:moveTo>
                    <a:pt x="3132" y="0"/>
                  </a:moveTo>
                  <a:cubicBezTo>
                    <a:pt x="3120" y="0"/>
                    <a:pt x="3108" y="12"/>
                    <a:pt x="3096" y="12"/>
                  </a:cubicBezTo>
                  <a:cubicBezTo>
                    <a:pt x="3072" y="12"/>
                    <a:pt x="3060" y="24"/>
                    <a:pt x="3060" y="36"/>
                  </a:cubicBezTo>
                  <a:cubicBezTo>
                    <a:pt x="3036" y="36"/>
                    <a:pt x="3036" y="48"/>
                    <a:pt x="3013" y="48"/>
                  </a:cubicBezTo>
                  <a:lnTo>
                    <a:pt x="2989" y="72"/>
                  </a:lnTo>
                  <a:cubicBezTo>
                    <a:pt x="2977" y="84"/>
                    <a:pt x="2965" y="96"/>
                    <a:pt x="2953" y="96"/>
                  </a:cubicBezTo>
                  <a:cubicBezTo>
                    <a:pt x="2941" y="108"/>
                    <a:pt x="2941" y="119"/>
                    <a:pt x="2929" y="131"/>
                  </a:cubicBezTo>
                  <a:lnTo>
                    <a:pt x="2905" y="143"/>
                  </a:lnTo>
                  <a:lnTo>
                    <a:pt x="155" y="3560"/>
                  </a:lnTo>
                  <a:lnTo>
                    <a:pt x="143" y="3584"/>
                  </a:lnTo>
                  <a:cubicBezTo>
                    <a:pt x="0" y="3751"/>
                    <a:pt x="36" y="4013"/>
                    <a:pt x="215" y="4144"/>
                  </a:cubicBezTo>
                  <a:cubicBezTo>
                    <a:pt x="277" y="4196"/>
                    <a:pt x="357" y="4229"/>
                    <a:pt x="440" y="4229"/>
                  </a:cubicBezTo>
                  <a:cubicBezTo>
                    <a:pt x="452" y="4229"/>
                    <a:pt x="464" y="4229"/>
                    <a:pt x="476" y="4227"/>
                  </a:cubicBezTo>
                  <a:lnTo>
                    <a:pt x="2822" y="4227"/>
                  </a:lnTo>
                  <a:lnTo>
                    <a:pt x="2822" y="4799"/>
                  </a:lnTo>
                  <a:cubicBezTo>
                    <a:pt x="2834" y="5055"/>
                    <a:pt x="3030" y="5183"/>
                    <a:pt x="3228" y="5183"/>
                  </a:cubicBezTo>
                  <a:cubicBezTo>
                    <a:pt x="3426" y="5183"/>
                    <a:pt x="3626" y="5055"/>
                    <a:pt x="3644" y="4799"/>
                  </a:cubicBezTo>
                  <a:lnTo>
                    <a:pt x="3644" y="4227"/>
                  </a:lnTo>
                  <a:lnTo>
                    <a:pt x="3715" y="4227"/>
                  </a:lnTo>
                  <a:cubicBezTo>
                    <a:pt x="3941" y="4227"/>
                    <a:pt x="4132" y="4049"/>
                    <a:pt x="4132" y="3822"/>
                  </a:cubicBezTo>
                  <a:cubicBezTo>
                    <a:pt x="4132" y="3810"/>
                    <a:pt x="4132" y="3798"/>
                    <a:pt x="4132" y="3787"/>
                  </a:cubicBezTo>
                  <a:cubicBezTo>
                    <a:pt x="4120" y="3556"/>
                    <a:pt x="3931" y="3393"/>
                    <a:pt x="3714" y="3393"/>
                  </a:cubicBezTo>
                  <a:cubicBezTo>
                    <a:pt x="3706" y="3393"/>
                    <a:pt x="3699" y="3393"/>
                    <a:pt x="3691" y="3394"/>
                  </a:cubicBezTo>
                  <a:lnTo>
                    <a:pt x="3608" y="3394"/>
                  </a:lnTo>
                  <a:lnTo>
                    <a:pt x="3608" y="334"/>
                  </a:lnTo>
                  <a:cubicBezTo>
                    <a:pt x="3620" y="310"/>
                    <a:pt x="3620" y="298"/>
                    <a:pt x="3608" y="286"/>
                  </a:cubicBezTo>
                  <a:cubicBezTo>
                    <a:pt x="3608" y="274"/>
                    <a:pt x="3632" y="274"/>
                    <a:pt x="3608" y="250"/>
                  </a:cubicBezTo>
                  <a:cubicBezTo>
                    <a:pt x="3596" y="239"/>
                    <a:pt x="3596" y="227"/>
                    <a:pt x="3596" y="203"/>
                  </a:cubicBezTo>
                  <a:cubicBezTo>
                    <a:pt x="3584" y="203"/>
                    <a:pt x="3584" y="191"/>
                    <a:pt x="3584" y="179"/>
                  </a:cubicBezTo>
                  <a:cubicBezTo>
                    <a:pt x="3572" y="167"/>
                    <a:pt x="3560" y="155"/>
                    <a:pt x="3548" y="143"/>
                  </a:cubicBezTo>
                  <a:lnTo>
                    <a:pt x="3524" y="108"/>
                  </a:lnTo>
                  <a:lnTo>
                    <a:pt x="3501" y="84"/>
                  </a:lnTo>
                  <a:cubicBezTo>
                    <a:pt x="3501" y="60"/>
                    <a:pt x="3477" y="60"/>
                    <a:pt x="3477" y="60"/>
                  </a:cubicBezTo>
                  <a:lnTo>
                    <a:pt x="3441" y="48"/>
                  </a:lnTo>
                  <a:lnTo>
                    <a:pt x="3405" y="12"/>
                  </a:lnTo>
                  <a:lnTo>
                    <a:pt x="3370" y="12"/>
                  </a:lnTo>
                  <a:cubicBezTo>
                    <a:pt x="3358" y="0"/>
                    <a:pt x="3346" y="0"/>
                    <a:pt x="33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01254;p121">
              <a:extLst>
                <a:ext uri="{FF2B5EF4-FFF2-40B4-BE49-F238E27FC236}">
                  <a16:creationId xmlns:a16="http://schemas.microsoft.com/office/drawing/2014/main" id="{AD58DFC5-D913-475F-8429-741208507DA8}"/>
                </a:ext>
              </a:extLst>
            </p:cNvPr>
            <p:cNvSpPr/>
            <p:nvPr/>
          </p:nvSpPr>
          <p:spPr>
            <a:xfrm>
              <a:off x="8097050" y="1659438"/>
              <a:ext cx="55400" cy="39625"/>
            </a:xfrm>
            <a:custGeom>
              <a:avLst/>
              <a:gdLst/>
              <a:ahLst/>
              <a:cxnLst/>
              <a:rect l="l" t="t" r="r" b="b"/>
              <a:pathLst>
                <a:path w="2216" h="1585" extrusionOk="0">
                  <a:moveTo>
                    <a:pt x="896" y="0"/>
                  </a:moveTo>
                  <a:cubicBezTo>
                    <a:pt x="281" y="0"/>
                    <a:pt x="1" y="775"/>
                    <a:pt x="1" y="775"/>
                  </a:cubicBezTo>
                  <a:lnTo>
                    <a:pt x="1596" y="1585"/>
                  </a:lnTo>
                  <a:cubicBezTo>
                    <a:pt x="1596" y="1585"/>
                    <a:pt x="2215" y="549"/>
                    <a:pt x="1311" y="108"/>
                  </a:cubicBezTo>
                  <a:cubicBezTo>
                    <a:pt x="1158" y="32"/>
                    <a:pt x="1020" y="0"/>
                    <a:pt x="8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01255;p121">
              <a:extLst>
                <a:ext uri="{FF2B5EF4-FFF2-40B4-BE49-F238E27FC236}">
                  <a16:creationId xmlns:a16="http://schemas.microsoft.com/office/drawing/2014/main" id="{E82CB573-C790-4AAC-B2B8-552E6FEBC560}"/>
                </a:ext>
              </a:extLst>
            </p:cNvPr>
            <p:cNvSpPr/>
            <p:nvPr/>
          </p:nvSpPr>
          <p:spPr>
            <a:xfrm>
              <a:off x="8006575" y="1677913"/>
              <a:ext cx="130700" cy="210175"/>
            </a:xfrm>
            <a:custGeom>
              <a:avLst/>
              <a:gdLst/>
              <a:ahLst/>
              <a:cxnLst/>
              <a:rect l="l" t="t" r="r" b="b"/>
              <a:pathLst>
                <a:path w="5228" h="8407" extrusionOk="0">
                  <a:moveTo>
                    <a:pt x="3632" y="0"/>
                  </a:moveTo>
                  <a:lnTo>
                    <a:pt x="0" y="7620"/>
                  </a:lnTo>
                  <a:lnTo>
                    <a:pt x="1596" y="8406"/>
                  </a:lnTo>
                  <a:lnTo>
                    <a:pt x="5227" y="798"/>
                  </a:lnTo>
                  <a:lnTo>
                    <a:pt x="36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01256;p121">
              <a:extLst>
                <a:ext uri="{FF2B5EF4-FFF2-40B4-BE49-F238E27FC236}">
                  <a16:creationId xmlns:a16="http://schemas.microsoft.com/office/drawing/2014/main" id="{93C20EEB-6C40-4F69-A568-F34BC12323F3}"/>
                </a:ext>
              </a:extLst>
            </p:cNvPr>
            <p:cNvSpPr/>
            <p:nvPr/>
          </p:nvSpPr>
          <p:spPr>
            <a:xfrm>
              <a:off x="8091100" y="1675238"/>
              <a:ext cx="50025" cy="30675"/>
            </a:xfrm>
            <a:custGeom>
              <a:avLst/>
              <a:gdLst/>
              <a:ahLst/>
              <a:cxnLst/>
              <a:rect l="l" t="t" r="r" b="b"/>
              <a:pathLst>
                <a:path w="2001" h="1227" extrusionOk="0">
                  <a:moveTo>
                    <a:pt x="144" y="0"/>
                  </a:moveTo>
                  <a:lnTo>
                    <a:pt x="1" y="310"/>
                  </a:lnTo>
                  <a:lnTo>
                    <a:pt x="1858" y="1226"/>
                  </a:lnTo>
                  <a:lnTo>
                    <a:pt x="2001" y="929"/>
                  </a:lnTo>
                  <a:lnTo>
                    <a:pt x="14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01257;p121">
              <a:extLst>
                <a:ext uri="{FF2B5EF4-FFF2-40B4-BE49-F238E27FC236}">
                  <a16:creationId xmlns:a16="http://schemas.microsoft.com/office/drawing/2014/main" id="{F2D60E04-93D4-4764-977C-2AC797A271D9}"/>
                </a:ext>
              </a:extLst>
            </p:cNvPr>
            <p:cNvSpPr/>
            <p:nvPr/>
          </p:nvSpPr>
          <p:spPr>
            <a:xfrm>
              <a:off x="8086950" y="1683563"/>
              <a:ext cx="50325" cy="30975"/>
            </a:xfrm>
            <a:custGeom>
              <a:avLst/>
              <a:gdLst/>
              <a:ahLst/>
              <a:cxnLst/>
              <a:rect l="l" t="t" r="r" b="b"/>
              <a:pathLst>
                <a:path w="2013" h="1239" extrusionOk="0">
                  <a:moveTo>
                    <a:pt x="143" y="0"/>
                  </a:moveTo>
                  <a:lnTo>
                    <a:pt x="0" y="310"/>
                  </a:lnTo>
                  <a:lnTo>
                    <a:pt x="1869" y="1239"/>
                  </a:lnTo>
                  <a:lnTo>
                    <a:pt x="2012" y="929"/>
                  </a:lnTo>
                  <a:lnTo>
                    <a:pt x="1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01258;p121">
              <a:extLst>
                <a:ext uri="{FF2B5EF4-FFF2-40B4-BE49-F238E27FC236}">
                  <a16:creationId xmlns:a16="http://schemas.microsoft.com/office/drawing/2014/main" id="{120CDBB0-09FE-4BD2-B5EF-497330BDAD39}"/>
                </a:ext>
              </a:extLst>
            </p:cNvPr>
            <p:cNvSpPr/>
            <p:nvPr/>
          </p:nvSpPr>
          <p:spPr>
            <a:xfrm>
              <a:off x="8006575" y="1865738"/>
              <a:ext cx="39600" cy="43775"/>
            </a:xfrm>
            <a:custGeom>
              <a:avLst/>
              <a:gdLst/>
              <a:ahLst/>
              <a:cxnLst/>
              <a:rect l="l" t="t" r="r" b="b"/>
              <a:pathLst>
                <a:path w="1584" h="1751" extrusionOk="0">
                  <a:moveTo>
                    <a:pt x="238" y="0"/>
                  </a:moveTo>
                  <a:lnTo>
                    <a:pt x="0" y="107"/>
                  </a:lnTo>
                  <a:lnTo>
                    <a:pt x="155" y="1345"/>
                  </a:lnTo>
                  <a:lnTo>
                    <a:pt x="203" y="1750"/>
                  </a:lnTo>
                  <a:lnTo>
                    <a:pt x="548" y="1536"/>
                  </a:lnTo>
                  <a:lnTo>
                    <a:pt x="1584" y="893"/>
                  </a:lnTo>
                  <a:lnTo>
                    <a:pt x="1512" y="631"/>
                  </a:lnTo>
                  <a:lnTo>
                    <a:pt x="1262" y="738"/>
                  </a:lnTo>
                  <a:lnTo>
                    <a:pt x="1191" y="464"/>
                  </a:lnTo>
                  <a:lnTo>
                    <a:pt x="953" y="583"/>
                  </a:lnTo>
                  <a:lnTo>
                    <a:pt x="881" y="310"/>
                  </a:lnTo>
                  <a:lnTo>
                    <a:pt x="631" y="429"/>
                  </a:lnTo>
                  <a:lnTo>
                    <a:pt x="560" y="155"/>
                  </a:lnTo>
                  <a:lnTo>
                    <a:pt x="310" y="262"/>
                  </a:lnTo>
                  <a:lnTo>
                    <a:pt x="2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01259;p121">
              <a:extLst>
                <a:ext uri="{FF2B5EF4-FFF2-40B4-BE49-F238E27FC236}">
                  <a16:creationId xmlns:a16="http://schemas.microsoft.com/office/drawing/2014/main" id="{32C9496B-AFC0-49F8-8B81-3ED999EF426A}"/>
                </a:ext>
              </a:extLst>
            </p:cNvPr>
            <p:cNvSpPr/>
            <p:nvPr/>
          </p:nvSpPr>
          <p:spPr>
            <a:xfrm>
              <a:off x="8010450" y="1899363"/>
              <a:ext cx="9825" cy="10150"/>
            </a:xfrm>
            <a:custGeom>
              <a:avLst/>
              <a:gdLst/>
              <a:ahLst/>
              <a:cxnLst/>
              <a:rect l="l" t="t" r="r" b="b"/>
              <a:pathLst>
                <a:path w="393" h="406" extrusionOk="0">
                  <a:moveTo>
                    <a:pt x="0" y="0"/>
                  </a:moveTo>
                  <a:lnTo>
                    <a:pt x="48" y="405"/>
                  </a:lnTo>
                  <a:lnTo>
                    <a:pt x="393" y="191"/>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01260;p121">
              <a:extLst>
                <a:ext uri="{FF2B5EF4-FFF2-40B4-BE49-F238E27FC236}">
                  <a16:creationId xmlns:a16="http://schemas.microsoft.com/office/drawing/2014/main" id="{E156C654-AA20-4540-89FF-37338B4C35AB}"/>
                </a:ext>
              </a:extLst>
            </p:cNvPr>
            <p:cNvSpPr/>
            <p:nvPr/>
          </p:nvSpPr>
          <p:spPr>
            <a:xfrm>
              <a:off x="8023250" y="1704688"/>
              <a:ext cx="75025" cy="157500"/>
            </a:xfrm>
            <a:custGeom>
              <a:avLst/>
              <a:gdLst/>
              <a:ahLst/>
              <a:cxnLst/>
              <a:rect l="l" t="t" r="r" b="b"/>
              <a:pathLst>
                <a:path w="3001" h="6300" extrusionOk="0">
                  <a:moveTo>
                    <a:pt x="3000" y="1"/>
                  </a:moveTo>
                  <a:lnTo>
                    <a:pt x="3000" y="1"/>
                  </a:lnTo>
                  <a:cubicBezTo>
                    <a:pt x="2715" y="501"/>
                    <a:pt x="2453" y="1013"/>
                    <a:pt x="2179" y="1537"/>
                  </a:cubicBezTo>
                  <a:cubicBezTo>
                    <a:pt x="1917" y="2072"/>
                    <a:pt x="1655" y="2584"/>
                    <a:pt x="1417" y="3108"/>
                  </a:cubicBezTo>
                  <a:cubicBezTo>
                    <a:pt x="1167" y="3644"/>
                    <a:pt x="917" y="4168"/>
                    <a:pt x="679" y="4692"/>
                  </a:cubicBezTo>
                  <a:cubicBezTo>
                    <a:pt x="441" y="5216"/>
                    <a:pt x="226" y="5751"/>
                    <a:pt x="0" y="6299"/>
                  </a:cubicBezTo>
                  <a:cubicBezTo>
                    <a:pt x="286" y="5787"/>
                    <a:pt x="548" y="5287"/>
                    <a:pt x="810" y="4751"/>
                  </a:cubicBezTo>
                  <a:cubicBezTo>
                    <a:pt x="1084" y="4227"/>
                    <a:pt x="1345" y="3716"/>
                    <a:pt x="1584" y="3180"/>
                  </a:cubicBezTo>
                  <a:cubicBezTo>
                    <a:pt x="1834" y="2656"/>
                    <a:pt x="2084" y="2132"/>
                    <a:pt x="2322" y="1608"/>
                  </a:cubicBezTo>
                  <a:cubicBezTo>
                    <a:pt x="2560" y="1072"/>
                    <a:pt x="2774" y="537"/>
                    <a:pt x="30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01261;p121">
              <a:extLst>
                <a:ext uri="{FF2B5EF4-FFF2-40B4-BE49-F238E27FC236}">
                  <a16:creationId xmlns:a16="http://schemas.microsoft.com/office/drawing/2014/main" id="{915FD0F5-94B5-4A5F-887A-BF6307C5A5B6}"/>
                </a:ext>
              </a:extLst>
            </p:cNvPr>
            <p:cNvSpPr/>
            <p:nvPr/>
          </p:nvSpPr>
          <p:spPr>
            <a:xfrm>
              <a:off x="8041400" y="1713338"/>
              <a:ext cx="75025" cy="157475"/>
            </a:xfrm>
            <a:custGeom>
              <a:avLst/>
              <a:gdLst/>
              <a:ahLst/>
              <a:cxnLst/>
              <a:rect l="l" t="t" r="r" b="b"/>
              <a:pathLst>
                <a:path w="3001" h="6299" extrusionOk="0">
                  <a:moveTo>
                    <a:pt x="3001" y="0"/>
                  </a:moveTo>
                  <a:cubicBezTo>
                    <a:pt x="2715" y="512"/>
                    <a:pt x="2441" y="1012"/>
                    <a:pt x="2179" y="1548"/>
                  </a:cubicBezTo>
                  <a:cubicBezTo>
                    <a:pt x="1917" y="2072"/>
                    <a:pt x="1655" y="2584"/>
                    <a:pt x="1405" y="3108"/>
                  </a:cubicBezTo>
                  <a:cubicBezTo>
                    <a:pt x="1167" y="3643"/>
                    <a:pt x="917" y="4167"/>
                    <a:pt x="679" y="4691"/>
                  </a:cubicBezTo>
                  <a:cubicBezTo>
                    <a:pt x="441" y="5227"/>
                    <a:pt x="215" y="5751"/>
                    <a:pt x="0" y="6298"/>
                  </a:cubicBezTo>
                  <a:cubicBezTo>
                    <a:pt x="274" y="5786"/>
                    <a:pt x="548" y="5286"/>
                    <a:pt x="810" y="4763"/>
                  </a:cubicBezTo>
                  <a:cubicBezTo>
                    <a:pt x="1072" y="4227"/>
                    <a:pt x="1334" y="3715"/>
                    <a:pt x="1584" y="3191"/>
                  </a:cubicBezTo>
                  <a:cubicBezTo>
                    <a:pt x="1822" y="2655"/>
                    <a:pt x="2072" y="2143"/>
                    <a:pt x="2310" y="1607"/>
                  </a:cubicBezTo>
                  <a:cubicBezTo>
                    <a:pt x="2548" y="1072"/>
                    <a:pt x="2786" y="548"/>
                    <a:pt x="30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01262;p121">
              <a:extLst>
                <a:ext uri="{FF2B5EF4-FFF2-40B4-BE49-F238E27FC236}">
                  <a16:creationId xmlns:a16="http://schemas.microsoft.com/office/drawing/2014/main" id="{B1C97A74-A635-4BCD-BF41-4DF64B0C865A}"/>
                </a:ext>
              </a:extLst>
            </p:cNvPr>
            <p:cNvSpPr/>
            <p:nvPr/>
          </p:nvSpPr>
          <p:spPr>
            <a:xfrm>
              <a:off x="7010325" y="1753513"/>
              <a:ext cx="625975" cy="602525"/>
            </a:xfrm>
            <a:custGeom>
              <a:avLst/>
              <a:gdLst/>
              <a:ahLst/>
              <a:cxnLst/>
              <a:rect l="l" t="t" r="r" b="b"/>
              <a:pathLst>
                <a:path w="25039" h="24101" extrusionOk="0">
                  <a:moveTo>
                    <a:pt x="13000" y="6421"/>
                  </a:moveTo>
                  <a:cubicBezTo>
                    <a:pt x="13722" y="6421"/>
                    <a:pt x="14450" y="6560"/>
                    <a:pt x="15145" y="6846"/>
                  </a:cubicBezTo>
                  <a:cubicBezTo>
                    <a:pt x="17252" y="7716"/>
                    <a:pt x="18621" y="9775"/>
                    <a:pt x="18621" y="12050"/>
                  </a:cubicBezTo>
                  <a:cubicBezTo>
                    <a:pt x="18621" y="15157"/>
                    <a:pt x="16097" y="17669"/>
                    <a:pt x="12990" y="17681"/>
                  </a:cubicBezTo>
                  <a:cubicBezTo>
                    <a:pt x="10716" y="17681"/>
                    <a:pt x="8668" y="16312"/>
                    <a:pt x="7799" y="14205"/>
                  </a:cubicBezTo>
                  <a:cubicBezTo>
                    <a:pt x="6918" y="12097"/>
                    <a:pt x="7406" y="9680"/>
                    <a:pt x="9013" y="8073"/>
                  </a:cubicBezTo>
                  <a:cubicBezTo>
                    <a:pt x="10091" y="6995"/>
                    <a:pt x="11532" y="6421"/>
                    <a:pt x="13000" y="6421"/>
                  </a:cubicBezTo>
                  <a:close/>
                  <a:moveTo>
                    <a:pt x="12990" y="0"/>
                  </a:moveTo>
                  <a:cubicBezTo>
                    <a:pt x="8120" y="0"/>
                    <a:pt x="3727" y="2941"/>
                    <a:pt x="1857" y="7442"/>
                  </a:cubicBezTo>
                  <a:cubicBezTo>
                    <a:pt x="0" y="11942"/>
                    <a:pt x="1024" y="17122"/>
                    <a:pt x="4465" y="20562"/>
                  </a:cubicBezTo>
                  <a:cubicBezTo>
                    <a:pt x="6775" y="22873"/>
                    <a:pt x="9858" y="24101"/>
                    <a:pt x="12994" y="24101"/>
                  </a:cubicBezTo>
                  <a:cubicBezTo>
                    <a:pt x="14545" y="24101"/>
                    <a:pt x="16108" y="23800"/>
                    <a:pt x="17598" y="23182"/>
                  </a:cubicBezTo>
                  <a:cubicBezTo>
                    <a:pt x="22098" y="21324"/>
                    <a:pt x="25039" y="16931"/>
                    <a:pt x="25039" y="12061"/>
                  </a:cubicBezTo>
                  <a:cubicBezTo>
                    <a:pt x="25039" y="5406"/>
                    <a:pt x="19645" y="0"/>
                    <a:pt x="129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01263;p121">
              <a:extLst>
                <a:ext uri="{FF2B5EF4-FFF2-40B4-BE49-F238E27FC236}">
                  <a16:creationId xmlns:a16="http://schemas.microsoft.com/office/drawing/2014/main" id="{2EBCB5A3-F809-4557-A3E0-F31F8EAA1F78}"/>
                </a:ext>
              </a:extLst>
            </p:cNvPr>
            <p:cNvSpPr/>
            <p:nvPr/>
          </p:nvSpPr>
          <p:spPr>
            <a:xfrm>
              <a:off x="7277325" y="1684163"/>
              <a:ext cx="115800" cy="81875"/>
            </a:xfrm>
            <a:custGeom>
              <a:avLst/>
              <a:gdLst/>
              <a:ahLst/>
              <a:cxnLst/>
              <a:rect l="l" t="t" r="r" b="b"/>
              <a:pathLst>
                <a:path w="4632" h="3275" extrusionOk="0">
                  <a:moveTo>
                    <a:pt x="250" y="0"/>
                  </a:moveTo>
                  <a:lnTo>
                    <a:pt x="0" y="3274"/>
                  </a:lnTo>
                  <a:lnTo>
                    <a:pt x="4632" y="3274"/>
                  </a:lnTo>
                  <a:lnTo>
                    <a:pt x="43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01264;p121">
              <a:extLst>
                <a:ext uri="{FF2B5EF4-FFF2-40B4-BE49-F238E27FC236}">
                  <a16:creationId xmlns:a16="http://schemas.microsoft.com/office/drawing/2014/main" id="{A60B5EB7-E426-4E38-83D8-E4CABBD93D43}"/>
                </a:ext>
              </a:extLst>
            </p:cNvPr>
            <p:cNvSpPr/>
            <p:nvPr/>
          </p:nvSpPr>
          <p:spPr>
            <a:xfrm>
              <a:off x="7037400" y="1751713"/>
              <a:ext cx="135150" cy="135475"/>
            </a:xfrm>
            <a:custGeom>
              <a:avLst/>
              <a:gdLst/>
              <a:ahLst/>
              <a:cxnLst/>
              <a:rect l="l" t="t" r="r" b="b"/>
              <a:pathLst>
                <a:path w="5406" h="5419" extrusionOk="0">
                  <a:moveTo>
                    <a:pt x="2906" y="1"/>
                  </a:moveTo>
                  <a:lnTo>
                    <a:pt x="1" y="2918"/>
                  </a:lnTo>
                  <a:lnTo>
                    <a:pt x="2132" y="5418"/>
                  </a:lnTo>
                  <a:lnTo>
                    <a:pt x="5406" y="2144"/>
                  </a:lnTo>
                  <a:lnTo>
                    <a:pt x="29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01265;p121">
              <a:extLst>
                <a:ext uri="{FF2B5EF4-FFF2-40B4-BE49-F238E27FC236}">
                  <a16:creationId xmlns:a16="http://schemas.microsoft.com/office/drawing/2014/main" id="{F0A6E1ED-8010-41E1-B192-916D5602D6E6}"/>
                </a:ext>
              </a:extLst>
            </p:cNvPr>
            <p:cNvSpPr/>
            <p:nvPr/>
          </p:nvSpPr>
          <p:spPr>
            <a:xfrm>
              <a:off x="6962400" y="1988663"/>
              <a:ext cx="81875" cy="115800"/>
            </a:xfrm>
            <a:custGeom>
              <a:avLst/>
              <a:gdLst/>
              <a:ahLst/>
              <a:cxnLst/>
              <a:rect l="l" t="t" r="r" b="b"/>
              <a:pathLst>
                <a:path w="3275" h="4632" extrusionOk="0">
                  <a:moveTo>
                    <a:pt x="3274" y="0"/>
                  </a:moveTo>
                  <a:lnTo>
                    <a:pt x="0" y="250"/>
                  </a:lnTo>
                  <a:lnTo>
                    <a:pt x="0" y="4370"/>
                  </a:lnTo>
                  <a:lnTo>
                    <a:pt x="3274" y="4632"/>
                  </a:lnTo>
                  <a:lnTo>
                    <a:pt x="32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01266;p121">
              <a:extLst>
                <a:ext uri="{FF2B5EF4-FFF2-40B4-BE49-F238E27FC236}">
                  <a16:creationId xmlns:a16="http://schemas.microsoft.com/office/drawing/2014/main" id="{829DED3F-72BF-4337-8316-3CDC44B5E2F5}"/>
                </a:ext>
              </a:extLst>
            </p:cNvPr>
            <p:cNvSpPr/>
            <p:nvPr/>
          </p:nvSpPr>
          <p:spPr>
            <a:xfrm>
              <a:off x="7029950" y="2208913"/>
              <a:ext cx="135475" cy="135475"/>
            </a:xfrm>
            <a:custGeom>
              <a:avLst/>
              <a:gdLst/>
              <a:ahLst/>
              <a:cxnLst/>
              <a:rect l="l" t="t" r="r" b="b"/>
              <a:pathLst>
                <a:path w="5419" h="5419" extrusionOk="0">
                  <a:moveTo>
                    <a:pt x="2144" y="1"/>
                  </a:moveTo>
                  <a:lnTo>
                    <a:pt x="1" y="2501"/>
                  </a:lnTo>
                  <a:lnTo>
                    <a:pt x="2918" y="5418"/>
                  </a:lnTo>
                  <a:lnTo>
                    <a:pt x="5418" y="3275"/>
                  </a:lnTo>
                  <a:lnTo>
                    <a:pt x="21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01267;p121">
              <a:extLst>
                <a:ext uri="{FF2B5EF4-FFF2-40B4-BE49-F238E27FC236}">
                  <a16:creationId xmlns:a16="http://schemas.microsoft.com/office/drawing/2014/main" id="{6F30F087-14AC-4968-AD1D-0B827E861EE4}"/>
                </a:ext>
              </a:extLst>
            </p:cNvPr>
            <p:cNvSpPr/>
            <p:nvPr/>
          </p:nvSpPr>
          <p:spPr>
            <a:xfrm>
              <a:off x="7266900" y="2337213"/>
              <a:ext cx="115800" cy="82175"/>
            </a:xfrm>
            <a:custGeom>
              <a:avLst/>
              <a:gdLst/>
              <a:ahLst/>
              <a:cxnLst/>
              <a:rect l="l" t="t" r="r" b="b"/>
              <a:pathLst>
                <a:path w="4632" h="3287" extrusionOk="0">
                  <a:moveTo>
                    <a:pt x="0" y="1"/>
                  </a:moveTo>
                  <a:lnTo>
                    <a:pt x="250" y="3287"/>
                  </a:lnTo>
                  <a:lnTo>
                    <a:pt x="4370" y="3287"/>
                  </a:lnTo>
                  <a:lnTo>
                    <a:pt x="46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01268;p121">
              <a:extLst>
                <a:ext uri="{FF2B5EF4-FFF2-40B4-BE49-F238E27FC236}">
                  <a16:creationId xmlns:a16="http://schemas.microsoft.com/office/drawing/2014/main" id="{69CBE850-EE93-4645-B8A9-01E1E1C9EBA9}"/>
                </a:ext>
              </a:extLst>
            </p:cNvPr>
            <p:cNvSpPr/>
            <p:nvPr/>
          </p:nvSpPr>
          <p:spPr>
            <a:xfrm>
              <a:off x="7487150" y="2216363"/>
              <a:ext cx="135475" cy="135450"/>
            </a:xfrm>
            <a:custGeom>
              <a:avLst/>
              <a:gdLst/>
              <a:ahLst/>
              <a:cxnLst/>
              <a:rect l="l" t="t" r="r" b="b"/>
              <a:pathLst>
                <a:path w="5419" h="5418" extrusionOk="0">
                  <a:moveTo>
                    <a:pt x="3275" y="1"/>
                  </a:moveTo>
                  <a:lnTo>
                    <a:pt x="1" y="3275"/>
                  </a:lnTo>
                  <a:lnTo>
                    <a:pt x="2501" y="5418"/>
                  </a:lnTo>
                  <a:lnTo>
                    <a:pt x="5418" y="2501"/>
                  </a:lnTo>
                  <a:lnTo>
                    <a:pt x="32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01269;p121">
              <a:extLst>
                <a:ext uri="{FF2B5EF4-FFF2-40B4-BE49-F238E27FC236}">
                  <a16:creationId xmlns:a16="http://schemas.microsoft.com/office/drawing/2014/main" id="{B5FD0377-619C-40D1-858F-EA750C7E202C}"/>
                </a:ext>
              </a:extLst>
            </p:cNvPr>
            <p:cNvSpPr/>
            <p:nvPr/>
          </p:nvSpPr>
          <p:spPr>
            <a:xfrm>
              <a:off x="7615450" y="1999088"/>
              <a:ext cx="82175" cy="115800"/>
            </a:xfrm>
            <a:custGeom>
              <a:avLst/>
              <a:gdLst/>
              <a:ahLst/>
              <a:cxnLst/>
              <a:rect l="l" t="t" r="r" b="b"/>
              <a:pathLst>
                <a:path w="3287" h="4632" extrusionOk="0">
                  <a:moveTo>
                    <a:pt x="1" y="0"/>
                  </a:moveTo>
                  <a:lnTo>
                    <a:pt x="1" y="4632"/>
                  </a:lnTo>
                  <a:lnTo>
                    <a:pt x="3287" y="4370"/>
                  </a:lnTo>
                  <a:lnTo>
                    <a:pt x="3287" y="25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01270;p121">
              <a:extLst>
                <a:ext uri="{FF2B5EF4-FFF2-40B4-BE49-F238E27FC236}">
                  <a16:creationId xmlns:a16="http://schemas.microsoft.com/office/drawing/2014/main" id="{7DF4B7CE-7B7E-4A22-A68D-464D69B6CB28}"/>
                </a:ext>
              </a:extLst>
            </p:cNvPr>
            <p:cNvSpPr/>
            <p:nvPr/>
          </p:nvSpPr>
          <p:spPr>
            <a:xfrm>
              <a:off x="7494600" y="1759163"/>
              <a:ext cx="135450" cy="135175"/>
            </a:xfrm>
            <a:custGeom>
              <a:avLst/>
              <a:gdLst/>
              <a:ahLst/>
              <a:cxnLst/>
              <a:rect l="l" t="t" r="r" b="b"/>
              <a:pathLst>
                <a:path w="5418" h="5407" extrusionOk="0">
                  <a:moveTo>
                    <a:pt x="2501" y="1"/>
                  </a:moveTo>
                  <a:lnTo>
                    <a:pt x="1" y="2132"/>
                  </a:lnTo>
                  <a:lnTo>
                    <a:pt x="3275" y="5406"/>
                  </a:lnTo>
                  <a:lnTo>
                    <a:pt x="5418" y="2906"/>
                  </a:lnTo>
                  <a:lnTo>
                    <a:pt x="25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01271;p121">
              <a:extLst>
                <a:ext uri="{FF2B5EF4-FFF2-40B4-BE49-F238E27FC236}">
                  <a16:creationId xmlns:a16="http://schemas.microsoft.com/office/drawing/2014/main" id="{F0D1D656-E6A7-4A59-A09E-06DBBF3C1ED9}"/>
                </a:ext>
              </a:extLst>
            </p:cNvPr>
            <p:cNvSpPr/>
            <p:nvPr/>
          </p:nvSpPr>
          <p:spPr>
            <a:xfrm>
              <a:off x="7104975" y="2060888"/>
              <a:ext cx="60750" cy="46600"/>
            </a:xfrm>
            <a:custGeom>
              <a:avLst/>
              <a:gdLst/>
              <a:ahLst/>
              <a:cxnLst/>
              <a:rect l="l" t="t" r="r" b="b"/>
              <a:pathLst>
                <a:path w="2430" h="1864" extrusionOk="0">
                  <a:moveTo>
                    <a:pt x="1692" y="0"/>
                  </a:moveTo>
                  <a:cubicBezTo>
                    <a:pt x="1668" y="0"/>
                    <a:pt x="1644" y="2"/>
                    <a:pt x="1620" y="5"/>
                  </a:cubicBezTo>
                  <a:cubicBezTo>
                    <a:pt x="1441" y="40"/>
                    <a:pt x="1286" y="159"/>
                    <a:pt x="1215" y="326"/>
                  </a:cubicBezTo>
                  <a:cubicBezTo>
                    <a:pt x="1131" y="528"/>
                    <a:pt x="1096" y="743"/>
                    <a:pt x="1096" y="945"/>
                  </a:cubicBezTo>
                  <a:cubicBezTo>
                    <a:pt x="1096" y="1136"/>
                    <a:pt x="1060" y="1314"/>
                    <a:pt x="1000" y="1481"/>
                  </a:cubicBezTo>
                  <a:cubicBezTo>
                    <a:pt x="953" y="1588"/>
                    <a:pt x="858" y="1683"/>
                    <a:pt x="738" y="1695"/>
                  </a:cubicBezTo>
                  <a:cubicBezTo>
                    <a:pt x="716" y="1699"/>
                    <a:pt x="694" y="1701"/>
                    <a:pt x="672" y="1701"/>
                  </a:cubicBezTo>
                  <a:cubicBezTo>
                    <a:pt x="565" y="1701"/>
                    <a:pt x="462" y="1653"/>
                    <a:pt x="393" y="1564"/>
                  </a:cubicBezTo>
                  <a:cubicBezTo>
                    <a:pt x="274" y="1445"/>
                    <a:pt x="203" y="1290"/>
                    <a:pt x="179" y="1124"/>
                  </a:cubicBezTo>
                  <a:cubicBezTo>
                    <a:pt x="155" y="886"/>
                    <a:pt x="215" y="647"/>
                    <a:pt x="334" y="445"/>
                  </a:cubicBezTo>
                  <a:lnTo>
                    <a:pt x="334" y="433"/>
                  </a:lnTo>
                  <a:cubicBezTo>
                    <a:pt x="346" y="409"/>
                    <a:pt x="322" y="362"/>
                    <a:pt x="286" y="350"/>
                  </a:cubicBezTo>
                  <a:cubicBezTo>
                    <a:pt x="277" y="347"/>
                    <a:pt x="267" y="345"/>
                    <a:pt x="258" y="345"/>
                  </a:cubicBezTo>
                  <a:cubicBezTo>
                    <a:pt x="229" y="345"/>
                    <a:pt x="200" y="359"/>
                    <a:pt x="191" y="386"/>
                  </a:cubicBezTo>
                  <a:cubicBezTo>
                    <a:pt x="60" y="612"/>
                    <a:pt x="0" y="886"/>
                    <a:pt x="36" y="1148"/>
                  </a:cubicBezTo>
                  <a:cubicBezTo>
                    <a:pt x="60" y="1350"/>
                    <a:pt x="143" y="1529"/>
                    <a:pt x="286" y="1683"/>
                  </a:cubicBezTo>
                  <a:cubicBezTo>
                    <a:pt x="395" y="1803"/>
                    <a:pt x="554" y="1863"/>
                    <a:pt x="718" y="1863"/>
                  </a:cubicBezTo>
                  <a:cubicBezTo>
                    <a:pt x="733" y="1863"/>
                    <a:pt x="747" y="1863"/>
                    <a:pt x="762" y="1862"/>
                  </a:cubicBezTo>
                  <a:cubicBezTo>
                    <a:pt x="917" y="1826"/>
                    <a:pt x="1060" y="1719"/>
                    <a:pt x="1119" y="1564"/>
                  </a:cubicBezTo>
                  <a:cubicBezTo>
                    <a:pt x="1203" y="1374"/>
                    <a:pt x="1239" y="1183"/>
                    <a:pt x="1239" y="981"/>
                  </a:cubicBezTo>
                  <a:cubicBezTo>
                    <a:pt x="1239" y="790"/>
                    <a:pt x="1274" y="600"/>
                    <a:pt x="1346" y="421"/>
                  </a:cubicBezTo>
                  <a:cubicBezTo>
                    <a:pt x="1393" y="290"/>
                    <a:pt x="1512" y="207"/>
                    <a:pt x="1643" y="183"/>
                  </a:cubicBezTo>
                  <a:cubicBezTo>
                    <a:pt x="1657" y="182"/>
                    <a:pt x="1672" y="181"/>
                    <a:pt x="1686" y="181"/>
                  </a:cubicBezTo>
                  <a:cubicBezTo>
                    <a:pt x="1814" y="181"/>
                    <a:pt x="1939" y="231"/>
                    <a:pt x="2024" y="338"/>
                  </a:cubicBezTo>
                  <a:cubicBezTo>
                    <a:pt x="2143" y="469"/>
                    <a:pt x="2227" y="636"/>
                    <a:pt x="2251" y="826"/>
                  </a:cubicBezTo>
                  <a:cubicBezTo>
                    <a:pt x="2274" y="1100"/>
                    <a:pt x="2215" y="1386"/>
                    <a:pt x="2060" y="1636"/>
                  </a:cubicBezTo>
                  <a:cubicBezTo>
                    <a:pt x="2048" y="1659"/>
                    <a:pt x="2060" y="1707"/>
                    <a:pt x="2096" y="1731"/>
                  </a:cubicBezTo>
                  <a:lnTo>
                    <a:pt x="2084" y="1719"/>
                  </a:lnTo>
                  <a:lnTo>
                    <a:pt x="2084" y="1719"/>
                  </a:lnTo>
                  <a:cubicBezTo>
                    <a:pt x="2097" y="1725"/>
                    <a:pt x="2109" y="1728"/>
                    <a:pt x="2121" y="1728"/>
                  </a:cubicBezTo>
                  <a:cubicBezTo>
                    <a:pt x="2154" y="1728"/>
                    <a:pt x="2182" y="1706"/>
                    <a:pt x="2191" y="1671"/>
                  </a:cubicBezTo>
                  <a:cubicBezTo>
                    <a:pt x="2358" y="1409"/>
                    <a:pt x="2429" y="1088"/>
                    <a:pt x="2393" y="767"/>
                  </a:cubicBezTo>
                  <a:cubicBezTo>
                    <a:pt x="2370" y="552"/>
                    <a:pt x="2274" y="350"/>
                    <a:pt x="2120" y="195"/>
                  </a:cubicBezTo>
                  <a:cubicBezTo>
                    <a:pt x="2016" y="70"/>
                    <a:pt x="1857" y="0"/>
                    <a:pt x="16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01272;p121">
              <a:extLst>
                <a:ext uri="{FF2B5EF4-FFF2-40B4-BE49-F238E27FC236}">
                  <a16:creationId xmlns:a16="http://schemas.microsoft.com/office/drawing/2014/main" id="{4CD4CD63-F4A4-4259-A3F5-A4053E333079}"/>
                </a:ext>
              </a:extLst>
            </p:cNvPr>
            <p:cNvSpPr/>
            <p:nvPr/>
          </p:nvSpPr>
          <p:spPr>
            <a:xfrm>
              <a:off x="7102875" y="2002888"/>
              <a:ext cx="61950" cy="43300"/>
            </a:xfrm>
            <a:custGeom>
              <a:avLst/>
              <a:gdLst/>
              <a:ahLst/>
              <a:cxnLst/>
              <a:rect l="l" t="t" r="r" b="b"/>
              <a:pathLst>
                <a:path w="2478" h="1732" extrusionOk="0">
                  <a:moveTo>
                    <a:pt x="308" y="1"/>
                  </a:moveTo>
                  <a:cubicBezTo>
                    <a:pt x="275" y="1"/>
                    <a:pt x="239" y="33"/>
                    <a:pt x="239" y="74"/>
                  </a:cubicBezTo>
                  <a:lnTo>
                    <a:pt x="13" y="1646"/>
                  </a:lnTo>
                  <a:cubicBezTo>
                    <a:pt x="1" y="1682"/>
                    <a:pt x="37" y="1717"/>
                    <a:pt x="84" y="1729"/>
                  </a:cubicBezTo>
                  <a:cubicBezTo>
                    <a:pt x="89" y="1731"/>
                    <a:pt x="94" y="1732"/>
                    <a:pt x="99" y="1732"/>
                  </a:cubicBezTo>
                  <a:cubicBezTo>
                    <a:pt x="132" y="1732"/>
                    <a:pt x="169" y="1699"/>
                    <a:pt x="180" y="1658"/>
                  </a:cubicBezTo>
                  <a:lnTo>
                    <a:pt x="275" y="955"/>
                  </a:lnTo>
                  <a:lnTo>
                    <a:pt x="2358" y="1241"/>
                  </a:lnTo>
                  <a:cubicBezTo>
                    <a:pt x="2454" y="1241"/>
                    <a:pt x="2477" y="1098"/>
                    <a:pt x="2382" y="1074"/>
                  </a:cubicBezTo>
                  <a:lnTo>
                    <a:pt x="299" y="789"/>
                  </a:lnTo>
                  <a:lnTo>
                    <a:pt x="394" y="86"/>
                  </a:lnTo>
                  <a:cubicBezTo>
                    <a:pt x="406" y="50"/>
                    <a:pt x="370" y="3"/>
                    <a:pt x="322" y="3"/>
                  </a:cubicBezTo>
                  <a:cubicBezTo>
                    <a:pt x="318" y="1"/>
                    <a:pt x="313" y="1"/>
                    <a:pt x="3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01273;p121">
              <a:extLst>
                <a:ext uri="{FF2B5EF4-FFF2-40B4-BE49-F238E27FC236}">
                  <a16:creationId xmlns:a16="http://schemas.microsoft.com/office/drawing/2014/main" id="{4F09234A-56AF-4BD2-9F86-6DE115AE065A}"/>
                </a:ext>
              </a:extLst>
            </p:cNvPr>
            <p:cNvSpPr/>
            <p:nvPr/>
          </p:nvSpPr>
          <p:spPr>
            <a:xfrm>
              <a:off x="7116875" y="1950463"/>
              <a:ext cx="67625" cy="49675"/>
            </a:xfrm>
            <a:custGeom>
              <a:avLst/>
              <a:gdLst/>
              <a:ahLst/>
              <a:cxnLst/>
              <a:rect l="l" t="t" r="r" b="b"/>
              <a:pathLst>
                <a:path w="2705" h="1987" extrusionOk="0">
                  <a:moveTo>
                    <a:pt x="881" y="168"/>
                  </a:moveTo>
                  <a:cubicBezTo>
                    <a:pt x="1198" y="168"/>
                    <a:pt x="1510" y="461"/>
                    <a:pt x="1370" y="850"/>
                  </a:cubicBezTo>
                  <a:lnTo>
                    <a:pt x="1358" y="873"/>
                  </a:lnTo>
                  <a:lnTo>
                    <a:pt x="1132" y="1397"/>
                  </a:lnTo>
                  <a:lnTo>
                    <a:pt x="215" y="969"/>
                  </a:lnTo>
                  <a:lnTo>
                    <a:pt x="453" y="433"/>
                  </a:lnTo>
                  <a:lnTo>
                    <a:pt x="441" y="445"/>
                  </a:lnTo>
                  <a:cubicBezTo>
                    <a:pt x="544" y="251"/>
                    <a:pt x="713" y="168"/>
                    <a:pt x="881" y="168"/>
                  </a:cubicBezTo>
                  <a:close/>
                  <a:moveTo>
                    <a:pt x="897" y="0"/>
                  </a:moveTo>
                  <a:cubicBezTo>
                    <a:pt x="655" y="0"/>
                    <a:pt x="410" y="124"/>
                    <a:pt x="286" y="397"/>
                  </a:cubicBezTo>
                  <a:lnTo>
                    <a:pt x="24" y="993"/>
                  </a:lnTo>
                  <a:cubicBezTo>
                    <a:pt x="1" y="1028"/>
                    <a:pt x="24" y="1076"/>
                    <a:pt x="60" y="1088"/>
                  </a:cubicBezTo>
                  <a:lnTo>
                    <a:pt x="2060" y="1981"/>
                  </a:lnTo>
                  <a:cubicBezTo>
                    <a:pt x="2072" y="1985"/>
                    <a:pt x="2082" y="1987"/>
                    <a:pt x="2092" y="1987"/>
                  </a:cubicBezTo>
                  <a:cubicBezTo>
                    <a:pt x="2167" y="1987"/>
                    <a:pt x="2204" y="1880"/>
                    <a:pt x="2120" y="1838"/>
                  </a:cubicBezTo>
                  <a:lnTo>
                    <a:pt x="1275" y="1445"/>
                  </a:lnTo>
                  <a:lnTo>
                    <a:pt x="1513" y="933"/>
                  </a:lnTo>
                  <a:lnTo>
                    <a:pt x="1525" y="921"/>
                  </a:lnTo>
                  <a:cubicBezTo>
                    <a:pt x="1584" y="838"/>
                    <a:pt x="1667" y="766"/>
                    <a:pt x="1751" y="719"/>
                  </a:cubicBezTo>
                  <a:cubicBezTo>
                    <a:pt x="1818" y="678"/>
                    <a:pt x="1897" y="657"/>
                    <a:pt x="1977" y="657"/>
                  </a:cubicBezTo>
                  <a:cubicBezTo>
                    <a:pt x="2038" y="657"/>
                    <a:pt x="2099" y="669"/>
                    <a:pt x="2156" y="695"/>
                  </a:cubicBezTo>
                  <a:cubicBezTo>
                    <a:pt x="2263" y="766"/>
                    <a:pt x="2394" y="802"/>
                    <a:pt x="2525" y="814"/>
                  </a:cubicBezTo>
                  <a:cubicBezTo>
                    <a:pt x="2584" y="814"/>
                    <a:pt x="2656" y="778"/>
                    <a:pt x="2679" y="731"/>
                  </a:cubicBezTo>
                  <a:lnTo>
                    <a:pt x="2691" y="683"/>
                  </a:lnTo>
                  <a:cubicBezTo>
                    <a:pt x="2705" y="624"/>
                    <a:pt x="2663" y="590"/>
                    <a:pt x="2619" y="590"/>
                  </a:cubicBezTo>
                  <a:cubicBezTo>
                    <a:pt x="2584" y="590"/>
                    <a:pt x="2547" y="611"/>
                    <a:pt x="2537" y="659"/>
                  </a:cubicBezTo>
                  <a:lnTo>
                    <a:pt x="2465" y="659"/>
                  </a:lnTo>
                  <a:cubicBezTo>
                    <a:pt x="2382" y="635"/>
                    <a:pt x="2287" y="612"/>
                    <a:pt x="2203" y="564"/>
                  </a:cubicBezTo>
                  <a:cubicBezTo>
                    <a:pt x="2131" y="532"/>
                    <a:pt x="2051" y="516"/>
                    <a:pt x="1971" y="516"/>
                  </a:cubicBezTo>
                  <a:cubicBezTo>
                    <a:pt x="1840" y="516"/>
                    <a:pt x="1707" y="559"/>
                    <a:pt x="1596" y="647"/>
                  </a:cubicBezTo>
                  <a:lnTo>
                    <a:pt x="1572" y="659"/>
                  </a:lnTo>
                  <a:cubicBezTo>
                    <a:pt x="1572" y="243"/>
                    <a:pt x="1236" y="0"/>
                    <a:pt x="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01274;p121">
              <a:extLst>
                <a:ext uri="{FF2B5EF4-FFF2-40B4-BE49-F238E27FC236}">
                  <a16:creationId xmlns:a16="http://schemas.microsoft.com/office/drawing/2014/main" id="{F57CB260-8157-4664-ABAA-46B0AE0745A8}"/>
                </a:ext>
              </a:extLst>
            </p:cNvPr>
            <p:cNvSpPr/>
            <p:nvPr/>
          </p:nvSpPr>
          <p:spPr>
            <a:xfrm>
              <a:off x="7159750" y="1903238"/>
              <a:ext cx="59550" cy="55375"/>
            </a:xfrm>
            <a:custGeom>
              <a:avLst/>
              <a:gdLst/>
              <a:ahLst/>
              <a:cxnLst/>
              <a:rect l="l" t="t" r="r" b="b"/>
              <a:pathLst>
                <a:path w="2382" h="2215" extrusionOk="0">
                  <a:moveTo>
                    <a:pt x="250" y="238"/>
                  </a:moveTo>
                  <a:lnTo>
                    <a:pt x="1524" y="703"/>
                  </a:lnTo>
                  <a:lnTo>
                    <a:pt x="905" y="1429"/>
                  </a:lnTo>
                  <a:lnTo>
                    <a:pt x="250" y="238"/>
                  </a:lnTo>
                  <a:close/>
                  <a:moveTo>
                    <a:pt x="119" y="0"/>
                  </a:moveTo>
                  <a:cubicBezTo>
                    <a:pt x="83" y="0"/>
                    <a:pt x="48" y="12"/>
                    <a:pt x="36" y="36"/>
                  </a:cubicBezTo>
                  <a:cubicBezTo>
                    <a:pt x="12" y="60"/>
                    <a:pt x="0" y="95"/>
                    <a:pt x="12" y="131"/>
                  </a:cubicBezTo>
                  <a:lnTo>
                    <a:pt x="1143" y="2167"/>
                  </a:lnTo>
                  <a:cubicBezTo>
                    <a:pt x="1151" y="2199"/>
                    <a:pt x="1180" y="2215"/>
                    <a:pt x="1209" y="2215"/>
                  </a:cubicBezTo>
                  <a:cubicBezTo>
                    <a:pt x="1224" y="2215"/>
                    <a:pt x="1238" y="2211"/>
                    <a:pt x="1250" y="2203"/>
                  </a:cubicBezTo>
                  <a:lnTo>
                    <a:pt x="1274" y="2179"/>
                  </a:lnTo>
                  <a:cubicBezTo>
                    <a:pt x="1286" y="2155"/>
                    <a:pt x="1286" y="2120"/>
                    <a:pt x="1274" y="2096"/>
                  </a:cubicBezTo>
                  <a:lnTo>
                    <a:pt x="988" y="1572"/>
                  </a:lnTo>
                  <a:lnTo>
                    <a:pt x="1691" y="762"/>
                  </a:lnTo>
                  <a:lnTo>
                    <a:pt x="2262" y="965"/>
                  </a:lnTo>
                  <a:cubicBezTo>
                    <a:pt x="2286" y="965"/>
                    <a:pt x="2322" y="965"/>
                    <a:pt x="2346" y="941"/>
                  </a:cubicBezTo>
                  <a:cubicBezTo>
                    <a:pt x="2357" y="929"/>
                    <a:pt x="2357" y="917"/>
                    <a:pt x="2357" y="905"/>
                  </a:cubicBezTo>
                  <a:cubicBezTo>
                    <a:pt x="2381" y="869"/>
                    <a:pt x="2357" y="822"/>
                    <a:pt x="2310" y="810"/>
                  </a:cubicBezTo>
                  <a:lnTo>
                    <a:pt x="1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01275;p121">
              <a:extLst>
                <a:ext uri="{FF2B5EF4-FFF2-40B4-BE49-F238E27FC236}">
                  <a16:creationId xmlns:a16="http://schemas.microsoft.com/office/drawing/2014/main" id="{A17E0371-7B05-4518-914A-D9D01B2E158D}"/>
                </a:ext>
              </a:extLst>
            </p:cNvPr>
            <p:cNvSpPr/>
            <p:nvPr/>
          </p:nvSpPr>
          <p:spPr>
            <a:xfrm>
              <a:off x="7183250" y="1855313"/>
              <a:ext cx="52425" cy="59875"/>
            </a:xfrm>
            <a:custGeom>
              <a:avLst/>
              <a:gdLst/>
              <a:ahLst/>
              <a:cxnLst/>
              <a:rect l="l" t="t" r="r" b="b"/>
              <a:pathLst>
                <a:path w="2097" h="2395" extrusionOk="0">
                  <a:moveTo>
                    <a:pt x="1384" y="0"/>
                  </a:moveTo>
                  <a:cubicBezTo>
                    <a:pt x="1371" y="0"/>
                    <a:pt x="1358" y="4"/>
                    <a:pt x="1346" y="12"/>
                  </a:cubicBezTo>
                  <a:lnTo>
                    <a:pt x="36" y="917"/>
                  </a:lnTo>
                  <a:cubicBezTo>
                    <a:pt x="13" y="941"/>
                    <a:pt x="1" y="989"/>
                    <a:pt x="24" y="1024"/>
                  </a:cubicBezTo>
                  <a:cubicBezTo>
                    <a:pt x="40" y="1047"/>
                    <a:pt x="65" y="1060"/>
                    <a:pt x="94" y="1060"/>
                  </a:cubicBezTo>
                  <a:cubicBezTo>
                    <a:pt x="110" y="1060"/>
                    <a:pt x="127" y="1057"/>
                    <a:pt x="144" y="1048"/>
                  </a:cubicBezTo>
                  <a:lnTo>
                    <a:pt x="727" y="643"/>
                  </a:lnTo>
                  <a:lnTo>
                    <a:pt x="1941" y="2370"/>
                  </a:lnTo>
                  <a:cubicBezTo>
                    <a:pt x="1956" y="2384"/>
                    <a:pt x="1980" y="2395"/>
                    <a:pt x="2007" y="2395"/>
                  </a:cubicBezTo>
                  <a:cubicBezTo>
                    <a:pt x="2024" y="2395"/>
                    <a:pt x="2042" y="2391"/>
                    <a:pt x="2060" y="2382"/>
                  </a:cubicBezTo>
                  <a:cubicBezTo>
                    <a:pt x="2096" y="2358"/>
                    <a:pt x="2096" y="2310"/>
                    <a:pt x="2072" y="2274"/>
                  </a:cubicBezTo>
                  <a:lnTo>
                    <a:pt x="858" y="548"/>
                  </a:lnTo>
                  <a:lnTo>
                    <a:pt x="1429" y="143"/>
                  </a:lnTo>
                  <a:cubicBezTo>
                    <a:pt x="1465" y="119"/>
                    <a:pt x="1465" y="72"/>
                    <a:pt x="1453" y="48"/>
                  </a:cubicBezTo>
                  <a:cubicBezTo>
                    <a:pt x="1437" y="16"/>
                    <a:pt x="1411" y="0"/>
                    <a:pt x="13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01276;p121">
              <a:extLst>
                <a:ext uri="{FF2B5EF4-FFF2-40B4-BE49-F238E27FC236}">
                  <a16:creationId xmlns:a16="http://schemas.microsoft.com/office/drawing/2014/main" id="{B5090063-282F-4809-BE9A-43282646E0D7}"/>
                </a:ext>
              </a:extLst>
            </p:cNvPr>
            <p:cNvSpPr/>
            <p:nvPr/>
          </p:nvSpPr>
          <p:spPr>
            <a:xfrm>
              <a:off x="7243675" y="1831138"/>
              <a:ext cx="51225" cy="65350"/>
            </a:xfrm>
            <a:custGeom>
              <a:avLst/>
              <a:gdLst/>
              <a:ahLst/>
              <a:cxnLst/>
              <a:rect l="l" t="t" r="r" b="b"/>
              <a:pathLst>
                <a:path w="2049" h="2614" extrusionOk="0">
                  <a:moveTo>
                    <a:pt x="1218" y="1"/>
                  </a:moveTo>
                  <a:cubicBezTo>
                    <a:pt x="1213" y="1"/>
                    <a:pt x="1208" y="1"/>
                    <a:pt x="1203" y="3"/>
                  </a:cubicBezTo>
                  <a:lnTo>
                    <a:pt x="60" y="408"/>
                  </a:lnTo>
                  <a:cubicBezTo>
                    <a:pt x="24" y="420"/>
                    <a:pt x="1" y="467"/>
                    <a:pt x="13" y="503"/>
                  </a:cubicBezTo>
                  <a:lnTo>
                    <a:pt x="751" y="2563"/>
                  </a:lnTo>
                  <a:cubicBezTo>
                    <a:pt x="760" y="2592"/>
                    <a:pt x="794" y="2613"/>
                    <a:pt x="826" y="2613"/>
                  </a:cubicBezTo>
                  <a:cubicBezTo>
                    <a:pt x="833" y="2613"/>
                    <a:pt x="840" y="2613"/>
                    <a:pt x="846" y="2610"/>
                  </a:cubicBezTo>
                  <a:lnTo>
                    <a:pt x="858" y="2610"/>
                  </a:lnTo>
                  <a:lnTo>
                    <a:pt x="1989" y="2217"/>
                  </a:lnTo>
                  <a:cubicBezTo>
                    <a:pt x="2025" y="2206"/>
                    <a:pt x="2048" y="2158"/>
                    <a:pt x="2037" y="2122"/>
                  </a:cubicBezTo>
                  <a:cubicBezTo>
                    <a:pt x="2019" y="2087"/>
                    <a:pt x="1995" y="2065"/>
                    <a:pt x="1965" y="2065"/>
                  </a:cubicBezTo>
                  <a:cubicBezTo>
                    <a:pt x="1954" y="2065"/>
                    <a:pt x="1942" y="2068"/>
                    <a:pt x="1929" y="2075"/>
                  </a:cubicBezTo>
                  <a:lnTo>
                    <a:pt x="870" y="2444"/>
                  </a:lnTo>
                  <a:lnTo>
                    <a:pt x="560" y="1575"/>
                  </a:lnTo>
                  <a:lnTo>
                    <a:pt x="1489" y="1241"/>
                  </a:lnTo>
                  <a:cubicBezTo>
                    <a:pt x="1525" y="1217"/>
                    <a:pt x="1537" y="1182"/>
                    <a:pt x="1525" y="1146"/>
                  </a:cubicBezTo>
                  <a:cubicBezTo>
                    <a:pt x="1525" y="1106"/>
                    <a:pt x="1492" y="1083"/>
                    <a:pt x="1454" y="1083"/>
                  </a:cubicBezTo>
                  <a:cubicBezTo>
                    <a:pt x="1446" y="1083"/>
                    <a:pt x="1438" y="1084"/>
                    <a:pt x="1429" y="1086"/>
                  </a:cubicBezTo>
                  <a:lnTo>
                    <a:pt x="501" y="1408"/>
                  </a:lnTo>
                  <a:lnTo>
                    <a:pt x="191" y="527"/>
                  </a:lnTo>
                  <a:lnTo>
                    <a:pt x="1251" y="158"/>
                  </a:lnTo>
                  <a:cubicBezTo>
                    <a:pt x="1286" y="146"/>
                    <a:pt x="1310" y="98"/>
                    <a:pt x="1298" y="62"/>
                  </a:cubicBezTo>
                  <a:cubicBezTo>
                    <a:pt x="1288" y="32"/>
                    <a:pt x="1251" y="1"/>
                    <a:pt x="12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01277;p121">
              <a:extLst>
                <a:ext uri="{FF2B5EF4-FFF2-40B4-BE49-F238E27FC236}">
                  <a16:creationId xmlns:a16="http://schemas.microsoft.com/office/drawing/2014/main" id="{3BDD1D90-08F7-45F2-AEBA-88FBEA871736}"/>
                </a:ext>
              </a:extLst>
            </p:cNvPr>
            <p:cNvSpPr/>
            <p:nvPr/>
          </p:nvSpPr>
          <p:spPr>
            <a:xfrm>
              <a:off x="7300825" y="1822863"/>
              <a:ext cx="52425" cy="59625"/>
            </a:xfrm>
            <a:custGeom>
              <a:avLst/>
              <a:gdLst/>
              <a:ahLst/>
              <a:cxnLst/>
              <a:rect l="l" t="t" r="r" b="b"/>
              <a:pathLst>
                <a:path w="2097" h="2385" extrusionOk="0">
                  <a:moveTo>
                    <a:pt x="1156" y="1"/>
                  </a:moveTo>
                  <a:cubicBezTo>
                    <a:pt x="501" y="48"/>
                    <a:pt x="1" y="608"/>
                    <a:pt x="48" y="1263"/>
                  </a:cubicBezTo>
                  <a:cubicBezTo>
                    <a:pt x="82" y="1900"/>
                    <a:pt x="606" y="2385"/>
                    <a:pt x="1224" y="2385"/>
                  </a:cubicBezTo>
                  <a:cubicBezTo>
                    <a:pt x="1253" y="2385"/>
                    <a:pt x="1281" y="2384"/>
                    <a:pt x="1310" y="2382"/>
                  </a:cubicBezTo>
                  <a:cubicBezTo>
                    <a:pt x="1584" y="2382"/>
                    <a:pt x="1846" y="2287"/>
                    <a:pt x="2060" y="2108"/>
                  </a:cubicBezTo>
                  <a:cubicBezTo>
                    <a:pt x="2084" y="2096"/>
                    <a:pt x="2084" y="2072"/>
                    <a:pt x="2096" y="2048"/>
                  </a:cubicBezTo>
                  <a:lnTo>
                    <a:pt x="2096" y="2025"/>
                  </a:lnTo>
                  <a:lnTo>
                    <a:pt x="2072" y="1227"/>
                  </a:lnTo>
                  <a:cubicBezTo>
                    <a:pt x="2072" y="1179"/>
                    <a:pt x="2037" y="1144"/>
                    <a:pt x="2001" y="1144"/>
                  </a:cubicBezTo>
                  <a:lnTo>
                    <a:pt x="1275" y="1155"/>
                  </a:lnTo>
                  <a:cubicBezTo>
                    <a:pt x="1227" y="1155"/>
                    <a:pt x="1191" y="1191"/>
                    <a:pt x="1191" y="1239"/>
                  </a:cubicBezTo>
                  <a:cubicBezTo>
                    <a:pt x="1191" y="1286"/>
                    <a:pt x="1239" y="1322"/>
                    <a:pt x="1275" y="1322"/>
                  </a:cubicBezTo>
                  <a:lnTo>
                    <a:pt x="1894" y="1322"/>
                  </a:lnTo>
                  <a:lnTo>
                    <a:pt x="1918" y="2013"/>
                  </a:lnTo>
                  <a:cubicBezTo>
                    <a:pt x="1724" y="2162"/>
                    <a:pt x="1506" y="2229"/>
                    <a:pt x="1293" y="2229"/>
                  </a:cubicBezTo>
                  <a:cubicBezTo>
                    <a:pt x="756" y="2229"/>
                    <a:pt x="251" y="1805"/>
                    <a:pt x="251" y="1191"/>
                  </a:cubicBezTo>
                  <a:cubicBezTo>
                    <a:pt x="251" y="587"/>
                    <a:pt x="756" y="165"/>
                    <a:pt x="1292" y="165"/>
                  </a:cubicBezTo>
                  <a:cubicBezTo>
                    <a:pt x="1505" y="165"/>
                    <a:pt x="1724" y="232"/>
                    <a:pt x="1918" y="382"/>
                  </a:cubicBezTo>
                  <a:cubicBezTo>
                    <a:pt x="1934" y="396"/>
                    <a:pt x="1952" y="402"/>
                    <a:pt x="1969" y="402"/>
                  </a:cubicBezTo>
                  <a:cubicBezTo>
                    <a:pt x="2036" y="402"/>
                    <a:pt x="2089" y="308"/>
                    <a:pt x="2013" y="251"/>
                  </a:cubicBezTo>
                  <a:cubicBezTo>
                    <a:pt x="1798" y="84"/>
                    <a:pt x="1525" y="1"/>
                    <a:pt x="12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01278;p121">
              <a:extLst>
                <a:ext uri="{FF2B5EF4-FFF2-40B4-BE49-F238E27FC236}">
                  <a16:creationId xmlns:a16="http://schemas.microsoft.com/office/drawing/2014/main" id="{C77DCDC8-8118-4752-A107-7A2DAD95CC91}"/>
                </a:ext>
              </a:extLst>
            </p:cNvPr>
            <p:cNvSpPr/>
            <p:nvPr/>
          </p:nvSpPr>
          <p:spPr>
            <a:xfrm>
              <a:off x="7379400" y="1827613"/>
              <a:ext cx="42900" cy="61725"/>
            </a:xfrm>
            <a:custGeom>
              <a:avLst/>
              <a:gdLst/>
              <a:ahLst/>
              <a:cxnLst/>
              <a:rect l="l" t="t" r="r" b="b"/>
              <a:pathLst>
                <a:path w="1716" h="2469" extrusionOk="0">
                  <a:moveTo>
                    <a:pt x="101" y="1"/>
                  </a:moveTo>
                  <a:cubicBezTo>
                    <a:pt x="87" y="1"/>
                    <a:pt x="73" y="5"/>
                    <a:pt x="60" y="13"/>
                  </a:cubicBezTo>
                  <a:cubicBezTo>
                    <a:pt x="25" y="25"/>
                    <a:pt x="1" y="72"/>
                    <a:pt x="13" y="108"/>
                  </a:cubicBezTo>
                  <a:lnTo>
                    <a:pt x="465" y="1370"/>
                  </a:lnTo>
                  <a:lnTo>
                    <a:pt x="156" y="2370"/>
                  </a:lnTo>
                  <a:cubicBezTo>
                    <a:pt x="144" y="2406"/>
                    <a:pt x="168" y="2454"/>
                    <a:pt x="215" y="2466"/>
                  </a:cubicBezTo>
                  <a:cubicBezTo>
                    <a:pt x="223" y="2468"/>
                    <a:pt x="231" y="2469"/>
                    <a:pt x="239" y="2469"/>
                  </a:cubicBezTo>
                  <a:cubicBezTo>
                    <a:pt x="274" y="2469"/>
                    <a:pt x="301" y="2446"/>
                    <a:pt x="310" y="2406"/>
                  </a:cubicBezTo>
                  <a:lnTo>
                    <a:pt x="608" y="1394"/>
                  </a:lnTo>
                  <a:lnTo>
                    <a:pt x="1680" y="596"/>
                  </a:lnTo>
                  <a:cubicBezTo>
                    <a:pt x="1703" y="561"/>
                    <a:pt x="1715" y="513"/>
                    <a:pt x="1692" y="477"/>
                  </a:cubicBezTo>
                  <a:cubicBezTo>
                    <a:pt x="1678" y="458"/>
                    <a:pt x="1658" y="449"/>
                    <a:pt x="1637" y="449"/>
                  </a:cubicBezTo>
                  <a:cubicBezTo>
                    <a:pt x="1619" y="449"/>
                    <a:pt x="1600" y="455"/>
                    <a:pt x="1584" y="465"/>
                  </a:cubicBezTo>
                  <a:lnTo>
                    <a:pt x="584" y="1227"/>
                  </a:lnTo>
                  <a:lnTo>
                    <a:pt x="168" y="61"/>
                  </a:lnTo>
                  <a:cubicBezTo>
                    <a:pt x="168" y="49"/>
                    <a:pt x="168" y="49"/>
                    <a:pt x="168" y="37"/>
                  </a:cubicBezTo>
                  <a:cubicBezTo>
                    <a:pt x="152" y="14"/>
                    <a:pt x="127" y="1"/>
                    <a:pt x="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01279;p121">
              <a:extLst>
                <a:ext uri="{FF2B5EF4-FFF2-40B4-BE49-F238E27FC236}">
                  <a16:creationId xmlns:a16="http://schemas.microsoft.com/office/drawing/2014/main" id="{A813700B-4BBA-4E26-A68E-69BEF77F6FF3}"/>
                </a:ext>
              </a:extLst>
            </p:cNvPr>
            <p:cNvSpPr/>
            <p:nvPr/>
          </p:nvSpPr>
          <p:spPr>
            <a:xfrm>
              <a:off x="7287350" y="1999088"/>
              <a:ext cx="88225" cy="130375"/>
            </a:xfrm>
            <a:custGeom>
              <a:avLst/>
              <a:gdLst/>
              <a:ahLst/>
              <a:cxnLst/>
              <a:rect l="l" t="t" r="r" b="b"/>
              <a:pathLst>
                <a:path w="3529" h="5215" extrusionOk="0">
                  <a:moveTo>
                    <a:pt x="909" y="0"/>
                  </a:moveTo>
                  <a:cubicBezTo>
                    <a:pt x="337" y="0"/>
                    <a:pt x="337" y="845"/>
                    <a:pt x="909" y="845"/>
                  </a:cubicBezTo>
                  <a:lnTo>
                    <a:pt x="2111" y="845"/>
                  </a:lnTo>
                  <a:lnTo>
                    <a:pt x="1349" y="1619"/>
                  </a:lnTo>
                  <a:cubicBezTo>
                    <a:pt x="1194" y="1786"/>
                    <a:pt x="1194" y="2060"/>
                    <a:pt x="1361" y="2215"/>
                  </a:cubicBezTo>
                  <a:cubicBezTo>
                    <a:pt x="1444" y="2310"/>
                    <a:pt x="1552" y="2357"/>
                    <a:pt x="1671" y="2357"/>
                  </a:cubicBezTo>
                  <a:cubicBezTo>
                    <a:pt x="1683" y="2357"/>
                    <a:pt x="1696" y="2357"/>
                    <a:pt x="1708" y="2357"/>
                  </a:cubicBezTo>
                  <a:cubicBezTo>
                    <a:pt x="1967" y="2357"/>
                    <a:pt x="2203" y="2473"/>
                    <a:pt x="2385" y="2655"/>
                  </a:cubicBezTo>
                  <a:cubicBezTo>
                    <a:pt x="2576" y="2834"/>
                    <a:pt x="2683" y="3096"/>
                    <a:pt x="2683" y="3358"/>
                  </a:cubicBezTo>
                  <a:cubicBezTo>
                    <a:pt x="2683" y="3631"/>
                    <a:pt x="2576" y="3881"/>
                    <a:pt x="2385" y="4072"/>
                  </a:cubicBezTo>
                  <a:cubicBezTo>
                    <a:pt x="2195" y="4262"/>
                    <a:pt x="1933" y="4370"/>
                    <a:pt x="1671" y="4370"/>
                  </a:cubicBezTo>
                  <a:cubicBezTo>
                    <a:pt x="1397" y="4370"/>
                    <a:pt x="1147" y="4262"/>
                    <a:pt x="956" y="4072"/>
                  </a:cubicBezTo>
                  <a:cubicBezTo>
                    <a:pt x="861" y="3956"/>
                    <a:pt x="748" y="3909"/>
                    <a:pt x="640" y="3909"/>
                  </a:cubicBezTo>
                  <a:cubicBezTo>
                    <a:pt x="302" y="3909"/>
                    <a:pt x="0" y="4370"/>
                    <a:pt x="361" y="4667"/>
                  </a:cubicBezTo>
                  <a:cubicBezTo>
                    <a:pt x="739" y="5045"/>
                    <a:pt x="1204" y="5215"/>
                    <a:pt x="1661" y="5215"/>
                  </a:cubicBezTo>
                  <a:cubicBezTo>
                    <a:pt x="2614" y="5215"/>
                    <a:pt x="3528" y="4477"/>
                    <a:pt x="3528" y="3358"/>
                  </a:cubicBezTo>
                  <a:cubicBezTo>
                    <a:pt x="3528" y="2869"/>
                    <a:pt x="3326" y="2393"/>
                    <a:pt x="2980" y="2048"/>
                  </a:cubicBezTo>
                  <a:cubicBezTo>
                    <a:pt x="2826" y="1905"/>
                    <a:pt x="2659" y="1774"/>
                    <a:pt x="2468" y="1691"/>
                  </a:cubicBezTo>
                  <a:lnTo>
                    <a:pt x="3397" y="726"/>
                  </a:lnTo>
                  <a:cubicBezTo>
                    <a:pt x="3433" y="691"/>
                    <a:pt x="3457" y="655"/>
                    <a:pt x="3480" y="619"/>
                  </a:cubicBezTo>
                  <a:cubicBezTo>
                    <a:pt x="3504" y="560"/>
                    <a:pt x="3528" y="488"/>
                    <a:pt x="3528" y="417"/>
                  </a:cubicBezTo>
                  <a:cubicBezTo>
                    <a:pt x="3528" y="179"/>
                    <a:pt x="3338" y="0"/>
                    <a:pt x="30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01280;p121">
              <a:extLst>
                <a:ext uri="{FF2B5EF4-FFF2-40B4-BE49-F238E27FC236}">
                  <a16:creationId xmlns:a16="http://schemas.microsoft.com/office/drawing/2014/main" id="{415A3929-598A-41ED-855C-EC76B268FCD7}"/>
                </a:ext>
              </a:extLst>
            </p:cNvPr>
            <p:cNvSpPr/>
            <p:nvPr/>
          </p:nvSpPr>
          <p:spPr>
            <a:xfrm>
              <a:off x="7502350" y="1762138"/>
              <a:ext cx="69975" cy="70275"/>
            </a:xfrm>
            <a:custGeom>
              <a:avLst/>
              <a:gdLst/>
              <a:ahLst/>
              <a:cxnLst/>
              <a:rect l="l" t="t" r="r" b="b"/>
              <a:pathLst>
                <a:path w="2799" h="2811" extrusionOk="0">
                  <a:moveTo>
                    <a:pt x="1393" y="1"/>
                  </a:moveTo>
                  <a:cubicBezTo>
                    <a:pt x="619" y="1"/>
                    <a:pt x="0" y="632"/>
                    <a:pt x="0" y="1406"/>
                  </a:cubicBezTo>
                  <a:cubicBezTo>
                    <a:pt x="0" y="2180"/>
                    <a:pt x="619" y="2811"/>
                    <a:pt x="1393" y="2811"/>
                  </a:cubicBezTo>
                  <a:cubicBezTo>
                    <a:pt x="2167" y="2811"/>
                    <a:pt x="2798" y="2180"/>
                    <a:pt x="2798" y="1406"/>
                  </a:cubicBezTo>
                  <a:cubicBezTo>
                    <a:pt x="2798" y="632"/>
                    <a:pt x="2167" y="1"/>
                    <a:pt x="13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01281;p121">
              <a:extLst>
                <a:ext uri="{FF2B5EF4-FFF2-40B4-BE49-F238E27FC236}">
                  <a16:creationId xmlns:a16="http://schemas.microsoft.com/office/drawing/2014/main" id="{0053AA59-E9D8-45B8-A812-1A6CCF6E5088}"/>
                </a:ext>
              </a:extLst>
            </p:cNvPr>
            <p:cNvSpPr/>
            <p:nvPr/>
          </p:nvSpPr>
          <p:spPr>
            <a:xfrm>
              <a:off x="7500250" y="1827038"/>
              <a:ext cx="74150" cy="10725"/>
            </a:xfrm>
            <a:custGeom>
              <a:avLst/>
              <a:gdLst/>
              <a:ahLst/>
              <a:cxnLst/>
              <a:rect l="l" t="t" r="r" b="b"/>
              <a:pathLst>
                <a:path w="2966" h="429" extrusionOk="0">
                  <a:moveTo>
                    <a:pt x="1" y="0"/>
                  </a:moveTo>
                  <a:lnTo>
                    <a:pt x="1" y="429"/>
                  </a:lnTo>
                  <a:lnTo>
                    <a:pt x="2965" y="429"/>
                  </a:lnTo>
                  <a:lnTo>
                    <a:pt x="2965" y="0"/>
                  </a:lnTo>
                  <a:close/>
                </a:path>
              </a:pathLst>
            </a:custGeom>
            <a:solidFill>
              <a:srgbClr val="FFC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01282;p121">
              <a:extLst>
                <a:ext uri="{FF2B5EF4-FFF2-40B4-BE49-F238E27FC236}">
                  <a16:creationId xmlns:a16="http://schemas.microsoft.com/office/drawing/2014/main" id="{F328BDA6-923A-489D-8524-140B7BFFA161}"/>
                </a:ext>
              </a:extLst>
            </p:cNvPr>
            <p:cNvSpPr/>
            <p:nvPr/>
          </p:nvSpPr>
          <p:spPr>
            <a:xfrm>
              <a:off x="7500250" y="1827038"/>
              <a:ext cx="74150" cy="10725"/>
            </a:xfrm>
            <a:custGeom>
              <a:avLst/>
              <a:gdLst/>
              <a:ahLst/>
              <a:cxnLst/>
              <a:rect l="l" t="t" r="r" b="b"/>
              <a:pathLst>
                <a:path w="2966" h="429" extrusionOk="0">
                  <a:moveTo>
                    <a:pt x="1" y="0"/>
                  </a:moveTo>
                  <a:lnTo>
                    <a:pt x="1" y="429"/>
                  </a:lnTo>
                  <a:lnTo>
                    <a:pt x="2965" y="429"/>
                  </a:lnTo>
                  <a:lnTo>
                    <a:pt x="29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01283;p121">
              <a:extLst>
                <a:ext uri="{FF2B5EF4-FFF2-40B4-BE49-F238E27FC236}">
                  <a16:creationId xmlns:a16="http://schemas.microsoft.com/office/drawing/2014/main" id="{14753002-2CE3-4EEC-9DF8-EF824B8973CA}"/>
                </a:ext>
              </a:extLst>
            </p:cNvPr>
            <p:cNvSpPr/>
            <p:nvPr/>
          </p:nvSpPr>
          <p:spPr>
            <a:xfrm>
              <a:off x="7462150" y="1974363"/>
              <a:ext cx="150350" cy="10750"/>
            </a:xfrm>
            <a:custGeom>
              <a:avLst/>
              <a:gdLst/>
              <a:ahLst/>
              <a:cxnLst/>
              <a:rect l="l" t="t" r="r" b="b"/>
              <a:pathLst>
                <a:path w="6014" h="430" extrusionOk="0">
                  <a:moveTo>
                    <a:pt x="1" y="1"/>
                  </a:moveTo>
                  <a:lnTo>
                    <a:pt x="1" y="429"/>
                  </a:lnTo>
                  <a:lnTo>
                    <a:pt x="6013" y="429"/>
                  </a:lnTo>
                  <a:lnTo>
                    <a:pt x="6013" y="1"/>
                  </a:lnTo>
                  <a:close/>
                </a:path>
              </a:pathLst>
            </a:custGeom>
            <a:solidFill>
              <a:srgbClr val="FFC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01284;p121">
              <a:extLst>
                <a:ext uri="{FF2B5EF4-FFF2-40B4-BE49-F238E27FC236}">
                  <a16:creationId xmlns:a16="http://schemas.microsoft.com/office/drawing/2014/main" id="{9767A13D-CAE1-4E49-AA77-FB8E3561A5E0}"/>
                </a:ext>
              </a:extLst>
            </p:cNvPr>
            <p:cNvSpPr/>
            <p:nvPr/>
          </p:nvSpPr>
          <p:spPr>
            <a:xfrm>
              <a:off x="7462150" y="1974363"/>
              <a:ext cx="150350" cy="10750"/>
            </a:xfrm>
            <a:custGeom>
              <a:avLst/>
              <a:gdLst/>
              <a:ahLst/>
              <a:cxnLst/>
              <a:rect l="l" t="t" r="r" b="b"/>
              <a:pathLst>
                <a:path w="6014" h="430" extrusionOk="0">
                  <a:moveTo>
                    <a:pt x="1" y="1"/>
                  </a:moveTo>
                  <a:lnTo>
                    <a:pt x="1" y="429"/>
                  </a:lnTo>
                  <a:lnTo>
                    <a:pt x="6013" y="429"/>
                  </a:lnTo>
                  <a:lnTo>
                    <a:pt x="60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01285;p121">
              <a:extLst>
                <a:ext uri="{FF2B5EF4-FFF2-40B4-BE49-F238E27FC236}">
                  <a16:creationId xmlns:a16="http://schemas.microsoft.com/office/drawing/2014/main" id="{95D3CD0C-3FF7-40CC-812C-24F98084902B}"/>
                </a:ext>
              </a:extLst>
            </p:cNvPr>
            <p:cNvSpPr/>
            <p:nvPr/>
          </p:nvSpPr>
          <p:spPr>
            <a:xfrm>
              <a:off x="7462150" y="2004138"/>
              <a:ext cx="150350" cy="10750"/>
            </a:xfrm>
            <a:custGeom>
              <a:avLst/>
              <a:gdLst/>
              <a:ahLst/>
              <a:cxnLst/>
              <a:rect l="l" t="t" r="r" b="b"/>
              <a:pathLst>
                <a:path w="6014" h="430" extrusionOk="0">
                  <a:moveTo>
                    <a:pt x="1" y="0"/>
                  </a:moveTo>
                  <a:lnTo>
                    <a:pt x="1" y="429"/>
                  </a:lnTo>
                  <a:lnTo>
                    <a:pt x="6013" y="429"/>
                  </a:lnTo>
                  <a:lnTo>
                    <a:pt x="6013" y="0"/>
                  </a:lnTo>
                  <a:close/>
                </a:path>
              </a:pathLst>
            </a:custGeom>
            <a:solidFill>
              <a:srgbClr val="FFC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1286;p121">
              <a:extLst>
                <a:ext uri="{FF2B5EF4-FFF2-40B4-BE49-F238E27FC236}">
                  <a16:creationId xmlns:a16="http://schemas.microsoft.com/office/drawing/2014/main" id="{4790375E-684B-4A81-AF47-F9072292C4C0}"/>
                </a:ext>
              </a:extLst>
            </p:cNvPr>
            <p:cNvSpPr/>
            <p:nvPr/>
          </p:nvSpPr>
          <p:spPr>
            <a:xfrm>
              <a:off x="7462150" y="2004138"/>
              <a:ext cx="150350" cy="10750"/>
            </a:xfrm>
            <a:custGeom>
              <a:avLst/>
              <a:gdLst/>
              <a:ahLst/>
              <a:cxnLst/>
              <a:rect l="l" t="t" r="r" b="b"/>
              <a:pathLst>
                <a:path w="6014" h="430" extrusionOk="0">
                  <a:moveTo>
                    <a:pt x="1" y="0"/>
                  </a:moveTo>
                  <a:lnTo>
                    <a:pt x="1" y="429"/>
                  </a:lnTo>
                  <a:lnTo>
                    <a:pt x="6013" y="429"/>
                  </a:lnTo>
                  <a:lnTo>
                    <a:pt x="6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287;p121">
              <a:extLst>
                <a:ext uri="{FF2B5EF4-FFF2-40B4-BE49-F238E27FC236}">
                  <a16:creationId xmlns:a16="http://schemas.microsoft.com/office/drawing/2014/main" id="{83325A25-B817-4C9F-9481-96C3A6C49EB1}"/>
                </a:ext>
              </a:extLst>
            </p:cNvPr>
            <p:cNvSpPr/>
            <p:nvPr/>
          </p:nvSpPr>
          <p:spPr>
            <a:xfrm>
              <a:off x="7467525" y="1984788"/>
              <a:ext cx="139325" cy="19375"/>
            </a:xfrm>
            <a:custGeom>
              <a:avLst/>
              <a:gdLst/>
              <a:ahLst/>
              <a:cxnLst/>
              <a:rect l="l" t="t" r="r" b="b"/>
              <a:pathLst>
                <a:path w="5573" h="775" extrusionOk="0">
                  <a:moveTo>
                    <a:pt x="0" y="1"/>
                  </a:moveTo>
                  <a:lnTo>
                    <a:pt x="0" y="774"/>
                  </a:lnTo>
                  <a:lnTo>
                    <a:pt x="5572" y="774"/>
                  </a:lnTo>
                  <a:lnTo>
                    <a:pt x="55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1288;p121">
              <a:extLst>
                <a:ext uri="{FF2B5EF4-FFF2-40B4-BE49-F238E27FC236}">
                  <a16:creationId xmlns:a16="http://schemas.microsoft.com/office/drawing/2014/main" id="{180EE49B-80FB-4A61-9D0F-6173089FF9E6}"/>
                </a:ext>
              </a:extLst>
            </p:cNvPr>
            <p:cNvSpPr/>
            <p:nvPr/>
          </p:nvSpPr>
          <p:spPr>
            <a:xfrm>
              <a:off x="7507100" y="1837738"/>
              <a:ext cx="60450" cy="10750"/>
            </a:xfrm>
            <a:custGeom>
              <a:avLst/>
              <a:gdLst/>
              <a:ahLst/>
              <a:cxnLst/>
              <a:rect l="l" t="t" r="r" b="b"/>
              <a:pathLst>
                <a:path w="2418" h="430" extrusionOk="0">
                  <a:moveTo>
                    <a:pt x="1" y="1"/>
                  </a:moveTo>
                  <a:lnTo>
                    <a:pt x="1" y="429"/>
                  </a:lnTo>
                  <a:lnTo>
                    <a:pt x="2418" y="429"/>
                  </a:lnTo>
                  <a:lnTo>
                    <a:pt x="24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1289;p121">
              <a:extLst>
                <a:ext uri="{FF2B5EF4-FFF2-40B4-BE49-F238E27FC236}">
                  <a16:creationId xmlns:a16="http://schemas.microsoft.com/office/drawing/2014/main" id="{BE55CF4C-EE64-4FBD-B7F2-A73E928F9F45}"/>
                </a:ext>
              </a:extLst>
            </p:cNvPr>
            <p:cNvSpPr/>
            <p:nvPr/>
          </p:nvSpPr>
          <p:spPr>
            <a:xfrm>
              <a:off x="7475550" y="1848163"/>
              <a:ext cx="123250" cy="126225"/>
            </a:xfrm>
            <a:custGeom>
              <a:avLst/>
              <a:gdLst/>
              <a:ahLst/>
              <a:cxnLst/>
              <a:rect l="l" t="t" r="r" b="b"/>
              <a:pathLst>
                <a:path w="4930" h="5049" extrusionOk="0">
                  <a:moveTo>
                    <a:pt x="1656" y="1"/>
                  </a:moveTo>
                  <a:cubicBezTo>
                    <a:pt x="1656" y="1"/>
                    <a:pt x="1548" y="1441"/>
                    <a:pt x="1358" y="2584"/>
                  </a:cubicBezTo>
                  <a:cubicBezTo>
                    <a:pt x="1120" y="3918"/>
                    <a:pt x="1" y="5049"/>
                    <a:pt x="1" y="5049"/>
                  </a:cubicBezTo>
                  <a:lnTo>
                    <a:pt x="4930" y="5049"/>
                  </a:lnTo>
                  <a:cubicBezTo>
                    <a:pt x="4930" y="5049"/>
                    <a:pt x="3811" y="3918"/>
                    <a:pt x="3572" y="2584"/>
                  </a:cubicBezTo>
                  <a:cubicBezTo>
                    <a:pt x="3370" y="1441"/>
                    <a:pt x="3275" y="1"/>
                    <a:pt x="32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1290;p121">
              <a:extLst>
                <a:ext uri="{FF2B5EF4-FFF2-40B4-BE49-F238E27FC236}">
                  <a16:creationId xmlns:a16="http://schemas.microsoft.com/office/drawing/2014/main" id="{610B6B5B-1AE5-475D-86AF-F4D81BED6714}"/>
                </a:ext>
              </a:extLst>
            </p:cNvPr>
            <p:cNvSpPr/>
            <p:nvPr/>
          </p:nvSpPr>
          <p:spPr>
            <a:xfrm>
              <a:off x="5861350" y="1451088"/>
              <a:ext cx="12250" cy="11050"/>
            </a:xfrm>
            <a:custGeom>
              <a:avLst/>
              <a:gdLst/>
              <a:ahLst/>
              <a:cxnLst/>
              <a:rect l="l" t="t" r="r" b="b"/>
              <a:pathLst>
                <a:path w="490" h="442" extrusionOk="0">
                  <a:moveTo>
                    <a:pt x="382" y="1"/>
                  </a:moveTo>
                  <a:cubicBezTo>
                    <a:pt x="370" y="1"/>
                    <a:pt x="227" y="84"/>
                    <a:pt x="1" y="251"/>
                  </a:cubicBezTo>
                  <a:lnTo>
                    <a:pt x="132" y="441"/>
                  </a:lnTo>
                  <a:cubicBezTo>
                    <a:pt x="251" y="358"/>
                    <a:pt x="370" y="275"/>
                    <a:pt x="489" y="191"/>
                  </a:cubicBezTo>
                  <a:lnTo>
                    <a:pt x="38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1291;p121">
              <a:extLst>
                <a:ext uri="{FF2B5EF4-FFF2-40B4-BE49-F238E27FC236}">
                  <a16:creationId xmlns:a16="http://schemas.microsoft.com/office/drawing/2014/main" id="{FF1F0752-2C12-4BF0-8EC7-03DA55451ECE}"/>
                </a:ext>
              </a:extLst>
            </p:cNvPr>
            <p:cNvSpPr/>
            <p:nvPr/>
          </p:nvSpPr>
          <p:spPr>
            <a:xfrm>
              <a:off x="5736650" y="1471938"/>
              <a:ext cx="2145525" cy="958175"/>
            </a:xfrm>
            <a:custGeom>
              <a:avLst/>
              <a:gdLst/>
              <a:ahLst/>
              <a:cxnLst/>
              <a:rect l="l" t="t" r="r" b="b"/>
              <a:pathLst>
                <a:path w="85821" h="38327" extrusionOk="0">
                  <a:moveTo>
                    <a:pt x="4287" y="0"/>
                  </a:moveTo>
                  <a:cubicBezTo>
                    <a:pt x="4060" y="191"/>
                    <a:pt x="3834" y="393"/>
                    <a:pt x="3620" y="619"/>
                  </a:cubicBezTo>
                  <a:lnTo>
                    <a:pt x="3775" y="774"/>
                  </a:lnTo>
                  <a:lnTo>
                    <a:pt x="3775" y="762"/>
                  </a:lnTo>
                  <a:cubicBezTo>
                    <a:pt x="4001" y="548"/>
                    <a:pt x="4203" y="345"/>
                    <a:pt x="4429" y="167"/>
                  </a:cubicBezTo>
                  <a:lnTo>
                    <a:pt x="4287" y="0"/>
                  </a:lnTo>
                  <a:close/>
                  <a:moveTo>
                    <a:pt x="3013" y="1286"/>
                  </a:moveTo>
                  <a:cubicBezTo>
                    <a:pt x="2822" y="1524"/>
                    <a:pt x="2632" y="1750"/>
                    <a:pt x="2453" y="2000"/>
                  </a:cubicBezTo>
                  <a:lnTo>
                    <a:pt x="2632" y="2131"/>
                  </a:lnTo>
                  <a:lnTo>
                    <a:pt x="2632" y="2119"/>
                  </a:lnTo>
                  <a:cubicBezTo>
                    <a:pt x="2798" y="1881"/>
                    <a:pt x="2989" y="1655"/>
                    <a:pt x="3179" y="1441"/>
                  </a:cubicBezTo>
                  <a:lnTo>
                    <a:pt x="3013" y="1286"/>
                  </a:lnTo>
                  <a:close/>
                  <a:moveTo>
                    <a:pt x="1941" y="2762"/>
                  </a:moveTo>
                  <a:cubicBezTo>
                    <a:pt x="1798" y="3012"/>
                    <a:pt x="1643" y="3274"/>
                    <a:pt x="1500" y="3548"/>
                  </a:cubicBezTo>
                  <a:lnTo>
                    <a:pt x="1691" y="3643"/>
                  </a:lnTo>
                  <a:lnTo>
                    <a:pt x="1691" y="3620"/>
                  </a:lnTo>
                  <a:cubicBezTo>
                    <a:pt x="1822" y="3370"/>
                    <a:pt x="1977" y="3108"/>
                    <a:pt x="2131" y="2881"/>
                  </a:cubicBezTo>
                  <a:lnTo>
                    <a:pt x="1941" y="2762"/>
                  </a:lnTo>
                  <a:close/>
                  <a:moveTo>
                    <a:pt x="1108" y="4346"/>
                  </a:moveTo>
                  <a:cubicBezTo>
                    <a:pt x="1000" y="4620"/>
                    <a:pt x="869" y="4905"/>
                    <a:pt x="774" y="5191"/>
                  </a:cubicBezTo>
                  <a:lnTo>
                    <a:pt x="988" y="5263"/>
                  </a:lnTo>
                  <a:lnTo>
                    <a:pt x="977" y="5251"/>
                  </a:lnTo>
                  <a:cubicBezTo>
                    <a:pt x="1084" y="4977"/>
                    <a:pt x="1191" y="4691"/>
                    <a:pt x="1322" y="4441"/>
                  </a:cubicBezTo>
                  <a:lnTo>
                    <a:pt x="1108" y="4346"/>
                  </a:lnTo>
                  <a:close/>
                  <a:moveTo>
                    <a:pt x="500" y="6048"/>
                  </a:moveTo>
                  <a:cubicBezTo>
                    <a:pt x="417" y="6334"/>
                    <a:pt x="346" y="6632"/>
                    <a:pt x="286" y="6930"/>
                  </a:cubicBezTo>
                  <a:lnTo>
                    <a:pt x="512" y="6977"/>
                  </a:lnTo>
                  <a:lnTo>
                    <a:pt x="500" y="6965"/>
                  </a:lnTo>
                  <a:cubicBezTo>
                    <a:pt x="572" y="6668"/>
                    <a:pt x="631" y="6382"/>
                    <a:pt x="727" y="6108"/>
                  </a:cubicBezTo>
                  <a:lnTo>
                    <a:pt x="500" y="6048"/>
                  </a:lnTo>
                  <a:close/>
                  <a:moveTo>
                    <a:pt x="85713" y="6656"/>
                  </a:moveTo>
                  <a:cubicBezTo>
                    <a:pt x="85451" y="6787"/>
                    <a:pt x="85178" y="6941"/>
                    <a:pt x="84928" y="7084"/>
                  </a:cubicBezTo>
                  <a:lnTo>
                    <a:pt x="85035" y="7275"/>
                  </a:lnTo>
                  <a:lnTo>
                    <a:pt x="85035" y="7263"/>
                  </a:lnTo>
                  <a:cubicBezTo>
                    <a:pt x="85285" y="7132"/>
                    <a:pt x="85547" y="6977"/>
                    <a:pt x="85821" y="6858"/>
                  </a:cubicBezTo>
                  <a:lnTo>
                    <a:pt x="85713" y="6656"/>
                  </a:lnTo>
                  <a:close/>
                  <a:moveTo>
                    <a:pt x="84154" y="7572"/>
                  </a:moveTo>
                  <a:cubicBezTo>
                    <a:pt x="83916" y="7751"/>
                    <a:pt x="83654" y="7930"/>
                    <a:pt x="83439" y="8108"/>
                  </a:cubicBezTo>
                  <a:lnTo>
                    <a:pt x="83572" y="8274"/>
                  </a:lnTo>
                  <a:lnTo>
                    <a:pt x="83572" y="8274"/>
                  </a:lnTo>
                  <a:cubicBezTo>
                    <a:pt x="83798" y="8096"/>
                    <a:pt x="84047" y="7917"/>
                    <a:pt x="84285" y="7763"/>
                  </a:cubicBezTo>
                  <a:lnTo>
                    <a:pt x="84154" y="7572"/>
                  </a:lnTo>
                  <a:close/>
                  <a:moveTo>
                    <a:pt x="83572" y="8274"/>
                  </a:moveTo>
                  <a:cubicBezTo>
                    <a:pt x="83571" y="8274"/>
                    <a:pt x="83571" y="8275"/>
                    <a:pt x="83570" y="8275"/>
                  </a:cubicBezTo>
                  <a:lnTo>
                    <a:pt x="83582" y="8287"/>
                  </a:lnTo>
                  <a:lnTo>
                    <a:pt x="83572" y="8274"/>
                  </a:lnTo>
                  <a:close/>
                  <a:moveTo>
                    <a:pt x="143" y="7823"/>
                  </a:moveTo>
                  <a:cubicBezTo>
                    <a:pt x="96" y="8120"/>
                    <a:pt x="72" y="8418"/>
                    <a:pt x="48" y="8715"/>
                  </a:cubicBezTo>
                  <a:lnTo>
                    <a:pt x="274" y="8739"/>
                  </a:lnTo>
                  <a:lnTo>
                    <a:pt x="274" y="8727"/>
                  </a:lnTo>
                  <a:cubicBezTo>
                    <a:pt x="286" y="8430"/>
                    <a:pt x="322" y="8132"/>
                    <a:pt x="357" y="7858"/>
                  </a:cubicBezTo>
                  <a:lnTo>
                    <a:pt x="143" y="7823"/>
                  </a:lnTo>
                  <a:close/>
                  <a:moveTo>
                    <a:pt x="82737" y="8704"/>
                  </a:moveTo>
                  <a:cubicBezTo>
                    <a:pt x="82522" y="8894"/>
                    <a:pt x="82308" y="9108"/>
                    <a:pt x="82106" y="9335"/>
                  </a:cubicBezTo>
                  <a:lnTo>
                    <a:pt x="82261" y="9477"/>
                  </a:lnTo>
                  <a:lnTo>
                    <a:pt x="82272" y="9477"/>
                  </a:lnTo>
                  <a:cubicBezTo>
                    <a:pt x="82487" y="9263"/>
                    <a:pt x="82689" y="9049"/>
                    <a:pt x="82892" y="8870"/>
                  </a:cubicBezTo>
                  <a:lnTo>
                    <a:pt x="82737" y="8704"/>
                  </a:lnTo>
                  <a:close/>
                  <a:moveTo>
                    <a:pt x="0" y="9632"/>
                  </a:moveTo>
                  <a:lnTo>
                    <a:pt x="0" y="9775"/>
                  </a:lnTo>
                  <a:cubicBezTo>
                    <a:pt x="0" y="10025"/>
                    <a:pt x="12" y="10275"/>
                    <a:pt x="24" y="10525"/>
                  </a:cubicBezTo>
                  <a:lnTo>
                    <a:pt x="238" y="10525"/>
                  </a:lnTo>
                  <a:cubicBezTo>
                    <a:pt x="226" y="10275"/>
                    <a:pt x="226" y="10025"/>
                    <a:pt x="226" y="9775"/>
                  </a:cubicBezTo>
                  <a:lnTo>
                    <a:pt x="226" y="9632"/>
                  </a:lnTo>
                  <a:close/>
                  <a:moveTo>
                    <a:pt x="81510" y="10001"/>
                  </a:moveTo>
                  <a:cubicBezTo>
                    <a:pt x="81332" y="10228"/>
                    <a:pt x="81141" y="10466"/>
                    <a:pt x="80963" y="10704"/>
                  </a:cubicBezTo>
                  <a:lnTo>
                    <a:pt x="81141" y="10835"/>
                  </a:lnTo>
                  <a:cubicBezTo>
                    <a:pt x="81320" y="10597"/>
                    <a:pt x="81499" y="10359"/>
                    <a:pt x="81689" y="10144"/>
                  </a:cubicBezTo>
                  <a:lnTo>
                    <a:pt x="81510" y="10001"/>
                  </a:lnTo>
                  <a:close/>
                  <a:moveTo>
                    <a:pt x="322" y="11406"/>
                  </a:moveTo>
                  <a:lnTo>
                    <a:pt x="96" y="11430"/>
                  </a:lnTo>
                  <a:cubicBezTo>
                    <a:pt x="107" y="11561"/>
                    <a:pt x="131" y="11680"/>
                    <a:pt x="143" y="11847"/>
                  </a:cubicBezTo>
                  <a:cubicBezTo>
                    <a:pt x="167" y="12002"/>
                    <a:pt x="191" y="12168"/>
                    <a:pt x="215" y="12323"/>
                  </a:cubicBezTo>
                  <a:lnTo>
                    <a:pt x="441" y="12287"/>
                  </a:lnTo>
                  <a:cubicBezTo>
                    <a:pt x="405" y="12133"/>
                    <a:pt x="381" y="11954"/>
                    <a:pt x="369" y="11811"/>
                  </a:cubicBezTo>
                  <a:cubicBezTo>
                    <a:pt x="357" y="11680"/>
                    <a:pt x="334" y="11537"/>
                    <a:pt x="322" y="11406"/>
                  </a:cubicBezTo>
                  <a:close/>
                  <a:moveTo>
                    <a:pt x="80451" y="11442"/>
                  </a:moveTo>
                  <a:cubicBezTo>
                    <a:pt x="80284" y="11692"/>
                    <a:pt x="80117" y="11954"/>
                    <a:pt x="79975" y="12216"/>
                  </a:cubicBezTo>
                  <a:lnTo>
                    <a:pt x="80165" y="12323"/>
                  </a:lnTo>
                  <a:lnTo>
                    <a:pt x="80165" y="12311"/>
                  </a:lnTo>
                  <a:cubicBezTo>
                    <a:pt x="80320" y="12049"/>
                    <a:pt x="80475" y="11799"/>
                    <a:pt x="80629" y="11573"/>
                  </a:cubicBezTo>
                  <a:lnTo>
                    <a:pt x="80451" y="11442"/>
                  </a:lnTo>
                  <a:close/>
                  <a:moveTo>
                    <a:pt x="79534" y="12990"/>
                  </a:moveTo>
                  <a:cubicBezTo>
                    <a:pt x="79391" y="13252"/>
                    <a:pt x="79260" y="13526"/>
                    <a:pt x="79129" y="13799"/>
                  </a:cubicBezTo>
                  <a:lnTo>
                    <a:pt x="79332" y="13895"/>
                  </a:lnTo>
                  <a:cubicBezTo>
                    <a:pt x="79463" y="13621"/>
                    <a:pt x="79594" y="13347"/>
                    <a:pt x="79725" y="13097"/>
                  </a:cubicBezTo>
                  <a:lnTo>
                    <a:pt x="79534" y="12990"/>
                  </a:lnTo>
                  <a:close/>
                  <a:moveTo>
                    <a:pt x="631" y="13145"/>
                  </a:moveTo>
                  <a:lnTo>
                    <a:pt x="405" y="13204"/>
                  </a:lnTo>
                  <a:cubicBezTo>
                    <a:pt x="477" y="13502"/>
                    <a:pt x="560" y="13788"/>
                    <a:pt x="655" y="14073"/>
                  </a:cubicBezTo>
                  <a:lnTo>
                    <a:pt x="881" y="14002"/>
                  </a:lnTo>
                  <a:cubicBezTo>
                    <a:pt x="786" y="13716"/>
                    <a:pt x="703" y="13442"/>
                    <a:pt x="631" y="13145"/>
                  </a:cubicBezTo>
                  <a:close/>
                  <a:moveTo>
                    <a:pt x="78760" y="14621"/>
                  </a:moveTo>
                  <a:cubicBezTo>
                    <a:pt x="78641" y="14895"/>
                    <a:pt x="78534" y="15169"/>
                    <a:pt x="78415" y="15454"/>
                  </a:cubicBezTo>
                  <a:lnTo>
                    <a:pt x="78619" y="15522"/>
                  </a:lnTo>
                  <a:lnTo>
                    <a:pt x="78619" y="15522"/>
                  </a:lnTo>
                  <a:cubicBezTo>
                    <a:pt x="78726" y="15250"/>
                    <a:pt x="78856" y="14977"/>
                    <a:pt x="78963" y="14704"/>
                  </a:cubicBezTo>
                  <a:lnTo>
                    <a:pt x="78760" y="14621"/>
                  </a:lnTo>
                  <a:close/>
                  <a:moveTo>
                    <a:pt x="78619" y="15522"/>
                  </a:moveTo>
                  <a:cubicBezTo>
                    <a:pt x="78618" y="15523"/>
                    <a:pt x="78618" y="15525"/>
                    <a:pt x="78617" y="15526"/>
                  </a:cubicBezTo>
                  <a:lnTo>
                    <a:pt x="78629" y="15526"/>
                  </a:lnTo>
                  <a:lnTo>
                    <a:pt x="78619" y="15522"/>
                  </a:lnTo>
                  <a:close/>
                  <a:moveTo>
                    <a:pt x="1191" y="14823"/>
                  </a:moveTo>
                  <a:lnTo>
                    <a:pt x="988" y="14919"/>
                  </a:lnTo>
                  <a:cubicBezTo>
                    <a:pt x="1108" y="15192"/>
                    <a:pt x="1239" y="15466"/>
                    <a:pt x="1381" y="15728"/>
                  </a:cubicBezTo>
                  <a:lnTo>
                    <a:pt x="1584" y="15621"/>
                  </a:lnTo>
                  <a:cubicBezTo>
                    <a:pt x="1441" y="15371"/>
                    <a:pt x="1310" y="15097"/>
                    <a:pt x="1191" y="14823"/>
                  </a:cubicBezTo>
                  <a:close/>
                  <a:moveTo>
                    <a:pt x="78117" y="16300"/>
                  </a:moveTo>
                  <a:cubicBezTo>
                    <a:pt x="78010" y="16585"/>
                    <a:pt x="77915" y="16859"/>
                    <a:pt x="77820" y="17145"/>
                  </a:cubicBezTo>
                  <a:lnTo>
                    <a:pt x="78034" y="17217"/>
                  </a:lnTo>
                  <a:lnTo>
                    <a:pt x="78034" y="17205"/>
                  </a:lnTo>
                  <a:cubicBezTo>
                    <a:pt x="78117" y="16931"/>
                    <a:pt x="78224" y="16645"/>
                    <a:pt x="78331" y="16371"/>
                  </a:cubicBezTo>
                  <a:lnTo>
                    <a:pt x="78117" y="16300"/>
                  </a:lnTo>
                  <a:close/>
                  <a:moveTo>
                    <a:pt x="2048" y="16383"/>
                  </a:moveTo>
                  <a:lnTo>
                    <a:pt x="1858" y="16502"/>
                  </a:lnTo>
                  <a:cubicBezTo>
                    <a:pt x="2024" y="16764"/>
                    <a:pt x="2191" y="17014"/>
                    <a:pt x="2382" y="17252"/>
                  </a:cubicBezTo>
                  <a:lnTo>
                    <a:pt x="2560" y="17109"/>
                  </a:lnTo>
                  <a:cubicBezTo>
                    <a:pt x="2382" y="16871"/>
                    <a:pt x="2203" y="16633"/>
                    <a:pt x="2048" y="16383"/>
                  </a:cubicBezTo>
                  <a:close/>
                  <a:moveTo>
                    <a:pt x="31861" y="17181"/>
                  </a:moveTo>
                  <a:lnTo>
                    <a:pt x="31861" y="17407"/>
                  </a:lnTo>
                  <a:lnTo>
                    <a:pt x="31980" y="17407"/>
                  </a:lnTo>
                  <a:cubicBezTo>
                    <a:pt x="32230" y="17407"/>
                    <a:pt x="32492" y="17419"/>
                    <a:pt x="32754" y="17419"/>
                  </a:cubicBezTo>
                  <a:lnTo>
                    <a:pt x="32754" y="17193"/>
                  </a:lnTo>
                  <a:cubicBezTo>
                    <a:pt x="32492" y="17181"/>
                    <a:pt x="32230" y="17181"/>
                    <a:pt x="31980" y="17181"/>
                  </a:cubicBezTo>
                  <a:close/>
                  <a:moveTo>
                    <a:pt x="30945" y="17205"/>
                  </a:moveTo>
                  <a:cubicBezTo>
                    <a:pt x="30647" y="17228"/>
                    <a:pt x="30349" y="17240"/>
                    <a:pt x="30052" y="17264"/>
                  </a:cubicBezTo>
                  <a:lnTo>
                    <a:pt x="30074" y="17478"/>
                  </a:lnTo>
                  <a:lnTo>
                    <a:pt x="30074" y="17478"/>
                  </a:lnTo>
                  <a:cubicBezTo>
                    <a:pt x="30369" y="17454"/>
                    <a:pt x="30674" y="17431"/>
                    <a:pt x="30945" y="17431"/>
                  </a:cubicBezTo>
                  <a:lnTo>
                    <a:pt x="30945" y="17205"/>
                  </a:lnTo>
                  <a:close/>
                  <a:moveTo>
                    <a:pt x="30074" y="17478"/>
                  </a:moveTo>
                  <a:lnTo>
                    <a:pt x="30074" y="17478"/>
                  </a:lnTo>
                  <a:cubicBezTo>
                    <a:pt x="30071" y="17478"/>
                    <a:pt x="30067" y="17478"/>
                    <a:pt x="30064" y="17478"/>
                  </a:cubicBezTo>
                  <a:lnTo>
                    <a:pt x="30075" y="17490"/>
                  </a:lnTo>
                  <a:lnTo>
                    <a:pt x="30074" y="17478"/>
                  </a:lnTo>
                  <a:close/>
                  <a:moveTo>
                    <a:pt x="33647" y="17252"/>
                  </a:moveTo>
                  <a:lnTo>
                    <a:pt x="33624" y="17478"/>
                  </a:lnTo>
                  <a:cubicBezTo>
                    <a:pt x="33921" y="17502"/>
                    <a:pt x="34219" y="17526"/>
                    <a:pt x="34516" y="17574"/>
                  </a:cubicBezTo>
                  <a:lnTo>
                    <a:pt x="34540" y="17347"/>
                  </a:lnTo>
                  <a:cubicBezTo>
                    <a:pt x="34243" y="17312"/>
                    <a:pt x="33945" y="17276"/>
                    <a:pt x="33647" y="17252"/>
                  </a:cubicBezTo>
                  <a:close/>
                  <a:moveTo>
                    <a:pt x="29159" y="17359"/>
                  </a:moveTo>
                  <a:cubicBezTo>
                    <a:pt x="28861" y="17395"/>
                    <a:pt x="28563" y="17443"/>
                    <a:pt x="28266" y="17490"/>
                  </a:cubicBezTo>
                  <a:lnTo>
                    <a:pt x="28301" y="17703"/>
                  </a:lnTo>
                  <a:lnTo>
                    <a:pt x="28301" y="17703"/>
                  </a:lnTo>
                  <a:cubicBezTo>
                    <a:pt x="28595" y="17656"/>
                    <a:pt x="28877" y="17609"/>
                    <a:pt x="29182" y="17586"/>
                  </a:cubicBezTo>
                  <a:lnTo>
                    <a:pt x="29159" y="17359"/>
                  </a:lnTo>
                  <a:close/>
                  <a:moveTo>
                    <a:pt x="28301" y="17703"/>
                  </a:moveTo>
                  <a:cubicBezTo>
                    <a:pt x="28297" y="17703"/>
                    <a:pt x="28293" y="17704"/>
                    <a:pt x="28290" y="17705"/>
                  </a:cubicBezTo>
                  <a:lnTo>
                    <a:pt x="28301" y="17705"/>
                  </a:lnTo>
                  <a:lnTo>
                    <a:pt x="28301" y="17703"/>
                  </a:lnTo>
                  <a:close/>
                  <a:moveTo>
                    <a:pt x="35433" y="17478"/>
                  </a:moveTo>
                  <a:lnTo>
                    <a:pt x="35398" y="17693"/>
                  </a:lnTo>
                  <a:cubicBezTo>
                    <a:pt x="35695" y="17752"/>
                    <a:pt x="35993" y="17800"/>
                    <a:pt x="36279" y="17871"/>
                  </a:cubicBezTo>
                  <a:lnTo>
                    <a:pt x="36326" y="17645"/>
                  </a:lnTo>
                  <a:cubicBezTo>
                    <a:pt x="36029" y="17586"/>
                    <a:pt x="35731" y="17526"/>
                    <a:pt x="35433" y="17478"/>
                  </a:cubicBezTo>
                  <a:close/>
                  <a:moveTo>
                    <a:pt x="27373" y="17633"/>
                  </a:moveTo>
                  <a:cubicBezTo>
                    <a:pt x="27087" y="17693"/>
                    <a:pt x="26789" y="17752"/>
                    <a:pt x="26492" y="17812"/>
                  </a:cubicBezTo>
                  <a:lnTo>
                    <a:pt x="26539" y="18038"/>
                  </a:lnTo>
                  <a:cubicBezTo>
                    <a:pt x="26825" y="17979"/>
                    <a:pt x="27123" y="17919"/>
                    <a:pt x="27420" y="17859"/>
                  </a:cubicBezTo>
                  <a:lnTo>
                    <a:pt x="27373" y="17633"/>
                  </a:lnTo>
                  <a:close/>
                  <a:moveTo>
                    <a:pt x="37207" y="17848"/>
                  </a:moveTo>
                  <a:lnTo>
                    <a:pt x="37148" y="18074"/>
                  </a:lnTo>
                  <a:cubicBezTo>
                    <a:pt x="37434" y="18145"/>
                    <a:pt x="37719" y="18229"/>
                    <a:pt x="38005" y="18312"/>
                  </a:cubicBezTo>
                  <a:lnTo>
                    <a:pt x="38065" y="18098"/>
                  </a:lnTo>
                  <a:cubicBezTo>
                    <a:pt x="37779" y="18002"/>
                    <a:pt x="37493" y="17919"/>
                    <a:pt x="37207" y="17848"/>
                  </a:cubicBezTo>
                  <a:close/>
                  <a:moveTo>
                    <a:pt x="25623" y="18014"/>
                  </a:moveTo>
                  <a:lnTo>
                    <a:pt x="24753" y="18240"/>
                  </a:lnTo>
                  <a:lnTo>
                    <a:pt x="24801" y="18467"/>
                  </a:lnTo>
                  <a:lnTo>
                    <a:pt x="24801" y="18455"/>
                  </a:lnTo>
                  <a:cubicBezTo>
                    <a:pt x="25087" y="18383"/>
                    <a:pt x="25372" y="18312"/>
                    <a:pt x="25670" y="18240"/>
                  </a:cubicBezTo>
                  <a:lnTo>
                    <a:pt x="25623" y="18014"/>
                  </a:lnTo>
                  <a:close/>
                  <a:moveTo>
                    <a:pt x="3120" y="17800"/>
                  </a:moveTo>
                  <a:lnTo>
                    <a:pt x="2953" y="17943"/>
                  </a:lnTo>
                  <a:cubicBezTo>
                    <a:pt x="3155" y="18169"/>
                    <a:pt x="3370" y="18383"/>
                    <a:pt x="3596" y="18586"/>
                  </a:cubicBezTo>
                  <a:lnTo>
                    <a:pt x="3751" y="18419"/>
                  </a:lnTo>
                  <a:cubicBezTo>
                    <a:pt x="3525" y="18229"/>
                    <a:pt x="3322" y="18014"/>
                    <a:pt x="3120" y="17800"/>
                  </a:cubicBezTo>
                  <a:close/>
                  <a:moveTo>
                    <a:pt x="38922" y="18383"/>
                  </a:moveTo>
                  <a:lnTo>
                    <a:pt x="38850" y="18586"/>
                  </a:lnTo>
                  <a:lnTo>
                    <a:pt x="38934" y="18621"/>
                  </a:lnTo>
                  <a:cubicBezTo>
                    <a:pt x="39172" y="18705"/>
                    <a:pt x="39422" y="18800"/>
                    <a:pt x="39672" y="18907"/>
                  </a:cubicBezTo>
                  <a:lnTo>
                    <a:pt x="39767" y="18693"/>
                  </a:lnTo>
                  <a:cubicBezTo>
                    <a:pt x="39517" y="18598"/>
                    <a:pt x="39255" y="18502"/>
                    <a:pt x="38981" y="18395"/>
                  </a:cubicBezTo>
                  <a:lnTo>
                    <a:pt x="38922" y="18383"/>
                  </a:lnTo>
                  <a:close/>
                  <a:moveTo>
                    <a:pt x="77522" y="18002"/>
                  </a:moveTo>
                  <a:cubicBezTo>
                    <a:pt x="77427" y="18288"/>
                    <a:pt x="77343" y="18586"/>
                    <a:pt x="77260" y="18871"/>
                  </a:cubicBezTo>
                  <a:lnTo>
                    <a:pt x="77486" y="18931"/>
                  </a:lnTo>
                  <a:cubicBezTo>
                    <a:pt x="77569" y="18633"/>
                    <a:pt x="77653" y="18348"/>
                    <a:pt x="77736" y="18074"/>
                  </a:cubicBezTo>
                  <a:lnTo>
                    <a:pt x="77522" y="18002"/>
                  </a:lnTo>
                  <a:close/>
                  <a:moveTo>
                    <a:pt x="23872" y="18479"/>
                  </a:moveTo>
                  <a:cubicBezTo>
                    <a:pt x="23587" y="18550"/>
                    <a:pt x="23301" y="18633"/>
                    <a:pt x="23015" y="18729"/>
                  </a:cubicBezTo>
                  <a:lnTo>
                    <a:pt x="23075" y="18955"/>
                  </a:lnTo>
                  <a:lnTo>
                    <a:pt x="23932" y="18705"/>
                  </a:lnTo>
                  <a:lnTo>
                    <a:pt x="23872" y="18479"/>
                  </a:lnTo>
                  <a:close/>
                  <a:moveTo>
                    <a:pt x="22158" y="19002"/>
                  </a:moveTo>
                  <a:lnTo>
                    <a:pt x="21301" y="19252"/>
                  </a:lnTo>
                  <a:lnTo>
                    <a:pt x="21360" y="19479"/>
                  </a:lnTo>
                  <a:lnTo>
                    <a:pt x="22229" y="19229"/>
                  </a:lnTo>
                  <a:lnTo>
                    <a:pt x="22158" y="19002"/>
                  </a:lnTo>
                  <a:close/>
                  <a:moveTo>
                    <a:pt x="40589" y="19062"/>
                  </a:moveTo>
                  <a:lnTo>
                    <a:pt x="40482" y="19264"/>
                  </a:lnTo>
                  <a:cubicBezTo>
                    <a:pt x="40755" y="19395"/>
                    <a:pt x="41017" y="19526"/>
                    <a:pt x="41279" y="19669"/>
                  </a:cubicBezTo>
                  <a:lnTo>
                    <a:pt x="41386" y="19467"/>
                  </a:lnTo>
                  <a:cubicBezTo>
                    <a:pt x="41124" y="19324"/>
                    <a:pt x="40851" y="19193"/>
                    <a:pt x="40589" y="19062"/>
                  </a:cubicBezTo>
                  <a:close/>
                  <a:moveTo>
                    <a:pt x="4406" y="19002"/>
                  </a:moveTo>
                  <a:lnTo>
                    <a:pt x="4263" y="19181"/>
                  </a:lnTo>
                  <a:cubicBezTo>
                    <a:pt x="4501" y="19360"/>
                    <a:pt x="4751" y="19538"/>
                    <a:pt x="5001" y="19717"/>
                  </a:cubicBezTo>
                  <a:lnTo>
                    <a:pt x="5120" y="19526"/>
                  </a:lnTo>
                  <a:cubicBezTo>
                    <a:pt x="4882" y="19360"/>
                    <a:pt x="4632" y="19181"/>
                    <a:pt x="4406" y="19002"/>
                  </a:cubicBezTo>
                  <a:close/>
                  <a:moveTo>
                    <a:pt x="20443" y="19538"/>
                  </a:moveTo>
                  <a:lnTo>
                    <a:pt x="19586" y="19824"/>
                  </a:lnTo>
                  <a:lnTo>
                    <a:pt x="19657" y="20026"/>
                  </a:lnTo>
                  <a:lnTo>
                    <a:pt x="20515" y="19764"/>
                  </a:lnTo>
                  <a:lnTo>
                    <a:pt x="20443" y="19538"/>
                  </a:lnTo>
                  <a:close/>
                  <a:moveTo>
                    <a:pt x="18741" y="20098"/>
                  </a:moveTo>
                  <a:lnTo>
                    <a:pt x="17883" y="20372"/>
                  </a:lnTo>
                  <a:lnTo>
                    <a:pt x="17955" y="20586"/>
                  </a:lnTo>
                  <a:lnTo>
                    <a:pt x="18800" y="20312"/>
                  </a:lnTo>
                  <a:lnTo>
                    <a:pt x="18741" y="20098"/>
                  </a:lnTo>
                  <a:close/>
                  <a:moveTo>
                    <a:pt x="5882" y="20003"/>
                  </a:moveTo>
                  <a:lnTo>
                    <a:pt x="5763" y="20193"/>
                  </a:lnTo>
                  <a:cubicBezTo>
                    <a:pt x="6025" y="20336"/>
                    <a:pt x="6299" y="20479"/>
                    <a:pt x="6561" y="20610"/>
                  </a:cubicBezTo>
                  <a:lnTo>
                    <a:pt x="6668" y="20407"/>
                  </a:lnTo>
                  <a:cubicBezTo>
                    <a:pt x="6394" y="20288"/>
                    <a:pt x="6132" y="20145"/>
                    <a:pt x="5882" y="20003"/>
                  </a:cubicBezTo>
                  <a:close/>
                  <a:moveTo>
                    <a:pt x="42160" y="19931"/>
                  </a:moveTo>
                  <a:lnTo>
                    <a:pt x="42041" y="20122"/>
                  </a:lnTo>
                  <a:cubicBezTo>
                    <a:pt x="42291" y="20276"/>
                    <a:pt x="42529" y="20443"/>
                    <a:pt x="42779" y="20610"/>
                  </a:cubicBezTo>
                  <a:lnTo>
                    <a:pt x="42898" y="20431"/>
                  </a:lnTo>
                  <a:cubicBezTo>
                    <a:pt x="42660" y="20253"/>
                    <a:pt x="42410" y="20086"/>
                    <a:pt x="42160" y="19931"/>
                  </a:cubicBezTo>
                  <a:close/>
                  <a:moveTo>
                    <a:pt x="77010" y="19729"/>
                  </a:moveTo>
                  <a:cubicBezTo>
                    <a:pt x="76927" y="20014"/>
                    <a:pt x="76855" y="20312"/>
                    <a:pt x="76784" y="20598"/>
                  </a:cubicBezTo>
                  <a:lnTo>
                    <a:pt x="77010" y="20657"/>
                  </a:lnTo>
                  <a:cubicBezTo>
                    <a:pt x="77081" y="20372"/>
                    <a:pt x="77165" y="20074"/>
                    <a:pt x="77236" y="19788"/>
                  </a:cubicBezTo>
                  <a:lnTo>
                    <a:pt x="77010" y="19729"/>
                  </a:lnTo>
                  <a:close/>
                  <a:moveTo>
                    <a:pt x="17026" y="20634"/>
                  </a:moveTo>
                  <a:lnTo>
                    <a:pt x="16169" y="20907"/>
                  </a:lnTo>
                  <a:lnTo>
                    <a:pt x="16240" y="21122"/>
                  </a:lnTo>
                  <a:cubicBezTo>
                    <a:pt x="16526" y="21038"/>
                    <a:pt x="16812" y="20943"/>
                    <a:pt x="17098" y="20848"/>
                  </a:cubicBezTo>
                  <a:lnTo>
                    <a:pt x="17026" y="20634"/>
                  </a:lnTo>
                  <a:close/>
                  <a:moveTo>
                    <a:pt x="7477" y="20765"/>
                  </a:moveTo>
                  <a:lnTo>
                    <a:pt x="7394" y="20979"/>
                  </a:lnTo>
                  <a:cubicBezTo>
                    <a:pt x="7668" y="21086"/>
                    <a:pt x="7954" y="21181"/>
                    <a:pt x="8239" y="21277"/>
                  </a:cubicBezTo>
                  <a:lnTo>
                    <a:pt x="8311" y="21062"/>
                  </a:lnTo>
                  <a:cubicBezTo>
                    <a:pt x="8025" y="20979"/>
                    <a:pt x="7751" y="20872"/>
                    <a:pt x="7477" y="20765"/>
                  </a:cubicBezTo>
                  <a:close/>
                  <a:moveTo>
                    <a:pt x="15312" y="21157"/>
                  </a:moveTo>
                  <a:cubicBezTo>
                    <a:pt x="15026" y="21241"/>
                    <a:pt x="14740" y="21324"/>
                    <a:pt x="14454" y="21384"/>
                  </a:cubicBezTo>
                  <a:lnTo>
                    <a:pt x="14490" y="21598"/>
                  </a:lnTo>
                  <a:cubicBezTo>
                    <a:pt x="14788" y="21538"/>
                    <a:pt x="15085" y="21467"/>
                    <a:pt x="15371" y="21384"/>
                  </a:cubicBezTo>
                  <a:lnTo>
                    <a:pt x="15312" y="21157"/>
                  </a:lnTo>
                  <a:close/>
                  <a:moveTo>
                    <a:pt x="9156" y="21288"/>
                  </a:moveTo>
                  <a:lnTo>
                    <a:pt x="9109" y="21515"/>
                  </a:lnTo>
                  <a:cubicBezTo>
                    <a:pt x="9406" y="21574"/>
                    <a:pt x="9704" y="21646"/>
                    <a:pt x="10002" y="21693"/>
                  </a:cubicBezTo>
                  <a:lnTo>
                    <a:pt x="10025" y="21467"/>
                  </a:lnTo>
                  <a:cubicBezTo>
                    <a:pt x="9728" y="21419"/>
                    <a:pt x="9442" y="21360"/>
                    <a:pt x="9156" y="21288"/>
                  </a:cubicBezTo>
                  <a:close/>
                  <a:moveTo>
                    <a:pt x="43625" y="20967"/>
                  </a:moveTo>
                  <a:lnTo>
                    <a:pt x="43482" y="21146"/>
                  </a:lnTo>
                  <a:cubicBezTo>
                    <a:pt x="43708" y="21324"/>
                    <a:pt x="43934" y="21515"/>
                    <a:pt x="44161" y="21717"/>
                  </a:cubicBezTo>
                  <a:lnTo>
                    <a:pt x="44315" y="21550"/>
                  </a:lnTo>
                  <a:cubicBezTo>
                    <a:pt x="44089" y="21348"/>
                    <a:pt x="43851" y="21157"/>
                    <a:pt x="43625" y="20967"/>
                  </a:cubicBezTo>
                  <a:close/>
                  <a:moveTo>
                    <a:pt x="13585" y="21515"/>
                  </a:moveTo>
                  <a:cubicBezTo>
                    <a:pt x="13300" y="21550"/>
                    <a:pt x="13002" y="21574"/>
                    <a:pt x="12704" y="21598"/>
                  </a:cubicBezTo>
                  <a:lnTo>
                    <a:pt x="12704" y="21824"/>
                  </a:lnTo>
                  <a:cubicBezTo>
                    <a:pt x="13002" y="21812"/>
                    <a:pt x="13311" y="21777"/>
                    <a:pt x="13621" y="21729"/>
                  </a:cubicBezTo>
                  <a:lnTo>
                    <a:pt x="13585" y="21515"/>
                  </a:lnTo>
                  <a:close/>
                  <a:moveTo>
                    <a:pt x="10942" y="21562"/>
                  </a:moveTo>
                  <a:lnTo>
                    <a:pt x="10918" y="21789"/>
                  </a:lnTo>
                  <a:cubicBezTo>
                    <a:pt x="11204" y="21824"/>
                    <a:pt x="11514" y="21836"/>
                    <a:pt x="11811" y="21836"/>
                  </a:cubicBezTo>
                  <a:lnTo>
                    <a:pt x="11835" y="21610"/>
                  </a:lnTo>
                  <a:cubicBezTo>
                    <a:pt x="11537" y="21610"/>
                    <a:pt x="11240" y="21598"/>
                    <a:pt x="10942" y="21562"/>
                  </a:cubicBezTo>
                  <a:close/>
                  <a:moveTo>
                    <a:pt x="76581" y="21455"/>
                  </a:moveTo>
                  <a:cubicBezTo>
                    <a:pt x="76498" y="21753"/>
                    <a:pt x="76426" y="22039"/>
                    <a:pt x="76355" y="22324"/>
                  </a:cubicBezTo>
                  <a:lnTo>
                    <a:pt x="76562" y="22379"/>
                  </a:lnTo>
                  <a:lnTo>
                    <a:pt x="76562" y="22379"/>
                  </a:lnTo>
                  <a:cubicBezTo>
                    <a:pt x="76632" y="22087"/>
                    <a:pt x="76702" y="21807"/>
                    <a:pt x="76796" y="21515"/>
                  </a:cubicBezTo>
                  <a:lnTo>
                    <a:pt x="76581" y="21455"/>
                  </a:lnTo>
                  <a:close/>
                  <a:moveTo>
                    <a:pt x="76562" y="22379"/>
                  </a:moveTo>
                  <a:lnTo>
                    <a:pt x="76562" y="22379"/>
                  </a:lnTo>
                  <a:cubicBezTo>
                    <a:pt x="76560" y="22384"/>
                    <a:pt x="76559" y="22390"/>
                    <a:pt x="76557" y="22396"/>
                  </a:cubicBezTo>
                  <a:lnTo>
                    <a:pt x="76581" y="22384"/>
                  </a:lnTo>
                  <a:lnTo>
                    <a:pt x="76562" y="22379"/>
                  </a:lnTo>
                  <a:close/>
                  <a:moveTo>
                    <a:pt x="44982" y="22170"/>
                  </a:moveTo>
                  <a:lnTo>
                    <a:pt x="44827" y="22324"/>
                  </a:lnTo>
                  <a:cubicBezTo>
                    <a:pt x="45030" y="22539"/>
                    <a:pt x="45244" y="22741"/>
                    <a:pt x="45446" y="22967"/>
                  </a:cubicBezTo>
                  <a:lnTo>
                    <a:pt x="45613" y="22812"/>
                  </a:lnTo>
                  <a:cubicBezTo>
                    <a:pt x="45399" y="22598"/>
                    <a:pt x="45184" y="22372"/>
                    <a:pt x="44982" y="22170"/>
                  </a:cubicBezTo>
                  <a:close/>
                  <a:moveTo>
                    <a:pt x="76141" y="23193"/>
                  </a:moveTo>
                  <a:lnTo>
                    <a:pt x="75915" y="24075"/>
                  </a:lnTo>
                  <a:lnTo>
                    <a:pt x="76141" y="24122"/>
                  </a:lnTo>
                  <a:lnTo>
                    <a:pt x="76367" y="23253"/>
                  </a:lnTo>
                  <a:lnTo>
                    <a:pt x="76141" y="23193"/>
                  </a:lnTo>
                  <a:close/>
                  <a:moveTo>
                    <a:pt x="46220" y="23491"/>
                  </a:moveTo>
                  <a:lnTo>
                    <a:pt x="46054" y="23634"/>
                  </a:lnTo>
                  <a:cubicBezTo>
                    <a:pt x="46244" y="23860"/>
                    <a:pt x="46435" y="24086"/>
                    <a:pt x="46625" y="24325"/>
                  </a:cubicBezTo>
                  <a:lnTo>
                    <a:pt x="46792" y="24182"/>
                  </a:lnTo>
                  <a:cubicBezTo>
                    <a:pt x="46601" y="23932"/>
                    <a:pt x="46411" y="23705"/>
                    <a:pt x="46220" y="23491"/>
                  </a:cubicBezTo>
                  <a:close/>
                  <a:moveTo>
                    <a:pt x="47351" y="24896"/>
                  </a:moveTo>
                  <a:lnTo>
                    <a:pt x="47173" y="25027"/>
                  </a:lnTo>
                  <a:cubicBezTo>
                    <a:pt x="47351" y="25265"/>
                    <a:pt x="47530" y="25503"/>
                    <a:pt x="47697" y="25753"/>
                  </a:cubicBezTo>
                  <a:lnTo>
                    <a:pt x="47875" y="25622"/>
                  </a:lnTo>
                  <a:cubicBezTo>
                    <a:pt x="47709" y="25372"/>
                    <a:pt x="47530" y="25134"/>
                    <a:pt x="47351" y="24896"/>
                  </a:cubicBezTo>
                  <a:close/>
                  <a:moveTo>
                    <a:pt x="75712" y="24944"/>
                  </a:moveTo>
                  <a:cubicBezTo>
                    <a:pt x="75629" y="25229"/>
                    <a:pt x="75557" y="25515"/>
                    <a:pt x="75486" y="25801"/>
                  </a:cubicBezTo>
                  <a:lnTo>
                    <a:pt x="75704" y="25858"/>
                  </a:lnTo>
                  <a:lnTo>
                    <a:pt x="75704" y="25858"/>
                  </a:lnTo>
                  <a:cubicBezTo>
                    <a:pt x="75786" y="25577"/>
                    <a:pt x="75856" y="25284"/>
                    <a:pt x="75938" y="24991"/>
                  </a:cubicBezTo>
                  <a:lnTo>
                    <a:pt x="75712" y="24944"/>
                  </a:lnTo>
                  <a:close/>
                  <a:moveTo>
                    <a:pt x="75704" y="25858"/>
                  </a:moveTo>
                  <a:cubicBezTo>
                    <a:pt x="75703" y="25863"/>
                    <a:pt x="75702" y="25868"/>
                    <a:pt x="75700" y="25872"/>
                  </a:cubicBezTo>
                  <a:lnTo>
                    <a:pt x="75712" y="25860"/>
                  </a:lnTo>
                  <a:lnTo>
                    <a:pt x="75704" y="25858"/>
                  </a:lnTo>
                  <a:close/>
                  <a:moveTo>
                    <a:pt x="48387" y="26349"/>
                  </a:moveTo>
                  <a:lnTo>
                    <a:pt x="48209" y="26480"/>
                  </a:lnTo>
                  <a:cubicBezTo>
                    <a:pt x="48375" y="26730"/>
                    <a:pt x="48542" y="26980"/>
                    <a:pt x="48709" y="27218"/>
                  </a:cubicBezTo>
                  <a:lnTo>
                    <a:pt x="48899" y="27099"/>
                  </a:lnTo>
                  <a:cubicBezTo>
                    <a:pt x="48733" y="26849"/>
                    <a:pt x="48566" y="26599"/>
                    <a:pt x="48387" y="26349"/>
                  </a:cubicBezTo>
                  <a:close/>
                  <a:moveTo>
                    <a:pt x="75260" y="26670"/>
                  </a:moveTo>
                  <a:cubicBezTo>
                    <a:pt x="75176" y="26968"/>
                    <a:pt x="75093" y="27253"/>
                    <a:pt x="75010" y="27539"/>
                  </a:cubicBezTo>
                  <a:lnTo>
                    <a:pt x="75236" y="27599"/>
                  </a:lnTo>
                  <a:lnTo>
                    <a:pt x="75236" y="27611"/>
                  </a:lnTo>
                  <a:cubicBezTo>
                    <a:pt x="75319" y="27325"/>
                    <a:pt x="75403" y="27027"/>
                    <a:pt x="75486" y="26730"/>
                  </a:cubicBezTo>
                  <a:lnTo>
                    <a:pt x="75260" y="26670"/>
                  </a:lnTo>
                  <a:close/>
                  <a:moveTo>
                    <a:pt x="49387" y="27849"/>
                  </a:moveTo>
                  <a:lnTo>
                    <a:pt x="49209" y="27968"/>
                  </a:lnTo>
                  <a:lnTo>
                    <a:pt x="49709" y="28718"/>
                  </a:lnTo>
                  <a:lnTo>
                    <a:pt x="49876" y="28587"/>
                  </a:lnTo>
                  <a:lnTo>
                    <a:pt x="49387" y="27849"/>
                  </a:lnTo>
                  <a:close/>
                  <a:moveTo>
                    <a:pt x="74772" y="28396"/>
                  </a:moveTo>
                  <a:cubicBezTo>
                    <a:pt x="74676" y="28682"/>
                    <a:pt x="74593" y="28968"/>
                    <a:pt x="74498" y="29242"/>
                  </a:cubicBezTo>
                  <a:lnTo>
                    <a:pt x="74705" y="29311"/>
                  </a:lnTo>
                  <a:lnTo>
                    <a:pt x="74705" y="29311"/>
                  </a:lnTo>
                  <a:cubicBezTo>
                    <a:pt x="74798" y="29030"/>
                    <a:pt x="74892" y="28749"/>
                    <a:pt x="74986" y="28456"/>
                  </a:cubicBezTo>
                  <a:lnTo>
                    <a:pt x="74772" y="28396"/>
                  </a:lnTo>
                  <a:close/>
                  <a:moveTo>
                    <a:pt x="74705" y="29311"/>
                  </a:moveTo>
                  <a:cubicBezTo>
                    <a:pt x="74703" y="29316"/>
                    <a:pt x="74702" y="29320"/>
                    <a:pt x="74700" y="29325"/>
                  </a:cubicBezTo>
                  <a:lnTo>
                    <a:pt x="74712" y="29313"/>
                  </a:lnTo>
                  <a:lnTo>
                    <a:pt x="74705" y="29311"/>
                  </a:lnTo>
                  <a:close/>
                  <a:moveTo>
                    <a:pt x="50388" y="29337"/>
                  </a:moveTo>
                  <a:lnTo>
                    <a:pt x="50197" y="29468"/>
                  </a:lnTo>
                  <a:cubicBezTo>
                    <a:pt x="50376" y="29718"/>
                    <a:pt x="50542" y="29956"/>
                    <a:pt x="50709" y="30206"/>
                  </a:cubicBezTo>
                  <a:lnTo>
                    <a:pt x="50888" y="30087"/>
                  </a:lnTo>
                  <a:cubicBezTo>
                    <a:pt x="50721" y="29837"/>
                    <a:pt x="50554" y="29587"/>
                    <a:pt x="50388" y="29337"/>
                  </a:cubicBezTo>
                  <a:close/>
                  <a:moveTo>
                    <a:pt x="74200" y="30087"/>
                  </a:moveTo>
                  <a:cubicBezTo>
                    <a:pt x="74105" y="30373"/>
                    <a:pt x="73986" y="30659"/>
                    <a:pt x="73879" y="30921"/>
                  </a:cubicBezTo>
                  <a:lnTo>
                    <a:pt x="74087" y="31001"/>
                  </a:lnTo>
                  <a:lnTo>
                    <a:pt x="74087" y="31001"/>
                  </a:lnTo>
                  <a:cubicBezTo>
                    <a:pt x="74192" y="30732"/>
                    <a:pt x="74309" y="30463"/>
                    <a:pt x="74414" y="30170"/>
                  </a:cubicBezTo>
                  <a:lnTo>
                    <a:pt x="74200" y="30087"/>
                  </a:lnTo>
                  <a:close/>
                  <a:moveTo>
                    <a:pt x="74087" y="31001"/>
                  </a:moveTo>
                  <a:cubicBezTo>
                    <a:pt x="74085" y="31006"/>
                    <a:pt x="74083" y="31011"/>
                    <a:pt x="74081" y="31016"/>
                  </a:cubicBezTo>
                  <a:lnTo>
                    <a:pt x="74093" y="31004"/>
                  </a:lnTo>
                  <a:lnTo>
                    <a:pt x="74087" y="31001"/>
                  </a:lnTo>
                  <a:close/>
                  <a:moveTo>
                    <a:pt x="51400" y="30825"/>
                  </a:moveTo>
                  <a:lnTo>
                    <a:pt x="51221" y="30956"/>
                  </a:lnTo>
                  <a:cubicBezTo>
                    <a:pt x="51388" y="31194"/>
                    <a:pt x="51566" y="31444"/>
                    <a:pt x="51745" y="31683"/>
                  </a:cubicBezTo>
                  <a:lnTo>
                    <a:pt x="51923" y="31552"/>
                  </a:lnTo>
                  <a:cubicBezTo>
                    <a:pt x="51745" y="31313"/>
                    <a:pt x="51578" y="31063"/>
                    <a:pt x="51400" y="30825"/>
                  </a:cubicBezTo>
                  <a:close/>
                  <a:moveTo>
                    <a:pt x="73509" y="31730"/>
                  </a:moveTo>
                  <a:cubicBezTo>
                    <a:pt x="73390" y="32004"/>
                    <a:pt x="73259" y="32278"/>
                    <a:pt x="73128" y="32528"/>
                  </a:cubicBezTo>
                  <a:lnTo>
                    <a:pt x="73319" y="32635"/>
                  </a:lnTo>
                  <a:lnTo>
                    <a:pt x="73319" y="32647"/>
                  </a:lnTo>
                  <a:cubicBezTo>
                    <a:pt x="73462" y="32397"/>
                    <a:pt x="73593" y="32123"/>
                    <a:pt x="73724" y="31825"/>
                  </a:cubicBezTo>
                  <a:lnTo>
                    <a:pt x="73509" y="31730"/>
                  </a:lnTo>
                  <a:close/>
                  <a:moveTo>
                    <a:pt x="52447" y="32242"/>
                  </a:moveTo>
                  <a:lnTo>
                    <a:pt x="52281" y="32385"/>
                  </a:lnTo>
                  <a:cubicBezTo>
                    <a:pt x="52471" y="32635"/>
                    <a:pt x="52662" y="32861"/>
                    <a:pt x="52840" y="33076"/>
                  </a:cubicBezTo>
                  <a:lnTo>
                    <a:pt x="53019" y="32933"/>
                  </a:lnTo>
                  <a:cubicBezTo>
                    <a:pt x="52828" y="32718"/>
                    <a:pt x="52638" y="32480"/>
                    <a:pt x="52447" y="32242"/>
                  </a:cubicBezTo>
                  <a:close/>
                  <a:moveTo>
                    <a:pt x="72688" y="33314"/>
                  </a:moveTo>
                  <a:cubicBezTo>
                    <a:pt x="72545" y="33564"/>
                    <a:pt x="72378" y="33814"/>
                    <a:pt x="72212" y="34052"/>
                  </a:cubicBezTo>
                  <a:lnTo>
                    <a:pt x="72390" y="34183"/>
                  </a:lnTo>
                  <a:lnTo>
                    <a:pt x="72390" y="34195"/>
                  </a:lnTo>
                  <a:cubicBezTo>
                    <a:pt x="72569" y="33957"/>
                    <a:pt x="72724" y="33707"/>
                    <a:pt x="72890" y="33433"/>
                  </a:cubicBezTo>
                  <a:lnTo>
                    <a:pt x="72688" y="33314"/>
                  </a:lnTo>
                  <a:close/>
                  <a:moveTo>
                    <a:pt x="53602" y="33611"/>
                  </a:moveTo>
                  <a:lnTo>
                    <a:pt x="53447" y="33766"/>
                  </a:lnTo>
                  <a:cubicBezTo>
                    <a:pt x="53650" y="33980"/>
                    <a:pt x="53864" y="34207"/>
                    <a:pt x="54067" y="34409"/>
                  </a:cubicBezTo>
                  <a:lnTo>
                    <a:pt x="54221" y="34254"/>
                  </a:lnTo>
                  <a:cubicBezTo>
                    <a:pt x="54019" y="34064"/>
                    <a:pt x="53817" y="33838"/>
                    <a:pt x="53602" y="33611"/>
                  </a:cubicBezTo>
                  <a:close/>
                  <a:moveTo>
                    <a:pt x="54876" y="34850"/>
                  </a:moveTo>
                  <a:lnTo>
                    <a:pt x="54733" y="35016"/>
                  </a:lnTo>
                  <a:cubicBezTo>
                    <a:pt x="54960" y="35219"/>
                    <a:pt x="55198" y="35409"/>
                    <a:pt x="55424" y="35588"/>
                  </a:cubicBezTo>
                  <a:lnTo>
                    <a:pt x="55567" y="35409"/>
                  </a:lnTo>
                  <a:cubicBezTo>
                    <a:pt x="55329" y="35243"/>
                    <a:pt x="55102" y="35052"/>
                    <a:pt x="54876" y="34850"/>
                  </a:cubicBezTo>
                  <a:close/>
                  <a:moveTo>
                    <a:pt x="71688" y="34766"/>
                  </a:moveTo>
                  <a:cubicBezTo>
                    <a:pt x="71485" y="34993"/>
                    <a:pt x="71283" y="35219"/>
                    <a:pt x="71092" y="35421"/>
                  </a:cubicBezTo>
                  <a:lnTo>
                    <a:pt x="71247" y="35576"/>
                  </a:lnTo>
                  <a:lnTo>
                    <a:pt x="71247" y="35600"/>
                  </a:lnTo>
                  <a:cubicBezTo>
                    <a:pt x="71462" y="35385"/>
                    <a:pt x="71664" y="35159"/>
                    <a:pt x="71854" y="34921"/>
                  </a:cubicBezTo>
                  <a:lnTo>
                    <a:pt x="71688" y="34766"/>
                  </a:lnTo>
                  <a:close/>
                  <a:moveTo>
                    <a:pt x="56281" y="35933"/>
                  </a:moveTo>
                  <a:lnTo>
                    <a:pt x="56162" y="36124"/>
                  </a:lnTo>
                  <a:cubicBezTo>
                    <a:pt x="56412" y="36290"/>
                    <a:pt x="56662" y="36445"/>
                    <a:pt x="56924" y="36588"/>
                  </a:cubicBezTo>
                  <a:lnTo>
                    <a:pt x="57031" y="36397"/>
                  </a:lnTo>
                  <a:cubicBezTo>
                    <a:pt x="56781" y="36255"/>
                    <a:pt x="56531" y="36100"/>
                    <a:pt x="56281" y="35933"/>
                  </a:cubicBezTo>
                  <a:close/>
                  <a:moveTo>
                    <a:pt x="70438" y="36016"/>
                  </a:moveTo>
                  <a:cubicBezTo>
                    <a:pt x="70211" y="36207"/>
                    <a:pt x="69973" y="36386"/>
                    <a:pt x="69735" y="36552"/>
                  </a:cubicBezTo>
                  <a:lnTo>
                    <a:pt x="69854" y="36731"/>
                  </a:lnTo>
                  <a:lnTo>
                    <a:pt x="69866" y="36743"/>
                  </a:lnTo>
                  <a:cubicBezTo>
                    <a:pt x="70116" y="36576"/>
                    <a:pt x="70354" y="36386"/>
                    <a:pt x="70581" y="36195"/>
                  </a:cubicBezTo>
                  <a:lnTo>
                    <a:pt x="70438" y="36016"/>
                  </a:lnTo>
                  <a:close/>
                  <a:moveTo>
                    <a:pt x="57817" y="36802"/>
                  </a:moveTo>
                  <a:lnTo>
                    <a:pt x="57722" y="37005"/>
                  </a:lnTo>
                  <a:cubicBezTo>
                    <a:pt x="57984" y="37148"/>
                    <a:pt x="58269" y="37255"/>
                    <a:pt x="58543" y="37374"/>
                  </a:cubicBezTo>
                  <a:lnTo>
                    <a:pt x="58627" y="37159"/>
                  </a:lnTo>
                  <a:cubicBezTo>
                    <a:pt x="58353" y="37052"/>
                    <a:pt x="58079" y="36933"/>
                    <a:pt x="57817" y="36802"/>
                  </a:cubicBezTo>
                  <a:close/>
                  <a:moveTo>
                    <a:pt x="68973" y="37017"/>
                  </a:moveTo>
                  <a:cubicBezTo>
                    <a:pt x="68711" y="37159"/>
                    <a:pt x="68449" y="37279"/>
                    <a:pt x="68175" y="37386"/>
                  </a:cubicBezTo>
                  <a:lnTo>
                    <a:pt x="68259" y="37600"/>
                  </a:lnTo>
                  <a:cubicBezTo>
                    <a:pt x="68533" y="37469"/>
                    <a:pt x="68806" y="37350"/>
                    <a:pt x="69080" y="37219"/>
                  </a:cubicBezTo>
                  <a:lnTo>
                    <a:pt x="68973" y="37017"/>
                  </a:lnTo>
                  <a:close/>
                  <a:moveTo>
                    <a:pt x="59448" y="37445"/>
                  </a:moveTo>
                  <a:lnTo>
                    <a:pt x="59389" y="37671"/>
                  </a:lnTo>
                  <a:cubicBezTo>
                    <a:pt x="59662" y="37767"/>
                    <a:pt x="59960" y="37838"/>
                    <a:pt x="60258" y="37910"/>
                  </a:cubicBezTo>
                  <a:lnTo>
                    <a:pt x="60305" y="37671"/>
                  </a:lnTo>
                  <a:cubicBezTo>
                    <a:pt x="60020" y="37612"/>
                    <a:pt x="59722" y="37529"/>
                    <a:pt x="59448" y="37445"/>
                  </a:cubicBezTo>
                  <a:close/>
                  <a:moveTo>
                    <a:pt x="67318" y="37660"/>
                  </a:moveTo>
                  <a:cubicBezTo>
                    <a:pt x="67044" y="37743"/>
                    <a:pt x="66759" y="37814"/>
                    <a:pt x="66461" y="37874"/>
                  </a:cubicBezTo>
                  <a:lnTo>
                    <a:pt x="66509" y="38088"/>
                  </a:lnTo>
                  <a:lnTo>
                    <a:pt x="66520" y="38088"/>
                  </a:lnTo>
                  <a:cubicBezTo>
                    <a:pt x="66806" y="38041"/>
                    <a:pt x="67092" y="37969"/>
                    <a:pt x="67378" y="37886"/>
                  </a:cubicBezTo>
                  <a:lnTo>
                    <a:pt x="67318" y="37660"/>
                  </a:lnTo>
                  <a:close/>
                  <a:moveTo>
                    <a:pt x="61163" y="37874"/>
                  </a:moveTo>
                  <a:lnTo>
                    <a:pt x="61127" y="38088"/>
                  </a:lnTo>
                  <a:cubicBezTo>
                    <a:pt x="61425" y="38148"/>
                    <a:pt x="61722" y="38183"/>
                    <a:pt x="62020" y="38219"/>
                  </a:cubicBezTo>
                  <a:lnTo>
                    <a:pt x="62044" y="37993"/>
                  </a:lnTo>
                  <a:cubicBezTo>
                    <a:pt x="61746" y="37957"/>
                    <a:pt x="61460" y="37921"/>
                    <a:pt x="61163" y="37874"/>
                  </a:cubicBezTo>
                  <a:close/>
                  <a:moveTo>
                    <a:pt x="65592" y="38017"/>
                  </a:moveTo>
                  <a:cubicBezTo>
                    <a:pt x="65306" y="38052"/>
                    <a:pt x="65008" y="38076"/>
                    <a:pt x="64711" y="38088"/>
                  </a:cubicBezTo>
                  <a:lnTo>
                    <a:pt x="64723" y="38314"/>
                  </a:lnTo>
                  <a:lnTo>
                    <a:pt x="64735" y="38314"/>
                  </a:lnTo>
                  <a:cubicBezTo>
                    <a:pt x="65044" y="38291"/>
                    <a:pt x="65342" y="38267"/>
                    <a:pt x="65616" y="38231"/>
                  </a:cubicBezTo>
                  <a:lnTo>
                    <a:pt x="65592" y="38017"/>
                  </a:lnTo>
                  <a:close/>
                  <a:moveTo>
                    <a:pt x="62949" y="38076"/>
                  </a:moveTo>
                  <a:lnTo>
                    <a:pt x="62937" y="38291"/>
                  </a:lnTo>
                  <a:cubicBezTo>
                    <a:pt x="63222" y="38314"/>
                    <a:pt x="63532" y="38326"/>
                    <a:pt x="63830" y="38326"/>
                  </a:cubicBezTo>
                  <a:lnTo>
                    <a:pt x="63842" y="38100"/>
                  </a:lnTo>
                  <a:cubicBezTo>
                    <a:pt x="63544" y="38100"/>
                    <a:pt x="63234" y="38088"/>
                    <a:pt x="62949" y="3807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1292;p121">
              <a:extLst>
                <a:ext uri="{FF2B5EF4-FFF2-40B4-BE49-F238E27FC236}">
                  <a16:creationId xmlns:a16="http://schemas.microsoft.com/office/drawing/2014/main" id="{5C63A1A6-D6BA-4B30-9E81-E0166FFC35A1}"/>
                </a:ext>
              </a:extLst>
            </p:cNvPr>
            <p:cNvSpPr/>
            <p:nvPr/>
          </p:nvSpPr>
          <p:spPr>
            <a:xfrm>
              <a:off x="7902400" y="1622838"/>
              <a:ext cx="12525" cy="9550"/>
            </a:xfrm>
            <a:custGeom>
              <a:avLst/>
              <a:gdLst/>
              <a:ahLst/>
              <a:cxnLst/>
              <a:rect l="l" t="t" r="r" b="b"/>
              <a:pathLst>
                <a:path w="501" h="382" extrusionOk="0">
                  <a:moveTo>
                    <a:pt x="417" y="1"/>
                  </a:moveTo>
                  <a:cubicBezTo>
                    <a:pt x="274" y="60"/>
                    <a:pt x="131" y="108"/>
                    <a:pt x="0" y="167"/>
                  </a:cubicBezTo>
                  <a:lnTo>
                    <a:pt x="83" y="382"/>
                  </a:lnTo>
                  <a:cubicBezTo>
                    <a:pt x="214" y="322"/>
                    <a:pt x="357" y="263"/>
                    <a:pt x="500" y="215"/>
                  </a:cubicBezTo>
                  <a:lnTo>
                    <a:pt x="41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1293;p121">
              <a:extLst>
                <a:ext uri="{FF2B5EF4-FFF2-40B4-BE49-F238E27FC236}">
                  <a16:creationId xmlns:a16="http://schemas.microsoft.com/office/drawing/2014/main" id="{B3E33D0F-5B03-4F9D-ADEE-BE19A5DBFDDC}"/>
                </a:ext>
              </a:extLst>
            </p:cNvPr>
            <p:cNvSpPr/>
            <p:nvPr/>
          </p:nvSpPr>
          <p:spPr>
            <a:xfrm>
              <a:off x="5826525" y="1407938"/>
              <a:ext cx="91425" cy="91400"/>
            </a:xfrm>
            <a:custGeom>
              <a:avLst/>
              <a:gdLst/>
              <a:ahLst/>
              <a:cxnLst/>
              <a:rect l="l" t="t" r="r" b="b"/>
              <a:pathLst>
                <a:path w="3657" h="3656" extrusionOk="0">
                  <a:moveTo>
                    <a:pt x="1823" y="0"/>
                  </a:moveTo>
                  <a:cubicBezTo>
                    <a:pt x="822" y="0"/>
                    <a:pt x="1" y="822"/>
                    <a:pt x="1" y="1822"/>
                  </a:cubicBezTo>
                  <a:cubicBezTo>
                    <a:pt x="1" y="2834"/>
                    <a:pt x="822" y="3655"/>
                    <a:pt x="1823" y="3655"/>
                  </a:cubicBezTo>
                  <a:cubicBezTo>
                    <a:pt x="2835" y="3655"/>
                    <a:pt x="3656" y="2834"/>
                    <a:pt x="3656" y="1822"/>
                  </a:cubicBezTo>
                  <a:cubicBezTo>
                    <a:pt x="3656" y="822"/>
                    <a:pt x="2835" y="0"/>
                    <a:pt x="18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1294;p121">
              <a:extLst>
                <a:ext uri="{FF2B5EF4-FFF2-40B4-BE49-F238E27FC236}">
                  <a16:creationId xmlns:a16="http://schemas.microsoft.com/office/drawing/2014/main" id="{41F27B46-0A62-4ECF-A365-4E411B9023CC}"/>
                </a:ext>
              </a:extLst>
            </p:cNvPr>
            <p:cNvSpPr/>
            <p:nvPr/>
          </p:nvSpPr>
          <p:spPr>
            <a:xfrm>
              <a:off x="6626350" y="1873763"/>
              <a:ext cx="91400" cy="91400"/>
            </a:xfrm>
            <a:custGeom>
              <a:avLst/>
              <a:gdLst/>
              <a:ahLst/>
              <a:cxnLst/>
              <a:rect l="l" t="t" r="r" b="b"/>
              <a:pathLst>
                <a:path w="3656" h="3656" extrusionOk="0">
                  <a:moveTo>
                    <a:pt x="1834" y="1"/>
                  </a:moveTo>
                  <a:cubicBezTo>
                    <a:pt x="822" y="1"/>
                    <a:pt x="0" y="822"/>
                    <a:pt x="0" y="1834"/>
                  </a:cubicBezTo>
                  <a:cubicBezTo>
                    <a:pt x="0" y="2834"/>
                    <a:pt x="822" y="3656"/>
                    <a:pt x="1834" y="3656"/>
                  </a:cubicBezTo>
                  <a:cubicBezTo>
                    <a:pt x="2834" y="3656"/>
                    <a:pt x="3655" y="2834"/>
                    <a:pt x="3655" y="1834"/>
                  </a:cubicBezTo>
                  <a:cubicBezTo>
                    <a:pt x="3655" y="822"/>
                    <a:pt x="2834" y="1"/>
                    <a:pt x="1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1295;p121">
              <a:extLst>
                <a:ext uri="{FF2B5EF4-FFF2-40B4-BE49-F238E27FC236}">
                  <a16:creationId xmlns:a16="http://schemas.microsoft.com/office/drawing/2014/main" id="{DE26E328-EACB-4F5F-8377-02373382ED3E}"/>
                </a:ext>
              </a:extLst>
            </p:cNvPr>
            <p:cNvSpPr/>
            <p:nvPr/>
          </p:nvSpPr>
          <p:spPr>
            <a:xfrm>
              <a:off x="7868150" y="1579988"/>
              <a:ext cx="91425" cy="91100"/>
            </a:xfrm>
            <a:custGeom>
              <a:avLst/>
              <a:gdLst/>
              <a:ahLst/>
              <a:cxnLst/>
              <a:rect l="l" t="t" r="r" b="b"/>
              <a:pathLst>
                <a:path w="3657" h="3644" extrusionOk="0">
                  <a:moveTo>
                    <a:pt x="1823" y="0"/>
                  </a:moveTo>
                  <a:cubicBezTo>
                    <a:pt x="822" y="0"/>
                    <a:pt x="1" y="810"/>
                    <a:pt x="1" y="1822"/>
                  </a:cubicBezTo>
                  <a:cubicBezTo>
                    <a:pt x="1" y="2834"/>
                    <a:pt x="822" y="3643"/>
                    <a:pt x="1823" y="3643"/>
                  </a:cubicBezTo>
                  <a:cubicBezTo>
                    <a:pt x="2835" y="3643"/>
                    <a:pt x="3656" y="2834"/>
                    <a:pt x="3656" y="1822"/>
                  </a:cubicBezTo>
                  <a:cubicBezTo>
                    <a:pt x="3656" y="810"/>
                    <a:pt x="2835" y="0"/>
                    <a:pt x="18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01296;p121">
              <a:extLst>
                <a:ext uri="{FF2B5EF4-FFF2-40B4-BE49-F238E27FC236}">
                  <a16:creationId xmlns:a16="http://schemas.microsoft.com/office/drawing/2014/main" id="{EA58A2FD-9771-44A4-ACB7-5945927BDE65}"/>
                </a:ext>
              </a:extLst>
            </p:cNvPr>
            <p:cNvSpPr/>
            <p:nvPr/>
          </p:nvSpPr>
          <p:spPr>
            <a:xfrm>
              <a:off x="7291600" y="2390488"/>
              <a:ext cx="91100" cy="91400"/>
            </a:xfrm>
            <a:custGeom>
              <a:avLst/>
              <a:gdLst/>
              <a:ahLst/>
              <a:cxnLst/>
              <a:rect l="l" t="t" r="r" b="b"/>
              <a:pathLst>
                <a:path w="3644" h="3656" extrusionOk="0">
                  <a:moveTo>
                    <a:pt x="1822" y="1"/>
                  </a:moveTo>
                  <a:cubicBezTo>
                    <a:pt x="810" y="1"/>
                    <a:pt x="1" y="822"/>
                    <a:pt x="1" y="1834"/>
                  </a:cubicBezTo>
                  <a:cubicBezTo>
                    <a:pt x="1" y="2846"/>
                    <a:pt x="810" y="3656"/>
                    <a:pt x="1822" y="3656"/>
                  </a:cubicBezTo>
                  <a:cubicBezTo>
                    <a:pt x="2834" y="3656"/>
                    <a:pt x="3644" y="2846"/>
                    <a:pt x="3644" y="1834"/>
                  </a:cubicBezTo>
                  <a:cubicBezTo>
                    <a:pt x="3644" y="822"/>
                    <a:pt x="2834" y="1"/>
                    <a:pt x="18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01297;p121">
              <a:extLst>
                <a:ext uri="{FF2B5EF4-FFF2-40B4-BE49-F238E27FC236}">
                  <a16:creationId xmlns:a16="http://schemas.microsoft.com/office/drawing/2014/main" id="{D046E397-CA9A-45DD-8C6D-08288E9AAE89}"/>
                </a:ext>
              </a:extLst>
            </p:cNvPr>
            <p:cNvSpPr/>
            <p:nvPr/>
          </p:nvSpPr>
          <p:spPr>
            <a:xfrm>
              <a:off x="7413650" y="3603438"/>
              <a:ext cx="363750" cy="158775"/>
            </a:xfrm>
            <a:custGeom>
              <a:avLst/>
              <a:gdLst/>
              <a:ahLst/>
              <a:cxnLst/>
              <a:rect l="l" t="t" r="r" b="b"/>
              <a:pathLst>
                <a:path w="14550" h="6351" extrusionOk="0">
                  <a:moveTo>
                    <a:pt x="14550" y="1"/>
                  </a:moveTo>
                  <a:lnTo>
                    <a:pt x="6179" y="12"/>
                  </a:lnTo>
                  <a:lnTo>
                    <a:pt x="6179" y="286"/>
                  </a:lnTo>
                  <a:lnTo>
                    <a:pt x="6239" y="1644"/>
                  </a:lnTo>
                  <a:lnTo>
                    <a:pt x="6239" y="1787"/>
                  </a:lnTo>
                  <a:cubicBezTo>
                    <a:pt x="6239" y="1787"/>
                    <a:pt x="1357" y="4049"/>
                    <a:pt x="845" y="4454"/>
                  </a:cubicBezTo>
                  <a:cubicBezTo>
                    <a:pt x="345" y="4858"/>
                    <a:pt x="0" y="6156"/>
                    <a:pt x="464" y="6299"/>
                  </a:cubicBezTo>
                  <a:cubicBezTo>
                    <a:pt x="573" y="6334"/>
                    <a:pt x="1430" y="6351"/>
                    <a:pt x="2670" y="6351"/>
                  </a:cubicBezTo>
                  <a:cubicBezTo>
                    <a:pt x="6470" y="6351"/>
                    <a:pt x="13860" y="6196"/>
                    <a:pt x="14228" y="5954"/>
                  </a:cubicBezTo>
                  <a:cubicBezTo>
                    <a:pt x="14407" y="5847"/>
                    <a:pt x="14502" y="3977"/>
                    <a:pt x="14538" y="1703"/>
                  </a:cubicBezTo>
                  <a:lnTo>
                    <a:pt x="14538" y="1632"/>
                  </a:lnTo>
                  <a:cubicBezTo>
                    <a:pt x="14538" y="1167"/>
                    <a:pt x="14550" y="679"/>
                    <a:pt x="14550" y="191"/>
                  </a:cubicBezTo>
                  <a:lnTo>
                    <a:pt x="14550"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01298;p121">
              <a:extLst>
                <a:ext uri="{FF2B5EF4-FFF2-40B4-BE49-F238E27FC236}">
                  <a16:creationId xmlns:a16="http://schemas.microsoft.com/office/drawing/2014/main" id="{3AC8F2AE-8BD3-4F10-BE54-B319E86D111E}"/>
                </a:ext>
              </a:extLst>
            </p:cNvPr>
            <p:cNvSpPr/>
            <p:nvPr/>
          </p:nvSpPr>
          <p:spPr>
            <a:xfrm>
              <a:off x="7413650" y="3644213"/>
              <a:ext cx="363150" cy="117950"/>
            </a:xfrm>
            <a:custGeom>
              <a:avLst/>
              <a:gdLst/>
              <a:ahLst/>
              <a:cxnLst/>
              <a:rect l="l" t="t" r="r" b="b"/>
              <a:pathLst>
                <a:path w="14526" h="4718" extrusionOk="0">
                  <a:moveTo>
                    <a:pt x="14514" y="1"/>
                  </a:moveTo>
                  <a:lnTo>
                    <a:pt x="6239" y="25"/>
                  </a:lnTo>
                  <a:lnTo>
                    <a:pt x="6239" y="167"/>
                  </a:lnTo>
                  <a:cubicBezTo>
                    <a:pt x="6239" y="167"/>
                    <a:pt x="1357" y="2430"/>
                    <a:pt x="869" y="2834"/>
                  </a:cubicBezTo>
                  <a:cubicBezTo>
                    <a:pt x="369" y="3239"/>
                    <a:pt x="0" y="4525"/>
                    <a:pt x="453" y="4668"/>
                  </a:cubicBezTo>
                  <a:cubicBezTo>
                    <a:pt x="561" y="4702"/>
                    <a:pt x="1412" y="4717"/>
                    <a:pt x="2643" y="4717"/>
                  </a:cubicBezTo>
                  <a:cubicBezTo>
                    <a:pt x="3991" y="4717"/>
                    <a:pt x="5793" y="4699"/>
                    <a:pt x="7572" y="4668"/>
                  </a:cubicBezTo>
                  <a:cubicBezTo>
                    <a:pt x="8263" y="4656"/>
                    <a:pt x="8942" y="4632"/>
                    <a:pt x="9597" y="4620"/>
                  </a:cubicBezTo>
                  <a:cubicBezTo>
                    <a:pt x="12025" y="4549"/>
                    <a:pt x="14026" y="4454"/>
                    <a:pt x="14216" y="4335"/>
                  </a:cubicBezTo>
                  <a:cubicBezTo>
                    <a:pt x="14407" y="4216"/>
                    <a:pt x="14490" y="2394"/>
                    <a:pt x="14526" y="179"/>
                  </a:cubicBezTo>
                  <a:lnTo>
                    <a:pt x="14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01299;p121">
              <a:extLst>
                <a:ext uri="{FF2B5EF4-FFF2-40B4-BE49-F238E27FC236}">
                  <a16:creationId xmlns:a16="http://schemas.microsoft.com/office/drawing/2014/main" id="{513AEE4D-BDF5-4D18-9091-8D10A966CBAC}"/>
                </a:ext>
              </a:extLst>
            </p:cNvPr>
            <p:cNvSpPr/>
            <p:nvPr/>
          </p:nvSpPr>
          <p:spPr>
            <a:xfrm>
              <a:off x="7427325" y="3744713"/>
              <a:ext cx="327450" cy="4900"/>
            </a:xfrm>
            <a:custGeom>
              <a:avLst/>
              <a:gdLst/>
              <a:ahLst/>
              <a:cxnLst/>
              <a:rect l="l" t="t" r="r" b="b"/>
              <a:pathLst>
                <a:path w="13098" h="196" extrusionOk="0">
                  <a:moveTo>
                    <a:pt x="10579" y="1"/>
                  </a:moveTo>
                  <a:cubicBezTo>
                    <a:pt x="7125" y="1"/>
                    <a:pt x="1687" y="85"/>
                    <a:pt x="48" y="148"/>
                  </a:cubicBezTo>
                  <a:cubicBezTo>
                    <a:pt x="1" y="148"/>
                    <a:pt x="1" y="184"/>
                    <a:pt x="48" y="184"/>
                  </a:cubicBezTo>
                  <a:cubicBezTo>
                    <a:pt x="513" y="191"/>
                    <a:pt x="1278" y="195"/>
                    <a:pt x="2216" y="195"/>
                  </a:cubicBezTo>
                  <a:cubicBezTo>
                    <a:pt x="5653" y="195"/>
                    <a:pt x="11399" y="144"/>
                    <a:pt x="13074" y="41"/>
                  </a:cubicBezTo>
                  <a:cubicBezTo>
                    <a:pt x="13098" y="41"/>
                    <a:pt x="13098" y="29"/>
                    <a:pt x="13074" y="29"/>
                  </a:cubicBezTo>
                  <a:cubicBezTo>
                    <a:pt x="12560" y="9"/>
                    <a:pt x="11668" y="1"/>
                    <a:pt x="105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01300;p121">
              <a:extLst>
                <a:ext uri="{FF2B5EF4-FFF2-40B4-BE49-F238E27FC236}">
                  <a16:creationId xmlns:a16="http://schemas.microsoft.com/office/drawing/2014/main" id="{9F44947D-F3B1-4140-909C-9881EE7EB10E}"/>
                </a:ext>
              </a:extLst>
            </p:cNvPr>
            <p:cNvSpPr/>
            <p:nvPr/>
          </p:nvSpPr>
          <p:spPr>
            <a:xfrm>
              <a:off x="7545200" y="3643813"/>
              <a:ext cx="66100" cy="16800"/>
            </a:xfrm>
            <a:custGeom>
              <a:avLst/>
              <a:gdLst/>
              <a:ahLst/>
              <a:cxnLst/>
              <a:rect l="l" t="t" r="r" b="b"/>
              <a:pathLst>
                <a:path w="2644" h="672" extrusionOk="0">
                  <a:moveTo>
                    <a:pt x="802" y="0"/>
                  </a:moveTo>
                  <a:cubicBezTo>
                    <a:pt x="549" y="0"/>
                    <a:pt x="298" y="27"/>
                    <a:pt x="60" y="76"/>
                  </a:cubicBezTo>
                  <a:lnTo>
                    <a:pt x="72" y="76"/>
                  </a:lnTo>
                  <a:cubicBezTo>
                    <a:pt x="1" y="76"/>
                    <a:pt x="1" y="183"/>
                    <a:pt x="72" y="183"/>
                  </a:cubicBezTo>
                  <a:cubicBezTo>
                    <a:pt x="917" y="255"/>
                    <a:pt x="1763" y="410"/>
                    <a:pt x="2584" y="672"/>
                  </a:cubicBezTo>
                  <a:cubicBezTo>
                    <a:pt x="2620" y="672"/>
                    <a:pt x="2644" y="636"/>
                    <a:pt x="2620" y="612"/>
                  </a:cubicBezTo>
                  <a:cubicBezTo>
                    <a:pt x="2138" y="182"/>
                    <a:pt x="1463" y="0"/>
                    <a:pt x="8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01301;p121">
              <a:extLst>
                <a:ext uri="{FF2B5EF4-FFF2-40B4-BE49-F238E27FC236}">
                  <a16:creationId xmlns:a16="http://schemas.microsoft.com/office/drawing/2014/main" id="{90AF36ED-20C8-4C9C-A1B4-3B7589242405}"/>
                </a:ext>
              </a:extLst>
            </p:cNvPr>
            <p:cNvSpPr/>
            <p:nvPr/>
          </p:nvSpPr>
          <p:spPr>
            <a:xfrm>
              <a:off x="7530325" y="3653213"/>
              <a:ext cx="65425" cy="16700"/>
            </a:xfrm>
            <a:custGeom>
              <a:avLst/>
              <a:gdLst/>
              <a:ahLst/>
              <a:cxnLst/>
              <a:rect l="l" t="t" r="r" b="b"/>
              <a:pathLst>
                <a:path w="2617" h="668" extrusionOk="0">
                  <a:moveTo>
                    <a:pt x="759" y="1"/>
                  </a:moveTo>
                  <a:cubicBezTo>
                    <a:pt x="515" y="1"/>
                    <a:pt x="274" y="25"/>
                    <a:pt x="48" y="69"/>
                  </a:cubicBezTo>
                  <a:cubicBezTo>
                    <a:pt x="24" y="69"/>
                    <a:pt x="0" y="93"/>
                    <a:pt x="0" y="129"/>
                  </a:cubicBezTo>
                  <a:cubicBezTo>
                    <a:pt x="0" y="153"/>
                    <a:pt x="24" y="177"/>
                    <a:pt x="60" y="177"/>
                  </a:cubicBezTo>
                  <a:cubicBezTo>
                    <a:pt x="905" y="248"/>
                    <a:pt x="1751" y="415"/>
                    <a:pt x="2560" y="665"/>
                  </a:cubicBezTo>
                  <a:cubicBezTo>
                    <a:pt x="2565" y="666"/>
                    <a:pt x="2570" y="667"/>
                    <a:pt x="2574" y="667"/>
                  </a:cubicBezTo>
                  <a:cubicBezTo>
                    <a:pt x="2602" y="667"/>
                    <a:pt x="2616" y="638"/>
                    <a:pt x="2596" y="617"/>
                  </a:cubicBezTo>
                  <a:cubicBezTo>
                    <a:pt x="2116" y="181"/>
                    <a:pt x="1426" y="1"/>
                    <a:pt x="7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01302;p121">
              <a:extLst>
                <a:ext uri="{FF2B5EF4-FFF2-40B4-BE49-F238E27FC236}">
                  <a16:creationId xmlns:a16="http://schemas.microsoft.com/office/drawing/2014/main" id="{D5934D3A-D45F-45CE-A9F0-72C959221CD5}"/>
                </a:ext>
              </a:extLst>
            </p:cNvPr>
            <p:cNvSpPr/>
            <p:nvPr/>
          </p:nvSpPr>
          <p:spPr>
            <a:xfrm>
              <a:off x="7514850" y="3662738"/>
              <a:ext cx="65725" cy="16700"/>
            </a:xfrm>
            <a:custGeom>
              <a:avLst/>
              <a:gdLst/>
              <a:ahLst/>
              <a:cxnLst/>
              <a:rect l="l" t="t" r="r" b="b"/>
              <a:pathLst>
                <a:path w="2629" h="668" extrusionOk="0">
                  <a:moveTo>
                    <a:pt x="771" y="1"/>
                  </a:moveTo>
                  <a:cubicBezTo>
                    <a:pt x="527" y="1"/>
                    <a:pt x="286" y="25"/>
                    <a:pt x="60" y="69"/>
                  </a:cubicBezTo>
                  <a:cubicBezTo>
                    <a:pt x="24" y="69"/>
                    <a:pt x="0" y="93"/>
                    <a:pt x="12" y="129"/>
                  </a:cubicBezTo>
                  <a:cubicBezTo>
                    <a:pt x="12" y="153"/>
                    <a:pt x="36" y="177"/>
                    <a:pt x="60" y="177"/>
                  </a:cubicBezTo>
                  <a:cubicBezTo>
                    <a:pt x="917" y="248"/>
                    <a:pt x="1750" y="415"/>
                    <a:pt x="2572" y="665"/>
                  </a:cubicBezTo>
                  <a:cubicBezTo>
                    <a:pt x="2577" y="666"/>
                    <a:pt x="2581" y="667"/>
                    <a:pt x="2586" y="667"/>
                  </a:cubicBezTo>
                  <a:cubicBezTo>
                    <a:pt x="2613" y="667"/>
                    <a:pt x="2628" y="638"/>
                    <a:pt x="2608" y="617"/>
                  </a:cubicBezTo>
                  <a:cubicBezTo>
                    <a:pt x="2128" y="181"/>
                    <a:pt x="1438" y="1"/>
                    <a:pt x="7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01303;p121">
              <a:extLst>
                <a:ext uri="{FF2B5EF4-FFF2-40B4-BE49-F238E27FC236}">
                  <a16:creationId xmlns:a16="http://schemas.microsoft.com/office/drawing/2014/main" id="{A6196331-8814-41D1-8C48-1AD80B012F08}"/>
                </a:ext>
              </a:extLst>
            </p:cNvPr>
            <p:cNvSpPr/>
            <p:nvPr/>
          </p:nvSpPr>
          <p:spPr>
            <a:xfrm>
              <a:off x="7602950" y="3644213"/>
              <a:ext cx="173850" cy="116700"/>
            </a:xfrm>
            <a:custGeom>
              <a:avLst/>
              <a:gdLst/>
              <a:ahLst/>
              <a:cxnLst/>
              <a:rect l="l" t="t" r="r" b="b"/>
              <a:pathLst>
                <a:path w="6954" h="4668" extrusionOk="0">
                  <a:moveTo>
                    <a:pt x="6942" y="1"/>
                  </a:moveTo>
                  <a:cubicBezTo>
                    <a:pt x="5811" y="798"/>
                    <a:pt x="1822" y="3465"/>
                    <a:pt x="0" y="4668"/>
                  </a:cubicBezTo>
                  <a:cubicBezTo>
                    <a:pt x="691" y="4656"/>
                    <a:pt x="1370" y="4632"/>
                    <a:pt x="2025" y="4620"/>
                  </a:cubicBezTo>
                  <a:cubicBezTo>
                    <a:pt x="4453" y="4549"/>
                    <a:pt x="6454" y="4454"/>
                    <a:pt x="6644" y="4323"/>
                  </a:cubicBezTo>
                  <a:cubicBezTo>
                    <a:pt x="6823" y="4204"/>
                    <a:pt x="6906" y="2394"/>
                    <a:pt x="6954" y="167"/>
                  </a:cubicBezTo>
                  <a:lnTo>
                    <a:pt x="69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01304;p121">
              <a:extLst>
                <a:ext uri="{FF2B5EF4-FFF2-40B4-BE49-F238E27FC236}">
                  <a16:creationId xmlns:a16="http://schemas.microsoft.com/office/drawing/2014/main" id="{6E1BF9F5-EA96-477C-8690-B56945267B75}"/>
                </a:ext>
              </a:extLst>
            </p:cNvPr>
            <p:cNvSpPr/>
            <p:nvPr/>
          </p:nvSpPr>
          <p:spPr>
            <a:xfrm>
              <a:off x="7518125" y="2512838"/>
              <a:ext cx="373275" cy="1132600"/>
            </a:xfrm>
            <a:custGeom>
              <a:avLst/>
              <a:gdLst/>
              <a:ahLst/>
              <a:cxnLst/>
              <a:rect l="l" t="t" r="r" b="b"/>
              <a:pathLst>
                <a:path w="14931" h="45304" extrusionOk="0">
                  <a:moveTo>
                    <a:pt x="7108" y="0"/>
                  </a:moveTo>
                  <a:cubicBezTo>
                    <a:pt x="7108" y="0"/>
                    <a:pt x="6191" y="2893"/>
                    <a:pt x="5037" y="6668"/>
                  </a:cubicBezTo>
                  <a:cubicBezTo>
                    <a:pt x="3167" y="12776"/>
                    <a:pt x="655" y="21205"/>
                    <a:pt x="417" y="23241"/>
                  </a:cubicBezTo>
                  <a:cubicBezTo>
                    <a:pt x="0" y="26563"/>
                    <a:pt x="1500" y="45303"/>
                    <a:pt x="1500" y="45303"/>
                  </a:cubicBezTo>
                  <a:lnTo>
                    <a:pt x="10740" y="45303"/>
                  </a:lnTo>
                  <a:cubicBezTo>
                    <a:pt x="10740" y="45303"/>
                    <a:pt x="8882" y="23717"/>
                    <a:pt x="8954" y="23336"/>
                  </a:cubicBezTo>
                  <a:cubicBezTo>
                    <a:pt x="9049" y="22860"/>
                    <a:pt x="9597" y="20669"/>
                    <a:pt x="10323" y="17824"/>
                  </a:cubicBezTo>
                  <a:cubicBezTo>
                    <a:pt x="10549" y="16931"/>
                    <a:pt x="10799" y="15966"/>
                    <a:pt x="11049" y="14978"/>
                  </a:cubicBezTo>
                  <a:cubicBezTo>
                    <a:pt x="11740" y="12287"/>
                    <a:pt x="12502" y="9358"/>
                    <a:pt x="13157" y="6799"/>
                  </a:cubicBezTo>
                  <a:cubicBezTo>
                    <a:pt x="14157" y="2977"/>
                    <a:pt x="14931" y="0"/>
                    <a:pt x="149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01305;p121">
              <a:extLst>
                <a:ext uri="{FF2B5EF4-FFF2-40B4-BE49-F238E27FC236}">
                  <a16:creationId xmlns:a16="http://schemas.microsoft.com/office/drawing/2014/main" id="{7FB625ED-F391-470D-9178-9C19005BF2D7}"/>
                </a:ext>
              </a:extLst>
            </p:cNvPr>
            <p:cNvSpPr/>
            <p:nvPr/>
          </p:nvSpPr>
          <p:spPr>
            <a:xfrm>
              <a:off x="7565450" y="3604363"/>
              <a:ext cx="208375" cy="4350"/>
            </a:xfrm>
            <a:custGeom>
              <a:avLst/>
              <a:gdLst/>
              <a:ahLst/>
              <a:cxnLst/>
              <a:rect l="l" t="t" r="r" b="b"/>
              <a:pathLst>
                <a:path w="8335" h="174" extrusionOk="0">
                  <a:moveTo>
                    <a:pt x="5164" y="1"/>
                  </a:moveTo>
                  <a:cubicBezTo>
                    <a:pt x="3943" y="1"/>
                    <a:pt x="2766" y="11"/>
                    <a:pt x="2441" y="11"/>
                  </a:cubicBezTo>
                  <a:cubicBezTo>
                    <a:pt x="1024" y="23"/>
                    <a:pt x="1429" y="35"/>
                    <a:pt x="24" y="71"/>
                  </a:cubicBezTo>
                  <a:cubicBezTo>
                    <a:pt x="12" y="71"/>
                    <a:pt x="0" y="71"/>
                    <a:pt x="0" y="83"/>
                  </a:cubicBezTo>
                  <a:cubicBezTo>
                    <a:pt x="0" y="95"/>
                    <a:pt x="12" y="106"/>
                    <a:pt x="24" y="106"/>
                  </a:cubicBezTo>
                  <a:cubicBezTo>
                    <a:pt x="1429" y="130"/>
                    <a:pt x="1024" y="142"/>
                    <a:pt x="2441" y="154"/>
                  </a:cubicBezTo>
                  <a:cubicBezTo>
                    <a:pt x="2770" y="160"/>
                    <a:pt x="3972" y="174"/>
                    <a:pt x="5210" y="174"/>
                  </a:cubicBezTo>
                  <a:cubicBezTo>
                    <a:pt x="6570" y="174"/>
                    <a:pt x="7974" y="157"/>
                    <a:pt x="8311" y="95"/>
                  </a:cubicBezTo>
                  <a:cubicBezTo>
                    <a:pt x="8335" y="95"/>
                    <a:pt x="8335" y="71"/>
                    <a:pt x="8311" y="71"/>
                  </a:cubicBezTo>
                  <a:cubicBezTo>
                    <a:pt x="7970" y="14"/>
                    <a:pt x="6539" y="1"/>
                    <a:pt x="5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01306;p121">
              <a:extLst>
                <a:ext uri="{FF2B5EF4-FFF2-40B4-BE49-F238E27FC236}">
                  <a16:creationId xmlns:a16="http://schemas.microsoft.com/office/drawing/2014/main" id="{0C493055-8E16-493F-A5DA-0148722D08A3}"/>
                </a:ext>
              </a:extLst>
            </p:cNvPr>
            <p:cNvSpPr/>
            <p:nvPr/>
          </p:nvSpPr>
          <p:spPr>
            <a:xfrm>
              <a:off x="7693150" y="2561838"/>
              <a:ext cx="158475" cy="1021125"/>
            </a:xfrm>
            <a:custGeom>
              <a:avLst/>
              <a:gdLst/>
              <a:ahLst/>
              <a:cxnLst/>
              <a:rect l="l" t="t" r="r" b="b"/>
              <a:pathLst>
                <a:path w="6339" h="40845" extrusionOk="0">
                  <a:moveTo>
                    <a:pt x="6313" y="1"/>
                  </a:moveTo>
                  <a:cubicBezTo>
                    <a:pt x="6299" y="1"/>
                    <a:pt x="6276" y="43"/>
                    <a:pt x="6251" y="136"/>
                  </a:cubicBezTo>
                  <a:cubicBezTo>
                    <a:pt x="6072" y="802"/>
                    <a:pt x="5834" y="1445"/>
                    <a:pt x="5632" y="2112"/>
                  </a:cubicBezTo>
                  <a:lnTo>
                    <a:pt x="5001" y="4124"/>
                  </a:lnTo>
                  <a:lnTo>
                    <a:pt x="3786" y="8125"/>
                  </a:lnTo>
                  <a:cubicBezTo>
                    <a:pt x="2977" y="10780"/>
                    <a:pt x="2167" y="13447"/>
                    <a:pt x="1369" y="16102"/>
                  </a:cubicBezTo>
                  <a:cubicBezTo>
                    <a:pt x="976" y="17424"/>
                    <a:pt x="512" y="18721"/>
                    <a:pt x="214" y="20067"/>
                  </a:cubicBezTo>
                  <a:cubicBezTo>
                    <a:pt x="71" y="20698"/>
                    <a:pt x="0" y="21341"/>
                    <a:pt x="0" y="21984"/>
                  </a:cubicBezTo>
                  <a:cubicBezTo>
                    <a:pt x="0" y="22686"/>
                    <a:pt x="83" y="23389"/>
                    <a:pt x="143" y="24079"/>
                  </a:cubicBezTo>
                  <a:lnTo>
                    <a:pt x="905" y="32402"/>
                  </a:lnTo>
                  <a:cubicBezTo>
                    <a:pt x="1167" y="35188"/>
                    <a:pt x="1405" y="37974"/>
                    <a:pt x="1703" y="40760"/>
                  </a:cubicBezTo>
                  <a:cubicBezTo>
                    <a:pt x="1709" y="40815"/>
                    <a:pt x="1759" y="40845"/>
                    <a:pt x="1806" y="40845"/>
                  </a:cubicBezTo>
                  <a:cubicBezTo>
                    <a:pt x="1851" y="40845"/>
                    <a:pt x="1893" y="40818"/>
                    <a:pt x="1893" y="40760"/>
                  </a:cubicBezTo>
                  <a:cubicBezTo>
                    <a:pt x="1857" y="40403"/>
                    <a:pt x="1822" y="40045"/>
                    <a:pt x="1798" y="39688"/>
                  </a:cubicBezTo>
                  <a:cubicBezTo>
                    <a:pt x="1536" y="36878"/>
                    <a:pt x="1286" y="34057"/>
                    <a:pt x="1024" y="31247"/>
                  </a:cubicBezTo>
                  <a:cubicBezTo>
                    <a:pt x="893" y="29830"/>
                    <a:pt x="762" y="28413"/>
                    <a:pt x="631" y="27008"/>
                  </a:cubicBezTo>
                  <a:cubicBezTo>
                    <a:pt x="500" y="25603"/>
                    <a:pt x="333" y="24186"/>
                    <a:pt x="250" y="22769"/>
                  </a:cubicBezTo>
                  <a:cubicBezTo>
                    <a:pt x="191" y="22067"/>
                    <a:pt x="214" y="21364"/>
                    <a:pt x="333" y="20662"/>
                  </a:cubicBezTo>
                  <a:cubicBezTo>
                    <a:pt x="452" y="19995"/>
                    <a:pt x="619" y="19340"/>
                    <a:pt x="833" y="18697"/>
                  </a:cubicBezTo>
                  <a:lnTo>
                    <a:pt x="2048" y="14637"/>
                  </a:lnTo>
                  <a:cubicBezTo>
                    <a:pt x="2858" y="11935"/>
                    <a:pt x="3667" y="9220"/>
                    <a:pt x="4477" y="6517"/>
                  </a:cubicBezTo>
                  <a:cubicBezTo>
                    <a:pt x="4882" y="5160"/>
                    <a:pt x="5275" y="3791"/>
                    <a:pt x="5679" y="2434"/>
                  </a:cubicBezTo>
                  <a:cubicBezTo>
                    <a:pt x="5882" y="1743"/>
                    <a:pt x="6072" y="1052"/>
                    <a:pt x="6275" y="362"/>
                  </a:cubicBezTo>
                  <a:cubicBezTo>
                    <a:pt x="6336" y="139"/>
                    <a:pt x="6338" y="1"/>
                    <a:pt x="6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01307;p121">
              <a:extLst>
                <a:ext uri="{FF2B5EF4-FFF2-40B4-BE49-F238E27FC236}">
                  <a16:creationId xmlns:a16="http://schemas.microsoft.com/office/drawing/2014/main" id="{6E779798-4EE3-425B-A245-A7F236A56636}"/>
                </a:ext>
              </a:extLst>
            </p:cNvPr>
            <p:cNvSpPr/>
            <p:nvPr/>
          </p:nvSpPr>
          <p:spPr>
            <a:xfrm>
              <a:off x="7717850" y="2513138"/>
              <a:ext cx="173550" cy="445300"/>
            </a:xfrm>
            <a:custGeom>
              <a:avLst/>
              <a:gdLst/>
              <a:ahLst/>
              <a:cxnLst/>
              <a:rect l="l" t="t" r="r" b="b"/>
              <a:pathLst>
                <a:path w="6942" h="17812" extrusionOk="0">
                  <a:moveTo>
                    <a:pt x="0" y="0"/>
                  </a:moveTo>
                  <a:cubicBezTo>
                    <a:pt x="548" y="4203"/>
                    <a:pt x="1572" y="12097"/>
                    <a:pt x="2334" y="17812"/>
                  </a:cubicBezTo>
                  <a:cubicBezTo>
                    <a:pt x="4096" y="10882"/>
                    <a:pt x="6942" y="0"/>
                    <a:pt x="69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01308;p121">
              <a:extLst>
                <a:ext uri="{FF2B5EF4-FFF2-40B4-BE49-F238E27FC236}">
                  <a16:creationId xmlns:a16="http://schemas.microsoft.com/office/drawing/2014/main" id="{4F9217F3-3725-4F25-9753-2F89B021CCE5}"/>
                </a:ext>
              </a:extLst>
            </p:cNvPr>
            <p:cNvSpPr/>
            <p:nvPr/>
          </p:nvSpPr>
          <p:spPr>
            <a:xfrm>
              <a:off x="7658325" y="3607613"/>
              <a:ext cx="364050" cy="157925"/>
            </a:xfrm>
            <a:custGeom>
              <a:avLst/>
              <a:gdLst/>
              <a:ahLst/>
              <a:cxnLst/>
              <a:rect l="l" t="t" r="r" b="b"/>
              <a:pathLst>
                <a:path w="14562" h="6317" extrusionOk="0">
                  <a:moveTo>
                    <a:pt x="6203" y="0"/>
                  </a:moveTo>
                  <a:lnTo>
                    <a:pt x="6203" y="262"/>
                  </a:lnTo>
                  <a:lnTo>
                    <a:pt x="6251" y="1631"/>
                  </a:lnTo>
                  <a:lnTo>
                    <a:pt x="6251" y="1774"/>
                  </a:lnTo>
                  <a:cubicBezTo>
                    <a:pt x="6251" y="1774"/>
                    <a:pt x="1357" y="4013"/>
                    <a:pt x="869" y="4417"/>
                  </a:cubicBezTo>
                  <a:cubicBezTo>
                    <a:pt x="369" y="4822"/>
                    <a:pt x="0" y="6120"/>
                    <a:pt x="452" y="6251"/>
                  </a:cubicBezTo>
                  <a:cubicBezTo>
                    <a:pt x="582" y="6295"/>
                    <a:pt x="1726" y="6316"/>
                    <a:pt x="3304" y="6316"/>
                  </a:cubicBezTo>
                  <a:cubicBezTo>
                    <a:pt x="7239" y="6316"/>
                    <a:pt x="13876" y="6186"/>
                    <a:pt x="14216" y="5965"/>
                  </a:cubicBezTo>
                  <a:cubicBezTo>
                    <a:pt x="14407" y="5846"/>
                    <a:pt x="14502" y="3977"/>
                    <a:pt x="14549" y="1715"/>
                  </a:cubicBezTo>
                  <a:lnTo>
                    <a:pt x="14549" y="1643"/>
                  </a:lnTo>
                  <a:cubicBezTo>
                    <a:pt x="14549" y="1167"/>
                    <a:pt x="14561" y="691"/>
                    <a:pt x="14561" y="203"/>
                  </a:cubicBezTo>
                  <a:lnTo>
                    <a:pt x="1456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01309;p121">
              <a:extLst>
                <a:ext uri="{FF2B5EF4-FFF2-40B4-BE49-F238E27FC236}">
                  <a16:creationId xmlns:a16="http://schemas.microsoft.com/office/drawing/2014/main" id="{F6F7883A-0D44-46B3-8561-5A473CBD6242}"/>
                </a:ext>
              </a:extLst>
            </p:cNvPr>
            <p:cNvSpPr/>
            <p:nvPr/>
          </p:nvSpPr>
          <p:spPr>
            <a:xfrm>
              <a:off x="7658325" y="3648088"/>
              <a:ext cx="363750" cy="117450"/>
            </a:xfrm>
            <a:custGeom>
              <a:avLst/>
              <a:gdLst/>
              <a:ahLst/>
              <a:cxnLst/>
              <a:rect l="l" t="t" r="r" b="b"/>
              <a:pathLst>
                <a:path w="14550" h="4698" extrusionOk="0">
                  <a:moveTo>
                    <a:pt x="6263" y="1"/>
                  </a:moveTo>
                  <a:lnTo>
                    <a:pt x="6263" y="155"/>
                  </a:lnTo>
                  <a:cubicBezTo>
                    <a:pt x="6263" y="155"/>
                    <a:pt x="1369" y="2394"/>
                    <a:pt x="869" y="2798"/>
                  </a:cubicBezTo>
                  <a:cubicBezTo>
                    <a:pt x="369" y="3203"/>
                    <a:pt x="0" y="4501"/>
                    <a:pt x="452" y="4632"/>
                  </a:cubicBezTo>
                  <a:cubicBezTo>
                    <a:pt x="582" y="4676"/>
                    <a:pt x="1726" y="4697"/>
                    <a:pt x="3304" y="4697"/>
                  </a:cubicBezTo>
                  <a:cubicBezTo>
                    <a:pt x="7239" y="4697"/>
                    <a:pt x="13876" y="4567"/>
                    <a:pt x="14216" y="4346"/>
                  </a:cubicBezTo>
                  <a:cubicBezTo>
                    <a:pt x="14407" y="4227"/>
                    <a:pt x="14502" y="2358"/>
                    <a:pt x="14549" y="96"/>
                  </a:cubicBezTo>
                  <a:lnTo>
                    <a:pt x="14549" y="24"/>
                  </a:lnTo>
                  <a:lnTo>
                    <a:pt x="62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01310;p121">
              <a:extLst>
                <a:ext uri="{FF2B5EF4-FFF2-40B4-BE49-F238E27FC236}">
                  <a16:creationId xmlns:a16="http://schemas.microsoft.com/office/drawing/2014/main" id="{110D24CA-FB55-4683-B191-D6B8A4187C38}"/>
                </a:ext>
              </a:extLst>
            </p:cNvPr>
            <p:cNvSpPr/>
            <p:nvPr/>
          </p:nvSpPr>
          <p:spPr>
            <a:xfrm>
              <a:off x="7672000" y="3748713"/>
              <a:ext cx="327450" cy="4275"/>
            </a:xfrm>
            <a:custGeom>
              <a:avLst/>
              <a:gdLst/>
              <a:ahLst/>
              <a:cxnLst/>
              <a:rect l="l" t="t" r="r" b="b"/>
              <a:pathLst>
                <a:path w="13098" h="171" extrusionOk="0">
                  <a:moveTo>
                    <a:pt x="9773" y="1"/>
                  </a:moveTo>
                  <a:cubicBezTo>
                    <a:pt x="6332" y="1"/>
                    <a:pt x="1571" y="57"/>
                    <a:pt x="48" y="107"/>
                  </a:cubicBezTo>
                  <a:cubicBezTo>
                    <a:pt x="1" y="107"/>
                    <a:pt x="1" y="143"/>
                    <a:pt x="48" y="143"/>
                  </a:cubicBezTo>
                  <a:cubicBezTo>
                    <a:pt x="739" y="162"/>
                    <a:pt x="2097" y="171"/>
                    <a:pt x="3696" y="171"/>
                  </a:cubicBezTo>
                  <a:cubicBezTo>
                    <a:pt x="7111" y="171"/>
                    <a:pt x="11626" y="129"/>
                    <a:pt x="13086" y="47"/>
                  </a:cubicBezTo>
                  <a:cubicBezTo>
                    <a:pt x="13098" y="47"/>
                    <a:pt x="13098" y="36"/>
                    <a:pt x="13086" y="36"/>
                  </a:cubicBezTo>
                  <a:cubicBezTo>
                    <a:pt x="12448" y="11"/>
                    <a:pt x="11229" y="1"/>
                    <a:pt x="9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01311;p121">
              <a:extLst>
                <a:ext uri="{FF2B5EF4-FFF2-40B4-BE49-F238E27FC236}">
                  <a16:creationId xmlns:a16="http://schemas.microsoft.com/office/drawing/2014/main" id="{E684566D-79E1-4912-A4A5-DFE6C8392824}"/>
                </a:ext>
              </a:extLst>
            </p:cNvPr>
            <p:cNvSpPr/>
            <p:nvPr/>
          </p:nvSpPr>
          <p:spPr>
            <a:xfrm>
              <a:off x="7790475" y="3647438"/>
              <a:ext cx="65425" cy="16800"/>
            </a:xfrm>
            <a:custGeom>
              <a:avLst/>
              <a:gdLst/>
              <a:ahLst/>
              <a:cxnLst/>
              <a:rect l="l" t="t" r="r" b="b"/>
              <a:pathLst>
                <a:path w="2617" h="672" extrusionOk="0">
                  <a:moveTo>
                    <a:pt x="771" y="0"/>
                  </a:moveTo>
                  <a:cubicBezTo>
                    <a:pt x="524" y="0"/>
                    <a:pt x="280" y="26"/>
                    <a:pt x="48" y="74"/>
                  </a:cubicBezTo>
                  <a:cubicBezTo>
                    <a:pt x="24" y="74"/>
                    <a:pt x="0" y="98"/>
                    <a:pt x="0" y="122"/>
                  </a:cubicBezTo>
                  <a:cubicBezTo>
                    <a:pt x="0" y="157"/>
                    <a:pt x="24" y="181"/>
                    <a:pt x="60" y="181"/>
                  </a:cubicBezTo>
                  <a:cubicBezTo>
                    <a:pt x="905" y="253"/>
                    <a:pt x="1751" y="419"/>
                    <a:pt x="2560" y="669"/>
                  </a:cubicBezTo>
                  <a:cubicBezTo>
                    <a:pt x="2565" y="671"/>
                    <a:pt x="2570" y="672"/>
                    <a:pt x="2574" y="672"/>
                  </a:cubicBezTo>
                  <a:cubicBezTo>
                    <a:pt x="2602" y="672"/>
                    <a:pt x="2617" y="642"/>
                    <a:pt x="2596" y="622"/>
                  </a:cubicBezTo>
                  <a:cubicBezTo>
                    <a:pt x="2118" y="187"/>
                    <a:pt x="1437" y="0"/>
                    <a:pt x="7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01312;p121">
              <a:extLst>
                <a:ext uri="{FF2B5EF4-FFF2-40B4-BE49-F238E27FC236}">
                  <a16:creationId xmlns:a16="http://schemas.microsoft.com/office/drawing/2014/main" id="{02B3B798-CDC8-451B-8030-128F922A6207}"/>
                </a:ext>
              </a:extLst>
            </p:cNvPr>
            <p:cNvSpPr/>
            <p:nvPr/>
          </p:nvSpPr>
          <p:spPr>
            <a:xfrm>
              <a:off x="7775600" y="3656788"/>
              <a:ext cx="65425" cy="16975"/>
            </a:xfrm>
            <a:custGeom>
              <a:avLst/>
              <a:gdLst/>
              <a:ahLst/>
              <a:cxnLst/>
              <a:rect l="l" t="t" r="r" b="b"/>
              <a:pathLst>
                <a:path w="2617" h="679" extrusionOk="0">
                  <a:moveTo>
                    <a:pt x="755" y="1"/>
                  </a:moveTo>
                  <a:cubicBezTo>
                    <a:pt x="513" y="1"/>
                    <a:pt x="273" y="25"/>
                    <a:pt x="48" y="69"/>
                  </a:cubicBezTo>
                  <a:cubicBezTo>
                    <a:pt x="24" y="69"/>
                    <a:pt x="12" y="93"/>
                    <a:pt x="12" y="105"/>
                  </a:cubicBezTo>
                  <a:cubicBezTo>
                    <a:pt x="0" y="141"/>
                    <a:pt x="12" y="164"/>
                    <a:pt x="48" y="176"/>
                  </a:cubicBezTo>
                  <a:cubicBezTo>
                    <a:pt x="893" y="248"/>
                    <a:pt x="1738" y="415"/>
                    <a:pt x="2560" y="676"/>
                  </a:cubicBezTo>
                  <a:cubicBezTo>
                    <a:pt x="2565" y="678"/>
                    <a:pt x="2569" y="679"/>
                    <a:pt x="2574" y="679"/>
                  </a:cubicBezTo>
                  <a:cubicBezTo>
                    <a:pt x="2601" y="679"/>
                    <a:pt x="2616" y="649"/>
                    <a:pt x="2596" y="629"/>
                  </a:cubicBezTo>
                  <a:cubicBezTo>
                    <a:pt x="2115" y="183"/>
                    <a:pt x="1424" y="1"/>
                    <a:pt x="7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01313;p121">
              <a:extLst>
                <a:ext uri="{FF2B5EF4-FFF2-40B4-BE49-F238E27FC236}">
                  <a16:creationId xmlns:a16="http://schemas.microsoft.com/office/drawing/2014/main" id="{1F97BCA0-1460-48D2-B2AF-464F8E8DFBE5}"/>
                </a:ext>
              </a:extLst>
            </p:cNvPr>
            <p:cNvSpPr/>
            <p:nvPr/>
          </p:nvSpPr>
          <p:spPr>
            <a:xfrm>
              <a:off x="7760100" y="3666313"/>
              <a:ext cx="65450" cy="16675"/>
            </a:xfrm>
            <a:custGeom>
              <a:avLst/>
              <a:gdLst/>
              <a:ahLst/>
              <a:cxnLst/>
              <a:rect l="l" t="t" r="r" b="b"/>
              <a:pathLst>
                <a:path w="2618" h="667" extrusionOk="0">
                  <a:moveTo>
                    <a:pt x="765" y="0"/>
                  </a:moveTo>
                  <a:cubicBezTo>
                    <a:pt x="520" y="0"/>
                    <a:pt x="278" y="25"/>
                    <a:pt x="49" y="69"/>
                  </a:cubicBezTo>
                  <a:cubicBezTo>
                    <a:pt x="25" y="69"/>
                    <a:pt x="1" y="93"/>
                    <a:pt x="1" y="117"/>
                  </a:cubicBezTo>
                  <a:cubicBezTo>
                    <a:pt x="1" y="153"/>
                    <a:pt x="25" y="176"/>
                    <a:pt x="60" y="176"/>
                  </a:cubicBezTo>
                  <a:cubicBezTo>
                    <a:pt x="906" y="248"/>
                    <a:pt x="1751" y="415"/>
                    <a:pt x="2561" y="665"/>
                  </a:cubicBezTo>
                  <a:cubicBezTo>
                    <a:pt x="2566" y="666"/>
                    <a:pt x="2570" y="667"/>
                    <a:pt x="2575" y="667"/>
                  </a:cubicBezTo>
                  <a:cubicBezTo>
                    <a:pt x="2602" y="667"/>
                    <a:pt x="2617" y="637"/>
                    <a:pt x="2597" y="617"/>
                  </a:cubicBezTo>
                  <a:cubicBezTo>
                    <a:pt x="2117" y="181"/>
                    <a:pt x="1433" y="0"/>
                    <a:pt x="7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01314;p121">
              <a:extLst>
                <a:ext uri="{FF2B5EF4-FFF2-40B4-BE49-F238E27FC236}">
                  <a16:creationId xmlns:a16="http://schemas.microsoft.com/office/drawing/2014/main" id="{69ECA701-1956-4219-9E51-C0AF21364D42}"/>
                </a:ext>
              </a:extLst>
            </p:cNvPr>
            <p:cNvSpPr/>
            <p:nvPr/>
          </p:nvSpPr>
          <p:spPr>
            <a:xfrm>
              <a:off x="7702075" y="2513138"/>
              <a:ext cx="338750" cy="1136750"/>
            </a:xfrm>
            <a:custGeom>
              <a:avLst/>
              <a:gdLst/>
              <a:ahLst/>
              <a:cxnLst/>
              <a:rect l="l" t="t" r="r" b="b"/>
              <a:pathLst>
                <a:path w="13550" h="45470" extrusionOk="0">
                  <a:moveTo>
                    <a:pt x="0" y="0"/>
                  </a:moveTo>
                  <a:cubicBezTo>
                    <a:pt x="0" y="0"/>
                    <a:pt x="191" y="3739"/>
                    <a:pt x="1048" y="6715"/>
                  </a:cubicBezTo>
                  <a:cubicBezTo>
                    <a:pt x="1119" y="6965"/>
                    <a:pt x="1191" y="7203"/>
                    <a:pt x="1274" y="7441"/>
                  </a:cubicBezTo>
                  <a:cubicBezTo>
                    <a:pt x="2060" y="7751"/>
                    <a:pt x="2810" y="8144"/>
                    <a:pt x="3524" y="8596"/>
                  </a:cubicBezTo>
                  <a:cubicBezTo>
                    <a:pt x="3524" y="8596"/>
                    <a:pt x="3620" y="11609"/>
                    <a:pt x="3703" y="14978"/>
                  </a:cubicBezTo>
                  <a:cubicBezTo>
                    <a:pt x="3810" y="18729"/>
                    <a:pt x="3905" y="22931"/>
                    <a:pt x="3894" y="23813"/>
                  </a:cubicBezTo>
                  <a:cubicBezTo>
                    <a:pt x="3810" y="27146"/>
                    <a:pt x="4310" y="45434"/>
                    <a:pt x="4310" y="45434"/>
                  </a:cubicBezTo>
                  <a:lnTo>
                    <a:pt x="13550" y="45470"/>
                  </a:lnTo>
                  <a:cubicBezTo>
                    <a:pt x="13550" y="45470"/>
                    <a:pt x="11871" y="25039"/>
                    <a:pt x="11883" y="23824"/>
                  </a:cubicBezTo>
                  <a:cubicBezTo>
                    <a:pt x="11895" y="21872"/>
                    <a:pt x="11430" y="13204"/>
                    <a:pt x="11073" y="6894"/>
                  </a:cubicBezTo>
                  <a:cubicBezTo>
                    <a:pt x="10847" y="3000"/>
                    <a:pt x="10680" y="0"/>
                    <a:pt x="106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01315;p121">
              <a:extLst>
                <a:ext uri="{FF2B5EF4-FFF2-40B4-BE49-F238E27FC236}">
                  <a16:creationId xmlns:a16="http://schemas.microsoft.com/office/drawing/2014/main" id="{AA946DCC-73E2-48D0-9FDA-F74EE3DCF431}"/>
                </a:ext>
              </a:extLst>
            </p:cNvPr>
            <p:cNvSpPr/>
            <p:nvPr/>
          </p:nvSpPr>
          <p:spPr>
            <a:xfrm>
              <a:off x="7816675" y="3606663"/>
              <a:ext cx="208375" cy="4325"/>
            </a:xfrm>
            <a:custGeom>
              <a:avLst/>
              <a:gdLst/>
              <a:ahLst/>
              <a:cxnLst/>
              <a:rect l="l" t="t" r="r" b="b"/>
              <a:pathLst>
                <a:path w="8335" h="173" extrusionOk="0">
                  <a:moveTo>
                    <a:pt x="3945" y="0"/>
                  </a:moveTo>
                  <a:cubicBezTo>
                    <a:pt x="3230" y="0"/>
                    <a:pt x="2653" y="3"/>
                    <a:pt x="2441" y="3"/>
                  </a:cubicBezTo>
                  <a:cubicBezTo>
                    <a:pt x="1036" y="3"/>
                    <a:pt x="1429" y="14"/>
                    <a:pt x="24" y="38"/>
                  </a:cubicBezTo>
                  <a:cubicBezTo>
                    <a:pt x="12" y="38"/>
                    <a:pt x="12" y="50"/>
                    <a:pt x="12" y="50"/>
                  </a:cubicBezTo>
                  <a:cubicBezTo>
                    <a:pt x="0" y="62"/>
                    <a:pt x="12" y="74"/>
                    <a:pt x="24" y="86"/>
                  </a:cubicBezTo>
                  <a:cubicBezTo>
                    <a:pt x="1429" y="122"/>
                    <a:pt x="1024" y="134"/>
                    <a:pt x="2441" y="145"/>
                  </a:cubicBezTo>
                  <a:cubicBezTo>
                    <a:pt x="2818" y="152"/>
                    <a:pt x="4342" y="173"/>
                    <a:pt x="5753" y="173"/>
                  </a:cubicBezTo>
                  <a:cubicBezTo>
                    <a:pt x="6925" y="173"/>
                    <a:pt x="8019" y="158"/>
                    <a:pt x="8311" y="110"/>
                  </a:cubicBezTo>
                  <a:cubicBezTo>
                    <a:pt x="8335" y="110"/>
                    <a:pt x="8335" y="86"/>
                    <a:pt x="8311" y="86"/>
                  </a:cubicBezTo>
                  <a:cubicBezTo>
                    <a:pt x="7866" y="12"/>
                    <a:pt x="5554" y="0"/>
                    <a:pt x="39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01316;p121">
              <a:extLst>
                <a:ext uri="{FF2B5EF4-FFF2-40B4-BE49-F238E27FC236}">
                  <a16:creationId xmlns:a16="http://schemas.microsoft.com/office/drawing/2014/main" id="{EF47BCC6-22E7-4C66-827D-4F832E1AD6CB}"/>
                </a:ext>
              </a:extLst>
            </p:cNvPr>
            <p:cNvSpPr/>
            <p:nvPr/>
          </p:nvSpPr>
          <p:spPr>
            <a:xfrm>
              <a:off x="7947625" y="2545613"/>
              <a:ext cx="60150" cy="1020350"/>
            </a:xfrm>
            <a:custGeom>
              <a:avLst/>
              <a:gdLst/>
              <a:ahLst/>
              <a:cxnLst/>
              <a:rect l="l" t="t" r="r" b="b"/>
              <a:pathLst>
                <a:path w="2406" h="40814" extrusionOk="0">
                  <a:moveTo>
                    <a:pt x="26" y="0"/>
                  </a:moveTo>
                  <a:cubicBezTo>
                    <a:pt x="13" y="0"/>
                    <a:pt x="1" y="7"/>
                    <a:pt x="1" y="23"/>
                  </a:cubicBezTo>
                  <a:cubicBezTo>
                    <a:pt x="84" y="2928"/>
                    <a:pt x="168" y="5845"/>
                    <a:pt x="263" y="8762"/>
                  </a:cubicBezTo>
                  <a:cubicBezTo>
                    <a:pt x="441" y="13905"/>
                    <a:pt x="656" y="19061"/>
                    <a:pt x="989" y="24204"/>
                  </a:cubicBezTo>
                  <a:cubicBezTo>
                    <a:pt x="1334" y="29360"/>
                    <a:pt x="1703" y="35682"/>
                    <a:pt x="2370" y="40790"/>
                  </a:cubicBezTo>
                  <a:cubicBezTo>
                    <a:pt x="2370" y="40802"/>
                    <a:pt x="2382" y="40813"/>
                    <a:pt x="2382" y="40813"/>
                  </a:cubicBezTo>
                  <a:cubicBezTo>
                    <a:pt x="2394" y="40813"/>
                    <a:pt x="2406" y="40802"/>
                    <a:pt x="2406" y="40790"/>
                  </a:cubicBezTo>
                  <a:cubicBezTo>
                    <a:pt x="2096" y="37920"/>
                    <a:pt x="1858" y="33860"/>
                    <a:pt x="1620" y="30979"/>
                  </a:cubicBezTo>
                  <a:cubicBezTo>
                    <a:pt x="1192" y="25823"/>
                    <a:pt x="882" y="20644"/>
                    <a:pt x="644" y="15489"/>
                  </a:cubicBezTo>
                  <a:cubicBezTo>
                    <a:pt x="418" y="10333"/>
                    <a:pt x="239" y="5178"/>
                    <a:pt x="60" y="23"/>
                  </a:cubicBezTo>
                  <a:cubicBezTo>
                    <a:pt x="60" y="10"/>
                    <a:pt x="42" y="0"/>
                    <a:pt x="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01317;p121">
              <a:extLst>
                <a:ext uri="{FF2B5EF4-FFF2-40B4-BE49-F238E27FC236}">
                  <a16:creationId xmlns:a16="http://schemas.microsoft.com/office/drawing/2014/main" id="{0CDB8800-C0E3-45E4-B640-F4E66D700C06}"/>
                </a:ext>
              </a:extLst>
            </p:cNvPr>
            <p:cNvSpPr/>
            <p:nvPr/>
          </p:nvSpPr>
          <p:spPr>
            <a:xfrm>
              <a:off x="7721425" y="2693088"/>
              <a:ext cx="68775" cy="36175"/>
            </a:xfrm>
            <a:custGeom>
              <a:avLst/>
              <a:gdLst/>
              <a:ahLst/>
              <a:cxnLst/>
              <a:rect l="l" t="t" r="r" b="b"/>
              <a:pathLst>
                <a:path w="2751" h="1447" extrusionOk="0">
                  <a:moveTo>
                    <a:pt x="74" y="1"/>
                  </a:moveTo>
                  <a:cubicBezTo>
                    <a:pt x="54" y="1"/>
                    <a:pt x="33" y="12"/>
                    <a:pt x="24" y="29"/>
                  </a:cubicBezTo>
                  <a:cubicBezTo>
                    <a:pt x="0" y="53"/>
                    <a:pt x="12" y="101"/>
                    <a:pt x="36" y="113"/>
                  </a:cubicBezTo>
                  <a:cubicBezTo>
                    <a:pt x="917" y="589"/>
                    <a:pt x="1810" y="1005"/>
                    <a:pt x="2703" y="1446"/>
                  </a:cubicBezTo>
                  <a:cubicBezTo>
                    <a:pt x="2715" y="1446"/>
                    <a:pt x="2727" y="1446"/>
                    <a:pt x="2739" y="1434"/>
                  </a:cubicBezTo>
                  <a:cubicBezTo>
                    <a:pt x="2750" y="1422"/>
                    <a:pt x="2750" y="1398"/>
                    <a:pt x="2739" y="1386"/>
                  </a:cubicBezTo>
                  <a:cubicBezTo>
                    <a:pt x="1893" y="851"/>
                    <a:pt x="1012" y="386"/>
                    <a:pt x="95" y="5"/>
                  </a:cubicBezTo>
                  <a:cubicBezTo>
                    <a:pt x="89" y="2"/>
                    <a:pt x="82" y="1"/>
                    <a:pt x="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01318;p121">
              <a:extLst>
                <a:ext uri="{FF2B5EF4-FFF2-40B4-BE49-F238E27FC236}">
                  <a16:creationId xmlns:a16="http://schemas.microsoft.com/office/drawing/2014/main" id="{00B8C2C7-B796-4582-BA16-997F4250126D}"/>
                </a:ext>
              </a:extLst>
            </p:cNvPr>
            <p:cNvSpPr/>
            <p:nvPr/>
          </p:nvSpPr>
          <p:spPr>
            <a:xfrm>
              <a:off x="7721825" y="2613538"/>
              <a:ext cx="43075" cy="101275"/>
            </a:xfrm>
            <a:custGeom>
              <a:avLst/>
              <a:gdLst/>
              <a:ahLst/>
              <a:cxnLst/>
              <a:rect l="l" t="t" r="r" b="b"/>
              <a:pathLst>
                <a:path w="1723" h="4051" extrusionOk="0">
                  <a:moveTo>
                    <a:pt x="14" y="1"/>
                  </a:moveTo>
                  <a:cubicBezTo>
                    <a:pt x="6" y="1"/>
                    <a:pt x="1" y="6"/>
                    <a:pt x="8" y="20"/>
                  </a:cubicBezTo>
                  <a:cubicBezTo>
                    <a:pt x="67" y="389"/>
                    <a:pt x="91" y="770"/>
                    <a:pt x="139" y="1139"/>
                  </a:cubicBezTo>
                  <a:cubicBezTo>
                    <a:pt x="151" y="1449"/>
                    <a:pt x="210" y="1771"/>
                    <a:pt x="282" y="2068"/>
                  </a:cubicBezTo>
                  <a:cubicBezTo>
                    <a:pt x="365" y="2354"/>
                    <a:pt x="520" y="2616"/>
                    <a:pt x="758" y="2806"/>
                  </a:cubicBezTo>
                  <a:cubicBezTo>
                    <a:pt x="877" y="2914"/>
                    <a:pt x="1008" y="3009"/>
                    <a:pt x="1139" y="3092"/>
                  </a:cubicBezTo>
                  <a:cubicBezTo>
                    <a:pt x="1258" y="3187"/>
                    <a:pt x="1377" y="3283"/>
                    <a:pt x="1508" y="3366"/>
                  </a:cubicBezTo>
                  <a:cubicBezTo>
                    <a:pt x="1520" y="3390"/>
                    <a:pt x="1520" y="3425"/>
                    <a:pt x="1520" y="3473"/>
                  </a:cubicBezTo>
                  <a:cubicBezTo>
                    <a:pt x="1532" y="3556"/>
                    <a:pt x="1556" y="3652"/>
                    <a:pt x="1580" y="3747"/>
                  </a:cubicBezTo>
                  <a:cubicBezTo>
                    <a:pt x="1603" y="3842"/>
                    <a:pt x="1627" y="3937"/>
                    <a:pt x="1663" y="4033"/>
                  </a:cubicBezTo>
                  <a:cubicBezTo>
                    <a:pt x="1669" y="4045"/>
                    <a:pt x="1681" y="4051"/>
                    <a:pt x="1691" y="4051"/>
                  </a:cubicBezTo>
                  <a:cubicBezTo>
                    <a:pt x="1702" y="4051"/>
                    <a:pt x="1711" y="4045"/>
                    <a:pt x="1711" y="4033"/>
                  </a:cubicBezTo>
                  <a:cubicBezTo>
                    <a:pt x="1722" y="3937"/>
                    <a:pt x="1722" y="3830"/>
                    <a:pt x="1711" y="3735"/>
                  </a:cubicBezTo>
                  <a:cubicBezTo>
                    <a:pt x="1699" y="3640"/>
                    <a:pt x="1699" y="3545"/>
                    <a:pt x="1687" y="3449"/>
                  </a:cubicBezTo>
                  <a:cubicBezTo>
                    <a:pt x="1675" y="3354"/>
                    <a:pt x="1472" y="2056"/>
                    <a:pt x="1413" y="1782"/>
                  </a:cubicBezTo>
                  <a:cubicBezTo>
                    <a:pt x="1294" y="1247"/>
                    <a:pt x="1139" y="723"/>
                    <a:pt x="1008" y="187"/>
                  </a:cubicBezTo>
                  <a:cubicBezTo>
                    <a:pt x="1008" y="175"/>
                    <a:pt x="999" y="169"/>
                    <a:pt x="990" y="169"/>
                  </a:cubicBezTo>
                  <a:cubicBezTo>
                    <a:pt x="981" y="169"/>
                    <a:pt x="972" y="175"/>
                    <a:pt x="972" y="187"/>
                  </a:cubicBezTo>
                  <a:cubicBezTo>
                    <a:pt x="1091" y="723"/>
                    <a:pt x="1163" y="1282"/>
                    <a:pt x="1246" y="1818"/>
                  </a:cubicBezTo>
                  <a:cubicBezTo>
                    <a:pt x="1294" y="2104"/>
                    <a:pt x="1330" y="2378"/>
                    <a:pt x="1377" y="2652"/>
                  </a:cubicBezTo>
                  <a:cubicBezTo>
                    <a:pt x="1401" y="2783"/>
                    <a:pt x="1425" y="2902"/>
                    <a:pt x="1449" y="3033"/>
                  </a:cubicBezTo>
                  <a:cubicBezTo>
                    <a:pt x="1461" y="3068"/>
                    <a:pt x="1461" y="3116"/>
                    <a:pt x="1472" y="3164"/>
                  </a:cubicBezTo>
                  <a:cubicBezTo>
                    <a:pt x="1389" y="3104"/>
                    <a:pt x="1318" y="3056"/>
                    <a:pt x="1246" y="2997"/>
                  </a:cubicBezTo>
                  <a:cubicBezTo>
                    <a:pt x="1115" y="2890"/>
                    <a:pt x="984" y="2794"/>
                    <a:pt x="865" y="2687"/>
                  </a:cubicBezTo>
                  <a:cubicBezTo>
                    <a:pt x="651" y="2473"/>
                    <a:pt x="508" y="2199"/>
                    <a:pt x="437" y="1913"/>
                  </a:cubicBezTo>
                  <a:cubicBezTo>
                    <a:pt x="353" y="1604"/>
                    <a:pt x="306" y="1318"/>
                    <a:pt x="234" y="985"/>
                  </a:cubicBezTo>
                  <a:cubicBezTo>
                    <a:pt x="175" y="663"/>
                    <a:pt x="91" y="342"/>
                    <a:pt x="32" y="8"/>
                  </a:cubicBezTo>
                  <a:cubicBezTo>
                    <a:pt x="27" y="3"/>
                    <a:pt x="20" y="1"/>
                    <a:pt x="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01319;p121">
              <a:extLst>
                <a:ext uri="{FF2B5EF4-FFF2-40B4-BE49-F238E27FC236}">
                  <a16:creationId xmlns:a16="http://schemas.microsoft.com/office/drawing/2014/main" id="{0088095F-A131-429D-B13F-F0F1CBC19264}"/>
                </a:ext>
              </a:extLst>
            </p:cNvPr>
            <p:cNvSpPr/>
            <p:nvPr/>
          </p:nvSpPr>
          <p:spPr>
            <a:xfrm>
              <a:off x="7394750" y="2210713"/>
              <a:ext cx="445375" cy="231325"/>
            </a:xfrm>
            <a:custGeom>
              <a:avLst/>
              <a:gdLst/>
              <a:ahLst/>
              <a:cxnLst/>
              <a:rect l="l" t="t" r="r" b="b"/>
              <a:pathLst>
                <a:path w="17815" h="9253" extrusionOk="0">
                  <a:moveTo>
                    <a:pt x="4898" y="1"/>
                  </a:moveTo>
                  <a:cubicBezTo>
                    <a:pt x="3637" y="1"/>
                    <a:pt x="0" y="3011"/>
                    <a:pt x="1137" y="4191"/>
                  </a:cubicBezTo>
                  <a:cubicBezTo>
                    <a:pt x="2411" y="5512"/>
                    <a:pt x="7156" y="9252"/>
                    <a:pt x="8587" y="9252"/>
                  </a:cubicBezTo>
                  <a:cubicBezTo>
                    <a:pt x="8600" y="9252"/>
                    <a:pt x="8613" y="9252"/>
                    <a:pt x="8626" y="9252"/>
                  </a:cubicBezTo>
                  <a:cubicBezTo>
                    <a:pt x="10543" y="9144"/>
                    <a:pt x="15984" y="4549"/>
                    <a:pt x="17258" y="2429"/>
                  </a:cubicBezTo>
                  <a:cubicBezTo>
                    <a:pt x="17814" y="1499"/>
                    <a:pt x="17704" y="550"/>
                    <a:pt x="16826" y="550"/>
                  </a:cubicBezTo>
                  <a:cubicBezTo>
                    <a:pt x="16502" y="550"/>
                    <a:pt x="16072" y="680"/>
                    <a:pt x="15532" y="989"/>
                  </a:cubicBezTo>
                  <a:cubicBezTo>
                    <a:pt x="12041" y="2983"/>
                    <a:pt x="9760" y="4063"/>
                    <a:pt x="9291" y="4063"/>
                  </a:cubicBezTo>
                  <a:cubicBezTo>
                    <a:pt x="9278" y="4063"/>
                    <a:pt x="9267" y="4062"/>
                    <a:pt x="9257" y="4060"/>
                  </a:cubicBezTo>
                  <a:cubicBezTo>
                    <a:pt x="8721" y="3965"/>
                    <a:pt x="6304" y="1084"/>
                    <a:pt x="5197" y="96"/>
                  </a:cubicBezTo>
                  <a:cubicBezTo>
                    <a:pt x="5126" y="31"/>
                    <a:pt x="5024" y="1"/>
                    <a:pt x="4898"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01320;p121">
              <a:extLst>
                <a:ext uri="{FF2B5EF4-FFF2-40B4-BE49-F238E27FC236}">
                  <a16:creationId xmlns:a16="http://schemas.microsoft.com/office/drawing/2014/main" id="{FA7CA253-214C-41E9-972D-E468D64BE83E}"/>
                </a:ext>
              </a:extLst>
            </p:cNvPr>
            <p:cNvSpPr/>
            <p:nvPr/>
          </p:nvSpPr>
          <p:spPr>
            <a:xfrm>
              <a:off x="7369300" y="2133588"/>
              <a:ext cx="122350" cy="100600"/>
            </a:xfrm>
            <a:custGeom>
              <a:avLst/>
              <a:gdLst/>
              <a:ahLst/>
              <a:cxnLst/>
              <a:rect l="l" t="t" r="r" b="b"/>
              <a:pathLst>
                <a:path w="4894" h="4024" extrusionOk="0">
                  <a:moveTo>
                    <a:pt x="1875" y="1"/>
                  </a:moveTo>
                  <a:cubicBezTo>
                    <a:pt x="1003" y="1"/>
                    <a:pt x="151" y="964"/>
                    <a:pt x="95" y="1288"/>
                  </a:cubicBezTo>
                  <a:cubicBezTo>
                    <a:pt x="36" y="1633"/>
                    <a:pt x="0" y="3859"/>
                    <a:pt x="917" y="4014"/>
                  </a:cubicBezTo>
                  <a:cubicBezTo>
                    <a:pt x="956" y="4021"/>
                    <a:pt x="992" y="4024"/>
                    <a:pt x="1027" y="4024"/>
                  </a:cubicBezTo>
                  <a:cubicBezTo>
                    <a:pt x="1812" y="4024"/>
                    <a:pt x="1574" y="2411"/>
                    <a:pt x="1631" y="2240"/>
                  </a:cubicBezTo>
                  <a:cubicBezTo>
                    <a:pt x="1696" y="2066"/>
                    <a:pt x="1771" y="1853"/>
                    <a:pt x="1911" y="1853"/>
                  </a:cubicBezTo>
                  <a:cubicBezTo>
                    <a:pt x="1924" y="1853"/>
                    <a:pt x="1938" y="1855"/>
                    <a:pt x="1953" y="1859"/>
                  </a:cubicBezTo>
                  <a:cubicBezTo>
                    <a:pt x="2119" y="1907"/>
                    <a:pt x="4894" y="3883"/>
                    <a:pt x="4894" y="3883"/>
                  </a:cubicBezTo>
                  <a:lnTo>
                    <a:pt x="4584" y="1157"/>
                  </a:lnTo>
                  <a:cubicBezTo>
                    <a:pt x="3810" y="704"/>
                    <a:pt x="2965" y="156"/>
                    <a:pt x="2048" y="14"/>
                  </a:cubicBezTo>
                  <a:cubicBezTo>
                    <a:pt x="1990" y="5"/>
                    <a:pt x="1933" y="1"/>
                    <a:pt x="1875"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01321;p121">
              <a:extLst>
                <a:ext uri="{FF2B5EF4-FFF2-40B4-BE49-F238E27FC236}">
                  <a16:creationId xmlns:a16="http://schemas.microsoft.com/office/drawing/2014/main" id="{071CADEB-458A-4817-A42B-DA95D033036C}"/>
                </a:ext>
              </a:extLst>
            </p:cNvPr>
            <p:cNvSpPr/>
            <p:nvPr/>
          </p:nvSpPr>
          <p:spPr>
            <a:xfrm>
              <a:off x="7349650" y="2126438"/>
              <a:ext cx="132175" cy="100350"/>
            </a:xfrm>
            <a:custGeom>
              <a:avLst/>
              <a:gdLst/>
              <a:ahLst/>
              <a:cxnLst/>
              <a:rect l="l" t="t" r="r" b="b"/>
              <a:pathLst>
                <a:path w="5287" h="4014" extrusionOk="0">
                  <a:moveTo>
                    <a:pt x="1866" y="1"/>
                  </a:moveTo>
                  <a:cubicBezTo>
                    <a:pt x="1004" y="1"/>
                    <a:pt x="151" y="964"/>
                    <a:pt x="95" y="1288"/>
                  </a:cubicBezTo>
                  <a:cubicBezTo>
                    <a:pt x="24" y="1633"/>
                    <a:pt x="0" y="3848"/>
                    <a:pt x="917" y="4002"/>
                  </a:cubicBezTo>
                  <a:cubicBezTo>
                    <a:pt x="958" y="4010"/>
                    <a:pt x="997" y="4014"/>
                    <a:pt x="1033" y="4014"/>
                  </a:cubicBezTo>
                  <a:cubicBezTo>
                    <a:pt x="1799" y="4014"/>
                    <a:pt x="1563" y="2410"/>
                    <a:pt x="1631" y="2228"/>
                  </a:cubicBezTo>
                  <a:cubicBezTo>
                    <a:pt x="1697" y="2065"/>
                    <a:pt x="1772" y="1853"/>
                    <a:pt x="1911" y="1853"/>
                  </a:cubicBezTo>
                  <a:cubicBezTo>
                    <a:pt x="1924" y="1853"/>
                    <a:pt x="1938" y="1855"/>
                    <a:pt x="1953" y="1859"/>
                  </a:cubicBezTo>
                  <a:cubicBezTo>
                    <a:pt x="2108" y="1907"/>
                    <a:pt x="4882" y="3871"/>
                    <a:pt x="4882" y="3871"/>
                  </a:cubicBezTo>
                  <a:lnTo>
                    <a:pt x="5287" y="1550"/>
                  </a:lnTo>
                  <a:cubicBezTo>
                    <a:pt x="5239" y="1550"/>
                    <a:pt x="2953" y="145"/>
                    <a:pt x="2036" y="14"/>
                  </a:cubicBezTo>
                  <a:cubicBezTo>
                    <a:pt x="1979" y="5"/>
                    <a:pt x="1923" y="1"/>
                    <a:pt x="1866"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01322;p121">
              <a:extLst>
                <a:ext uri="{FF2B5EF4-FFF2-40B4-BE49-F238E27FC236}">
                  <a16:creationId xmlns:a16="http://schemas.microsoft.com/office/drawing/2014/main" id="{1A6A6E9A-940A-4E40-AE18-28B2E80D7707}"/>
                </a:ext>
              </a:extLst>
            </p:cNvPr>
            <p:cNvSpPr/>
            <p:nvPr/>
          </p:nvSpPr>
          <p:spPr>
            <a:xfrm>
              <a:off x="7380600" y="2171113"/>
              <a:ext cx="56275" cy="54450"/>
            </a:xfrm>
            <a:custGeom>
              <a:avLst/>
              <a:gdLst/>
              <a:ahLst/>
              <a:cxnLst/>
              <a:rect l="l" t="t" r="r" b="b"/>
              <a:pathLst>
                <a:path w="2251" h="2178" extrusionOk="0">
                  <a:moveTo>
                    <a:pt x="644" y="0"/>
                  </a:moveTo>
                  <a:cubicBezTo>
                    <a:pt x="597" y="0"/>
                    <a:pt x="552" y="16"/>
                    <a:pt x="512" y="60"/>
                  </a:cubicBezTo>
                  <a:cubicBezTo>
                    <a:pt x="405" y="203"/>
                    <a:pt x="334" y="358"/>
                    <a:pt x="298" y="525"/>
                  </a:cubicBezTo>
                  <a:cubicBezTo>
                    <a:pt x="286" y="703"/>
                    <a:pt x="298" y="870"/>
                    <a:pt x="322" y="1049"/>
                  </a:cubicBezTo>
                  <a:cubicBezTo>
                    <a:pt x="334" y="1251"/>
                    <a:pt x="310" y="1453"/>
                    <a:pt x="251" y="1644"/>
                  </a:cubicBezTo>
                  <a:cubicBezTo>
                    <a:pt x="215" y="1834"/>
                    <a:pt x="131" y="2013"/>
                    <a:pt x="0" y="2156"/>
                  </a:cubicBezTo>
                  <a:cubicBezTo>
                    <a:pt x="0" y="2164"/>
                    <a:pt x="6" y="2178"/>
                    <a:pt x="14" y="2178"/>
                  </a:cubicBezTo>
                  <a:cubicBezTo>
                    <a:pt x="17" y="2178"/>
                    <a:pt x="21" y="2175"/>
                    <a:pt x="24" y="2168"/>
                  </a:cubicBezTo>
                  <a:cubicBezTo>
                    <a:pt x="131" y="2061"/>
                    <a:pt x="239" y="1942"/>
                    <a:pt x="322" y="1811"/>
                  </a:cubicBezTo>
                  <a:cubicBezTo>
                    <a:pt x="381" y="1656"/>
                    <a:pt x="429" y="1501"/>
                    <a:pt x="441" y="1346"/>
                  </a:cubicBezTo>
                  <a:cubicBezTo>
                    <a:pt x="453" y="1168"/>
                    <a:pt x="453" y="989"/>
                    <a:pt x="441" y="822"/>
                  </a:cubicBezTo>
                  <a:cubicBezTo>
                    <a:pt x="405" y="656"/>
                    <a:pt x="429" y="477"/>
                    <a:pt x="489" y="322"/>
                  </a:cubicBezTo>
                  <a:cubicBezTo>
                    <a:pt x="524" y="263"/>
                    <a:pt x="584" y="108"/>
                    <a:pt x="655" y="96"/>
                  </a:cubicBezTo>
                  <a:cubicBezTo>
                    <a:pt x="715" y="96"/>
                    <a:pt x="822" y="179"/>
                    <a:pt x="882" y="215"/>
                  </a:cubicBezTo>
                  <a:cubicBezTo>
                    <a:pt x="1024" y="310"/>
                    <a:pt x="1167" y="418"/>
                    <a:pt x="1322" y="525"/>
                  </a:cubicBezTo>
                  <a:cubicBezTo>
                    <a:pt x="1489" y="632"/>
                    <a:pt x="1644" y="739"/>
                    <a:pt x="1810" y="858"/>
                  </a:cubicBezTo>
                  <a:cubicBezTo>
                    <a:pt x="1941" y="953"/>
                    <a:pt x="2084" y="1060"/>
                    <a:pt x="2239" y="1144"/>
                  </a:cubicBezTo>
                  <a:cubicBezTo>
                    <a:pt x="2241" y="1146"/>
                    <a:pt x="2242" y="1146"/>
                    <a:pt x="2243" y="1146"/>
                  </a:cubicBezTo>
                  <a:cubicBezTo>
                    <a:pt x="2251" y="1146"/>
                    <a:pt x="2251" y="1120"/>
                    <a:pt x="2251" y="1120"/>
                  </a:cubicBezTo>
                  <a:cubicBezTo>
                    <a:pt x="2096" y="977"/>
                    <a:pt x="1941" y="858"/>
                    <a:pt x="1775" y="739"/>
                  </a:cubicBezTo>
                  <a:lnTo>
                    <a:pt x="1298" y="382"/>
                  </a:lnTo>
                  <a:cubicBezTo>
                    <a:pt x="1155" y="263"/>
                    <a:pt x="1001" y="156"/>
                    <a:pt x="834" y="60"/>
                  </a:cubicBezTo>
                  <a:cubicBezTo>
                    <a:pt x="778" y="32"/>
                    <a:pt x="710" y="0"/>
                    <a:pt x="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01323;p121">
              <a:extLst>
                <a:ext uri="{FF2B5EF4-FFF2-40B4-BE49-F238E27FC236}">
                  <a16:creationId xmlns:a16="http://schemas.microsoft.com/office/drawing/2014/main" id="{92443D51-7D09-4730-A321-213B7C9BF905}"/>
                </a:ext>
              </a:extLst>
            </p:cNvPr>
            <p:cNvSpPr/>
            <p:nvPr/>
          </p:nvSpPr>
          <p:spPr>
            <a:xfrm>
              <a:off x="7312275" y="2057938"/>
              <a:ext cx="231750" cy="273050"/>
            </a:xfrm>
            <a:custGeom>
              <a:avLst/>
              <a:gdLst/>
              <a:ahLst/>
              <a:cxnLst/>
              <a:rect l="l" t="t" r="r" b="b"/>
              <a:pathLst>
                <a:path w="9270" h="10922" extrusionOk="0">
                  <a:moveTo>
                    <a:pt x="934" y="0"/>
                  </a:moveTo>
                  <a:cubicBezTo>
                    <a:pt x="393" y="0"/>
                    <a:pt x="153" y="1188"/>
                    <a:pt x="2781" y="2932"/>
                  </a:cubicBezTo>
                  <a:cubicBezTo>
                    <a:pt x="4257" y="3909"/>
                    <a:pt x="4377" y="4861"/>
                    <a:pt x="4257" y="5373"/>
                  </a:cubicBezTo>
                  <a:cubicBezTo>
                    <a:pt x="4149" y="5830"/>
                    <a:pt x="3603" y="6585"/>
                    <a:pt x="2856" y="6585"/>
                  </a:cubicBezTo>
                  <a:cubicBezTo>
                    <a:pt x="2785" y="6585"/>
                    <a:pt x="2712" y="6578"/>
                    <a:pt x="2638" y="6564"/>
                  </a:cubicBezTo>
                  <a:cubicBezTo>
                    <a:pt x="1793" y="6397"/>
                    <a:pt x="1448" y="5052"/>
                    <a:pt x="709" y="4766"/>
                  </a:cubicBezTo>
                  <a:cubicBezTo>
                    <a:pt x="649" y="4744"/>
                    <a:pt x="595" y="4734"/>
                    <a:pt x="547" y="4734"/>
                  </a:cubicBezTo>
                  <a:cubicBezTo>
                    <a:pt x="1" y="4734"/>
                    <a:pt x="243" y="6091"/>
                    <a:pt x="626" y="6945"/>
                  </a:cubicBezTo>
                  <a:cubicBezTo>
                    <a:pt x="1055" y="7850"/>
                    <a:pt x="1745" y="8612"/>
                    <a:pt x="2603" y="9136"/>
                  </a:cubicBezTo>
                  <a:cubicBezTo>
                    <a:pt x="3293" y="9540"/>
                    <a:pt x="5400" y="10921"/>
                    <a:pt x="5400" y="10921"/>
                  </a:cubicBezTo>
                  <a:lnTo>
                    <a:pt x="9270" y="7207"/>
                  </a:lnTo>
                  <a:cubicBezTo>
                    <a:pt x="9270" y="7207"/>
                    <a:pt x="7139" y="4456"/>
                    <a:pt x="6686" y="3897"/>
                  </a:cubicBezTo>
                  <a:cubicBezTo>
                    <a:pt x="5793" y="2790"/>
                    <a:pt x="1650" y="194"/>
                    <a:pt x="1043" y="15"/>
                  </a:cubicBezTo>
                  <a:cubicBezTo>
                    <a:pt x="1006" y="5"/>
                    <a:pt x="969" y="0"/>
                    <a:pt x="934"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01324;p121">
              <a:extLst>
                <a:ext uri="{FF2B5EF4-FFF2-40B4-BE49-F238E27FC236}">
                  <a16:creationId xmlns:a16="http://schemas.microsoft.com/office/drawing/2014/main" id="{752F5F8B-8A8C-4D71-86D7-1CD67A7FDEE0}"/>
                </a:ext>
              </a:extLst>
            </p:cNvPr>
            <p:cNvSpPr/>
            <p:nvPr/>
          </p:nvSpPr>
          <p:spPr>
            <a:xfrm>
              <a:off x="7353750" y="2130338"/>
              <a:ext cx="66175" cy="94775"/>
            </a:xfrm>
            <a:custGeom>
              <a:avLst/>
              <a:gdLst/>
              <a:ahLst/>
              <a:cxnLst/>
              <a:rect l="l" t="t" r="r" b="b"/>
              <a:pathLst>
                <a:path w="2647" h="3791" extrusionOk="0">
                  <a:moveTo>
                    <a:pt x="1098" y="1"/>
                  </a:moveTo>
                  <a:cubicBezTo>
                    <a:pt x="1074" y="1"/>
                    <a:pt x="1051" y="13"/>
                    <a:pt x="1074" y="36"/>
                  </a:cubicBezTo>
                  <a:cubicBezTo>
                    <a:pt x="1455" y="298"/>
                    <a:pt x="1801" y="632"/>
                    <a:pt x="2087" y="1001"/>
                  </a:cubicBezTo>
                  <a:cubicBezTo>
                    <a:pt x="2325" y="1310"/>
                    <a:pt x="2468" y="1668"/>
                    <a:pt x="2503" y="2060"/>
                  </a:cubicBezTo>
                  <a:cubicBezTo>
                    <a:pt x="2515" y="2477"/>
                    <a:pt x="2360" y="2882"/>
                    <a:pt x="2075" y="3192"/>
                  </a:cubicBezTo>
                  <a:cubicBezTo>
                    <a:pt x="1852" y="3464"/>
                    <a:pt x="1570" y="3677"/>
                    <a:pt x="1235" y="3677"/>
                  </a:cubicBezTo>
                  <a:cubicBezTo>
                    <a:pt x="1175" y="3677"/>
                    <a:pt x="1114" y="3670"/>
                    <a:pt x="1051" y="3656"/>
                  </a:cubicBezTo>
                  <a:cubicBezTo>
                    <a:pt x="622" y="3573"/>
                    <a:pt x="324" y="3180"/>
                    <a:pt x="39" y="2882"/>
                  </a:cubicBezTo>
                  <a:cubicBezTo>
                    <a:pt x="30" y="2873"/>
                    <a:pt x="20" y="2869"/>
                    <a:pt x="14" y="2869"/>
                  </a:cubicBezTo>
                  <a:cubicBezTo>
                    <a:pt x="4" y="2869"/>
                    <a:pt x="0" y="2879"/>
                    <a:pt x="15" y="2894"/>
                  </a:cubicBezTo>
                  <a:cubicBezTo>
                    <a:pt x="324" y="3251"/>
                    <a:pt x="682" y="3739"/>
                    <a:pt x="1194" y="3787"/>
                  </a:cubicBezTo>
                  <a:cubicBezTo>
                    <a:pt x="1218" y="3789"/>
                    <a:pt x="1243" y="3790"/>
                    <a:pt x="1267" y="3790"/>
                  </a:cubicBezTo>
                  <a:cubicBezTo>
                    <a:pt x="1649" y="3790"/>
                    <a:pt x="1958" y="3530"/>
                    <a:pt x="2194" y="3239"/>
                  </a:cubicBezTo>
                  <a:cubicBezTo>
                    <a:pt x="2491" y="2930"/>
                    <a:pt x="2646" y="2513"/>
                    <a:pt x="2646" y="2084"/>
                  </a:cubicBezTo>
                  <a:cubicBezTo>
                    <a:pt x="2587" y="965"/>
                    <a:pt x="1455" y="251"/>
                    <a:pt x="10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01325;p121">
              <a:extLst>
                <a:ext uri="{FF2B5EF4-FFF2-40B4-BE49-F238E27FC236}">
                  <a16:creationId xmlns:a16="http://schemas.microsoft.com/office/drawing/2014/main" id="{6831BD83-D465-4180-B797-6372353C87A8}"/>
                </a:ext>
              </a:extLst>
            </p:cNvPr>
            <p:cNvSpPr/>
            <p:nvPr/>
          </p:nvSpPr>
          <p:spPr>
            <a:xfrm>
              <a:off x="7438950" y="2214888"/>
              <a:ext cx="409150" cy="231175"/>
            </a:xfrm>
            <a:custGeom>
              <a:avLst/>
              <a:gdLst/>
              <a:ahLst/>
              <a:cxnLst/>
              <a:rect l="l" t="t" r="r" b="b"/>
              <a:pathLst>
                <a:path w="16366" h="9247" extrusionOk="0">
                  <a:moveTo>
                    <a:pt x="3512" y="0"/>
                  </a:moveTo>
                  <a:lnTo>
                    <a:pt x="0" y="6322"/>
                  </a:lnTo>
                  <a:cubicBezTo>
                    <a:pt x="0" y="6322"/>
                    <a:pt x="4949" y="9247"/>
                    <a:pt x="6790" y="9247"/>
                  </a:cubicBezTo>
                  <a:cubicBezTo>
                    <a:pt x="6843" y="9247"/>
                    <a:pt x="6894" y="9244"/>
                    <a:pt x="6941" y="9239"/>
                  </a:cubicBezTo>
                  <a:cubicBezTo>
                    <a:pt x="8644" y="9061"/>
                    <a:pt x="13573" y="5060"/>
                    <a:pt x="15502" y="2441"/>
                  </a:cubicBezTo>
                  <a:cubicBezTo>
                    <a:pt x="16366" y="1272"/>
                    <a:pt x="16155" y="231"/>
                    <a:pt x="15077" y="231"/>
                  </a:cubicBezTo>
                  <a:cubicBezTo>
                    <a:pt x="14684" y="231"/>
                    <a:pt x="14176" y="369"/>
                    <a:pt x="13561" y="691"/>
                  </a:cubicBezTo>
                  <a:cubicBezTo>
                    <a:pt x="11204" y="1917"/>
                    <a:pt x="7906" y="3608"/>
                    <a:pt x="7668" y="3655"/>
                  </a:cubicBezTo>
                  <a:cubicBezTo>
                    <a:pt x="7667" y="3655"/>
                    <a:pt x="7665" y="3656"/>
                    <a:pt x="7664" y="3656"/>
                  </a:cubicBezTo>
                  <a:cubicBezTo>
                    <a:pt x="7392" y="3656"/>
                    <a:pt x="3512" y="0"/>
                    <a:pt x="35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01326;p121">
              <a:extLst>
                <a:ext uri="{FF2B5EF4-FFF2-40B4-BE49-F238E27FC236}">
                  <a16:creationId xmlns:a16="http://schemas.microsoft.com/office/drawing/2014/main" id="{7D6AA070-E5E7-45A1-B907-9CA333F65796}"/>
                </a:ext>
              </a:extLst>
            </p:cNvPr>
            <p:cNvSpPr/>
            <p:nvPr/>
          </p:nvSpPr>
          <p:spPr>
            <a:xfrm>
              <a:off x="7608900" y="2330663"/>
              <a:ext cx="9250" cy="20575"/>
            </a:xfrm>
            <a:custGeom>
              <a:avLst/>
              <a:gdLst/>
              <a:ahLst/>
              <a:cxnLst/>
              <a:rect l="l" t="t" r="r" b="b"/>
              <a:pathLst>
                <a:path w="370" h="823" extrusionOk="0">
                  <a:moveTo>
                    <a:pt x="370" y="1"/>
                  </a:moveTo>
                  <a:cubicBezTo>
                    <a:pt x="274" y="120"/>
                    <a:pt x="191" y="251"/>
                    <a:pt x="132" y="382"/>
                  </a:cubicBezTo>
                  <a:cubicBezTo>
                    <a:pt x="60" y="524"/>
                    <a:pt x="12" y="667"/>
                    <a:pt x="1" y="822"/>
                  </a:cubicBezTo>
                  <a:cubicBezTo>
                    <a:pt x="191" y="584"/>
                    <a:pt x="310" y="298"/>
                    <a:pt x="3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01327;p121">
              <a:extLst>
                <a:ext uri="{FF2B5EF4-FFF2-40B4-BE49-F238E27FC236}">
                  <a16:creationId xmlns:a16="http://schemas.microsoft.com/office/drawing/2014/main" id="{7BAC249F-70ED-4653-A1BE-E3BFE909A9C5}"/>
                </a:ext>
              </a:extLst>
            </p:cNvPr>
            <p:cNvSpPr/>
            <p:nvPr/>
          </p:nvSpPr>
          <p:spPr>
            <a:xfrm>
              <a:off x="7491025" y="2295238"/>
              <a:ext cx="9550" cy="20575"/>
            </a:xfrm>
            <a:custGeom>
              <a:avLst/>
              <a:gdLst/>
              <a:ahLst/>
              <a:cxnLst/>
              <a:rect l="l" t="t" r="r" b="b"/>
              <a:pathLst>
                <a:path w="382" h="823" extrusionOk="0">
                  <a:moveTo>
                    <a:pt x="382" y="1"/>
                  </a:moveTo>
                  <a:lnTo>
                    <a:pt x="382" y="1"/>
                  </a:lnTo>
                  <a:cubicBezTo>
                    <a:pt x="179" y="239"/>
                    <a:pt x="48" y="513"/>
                    <a:pt x="1" y="822"/>
                  </a:cubicBezTo>
                  <a:cubicBezTo>
                    <a:pt x="96" y="703"/>
                    <a:pt x="179" y="572"/>
                    <a:pt x="239" y="441"/>
                  </a:cubicBezTo>
                  <a:cubicBezTo>
                    <a:pt x="310" y="298"/>
                    <a:pt x="358" y="156"/>
                    <a:pt x="3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01328;p121">
              <a:extLst>
                <a:ext uri="{FF2B5EF4-FFF2-40B4-BE49-F238E27FC236}">
                  <a16:creationId xmlns:a16="http://schemas.microsoft.com/office/drawing/2014/main" id="{A26F707F-B0DA-4521-9741-A34B65120C2A}"/>
                </a:ext>
              </a:extLst>
            </p:cNvPr>
            <p:cNvSpPr/>
            <p:nvPr/>
          </p:nvSpPr>
          <p:spPr>
            <a:xfrm>
              <a:off x="7731250" y="2269938"/>
              <a:ext cx="9250" cy="20275"/>
            </a:xfrm>
            <a:custGeom>
              <a:avLst/>
              <a:gdLst/>
              <a:ahLst/>
              <a:cxnLst/>
              <a:rect l="l" t="t" r="r" b="b"/>
              <a:pathLst>
                <a:path w="370" h="811" extrusionOk="0">
                  <a:moveTo>
                    <a:pt x="369" y="1"/>
                  </a:moveTo>
                  <a:lnTo>
                    <a:pt x="369" y="1"/>
                  </a:lnTo>
                  <a:cubicBezTo>
                    <a:pt x="274" y="120"/>
                    <a:pt x="191" y="239"/>
                    <a:pt x="131" y="382"/>
                  </a:cubicBezTo>
                  <a:cubicBezTo>
                    <a:pt x="60" y="525"/>
                    <a:pt x="24" y="667"/>
                    <a:pt x="0" y="810"/>
                  </a:cubicBezTo>
                  <a:cubicBezTo>
                    <a:pt x="95" y="703"/>
                    <a:pt x="179" y="572"/>
                    <a:pt x="238" y="429"/>
                  </a:cubicBezTo>
                  <a:cubicBezTo>
                    <a:pt x="298" y="298"/>
                    <a:pt x="345" y="144"/>
                    <a:pt x="3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01329;p121">
              <a:extLst>
                <a:ext uri="{FF2B5EF4-FFF2-40B4-BE49-F238E27FC236}">
                  <a16:creationId xmlns:a16="http://schemas.microsoft.com/office/drawing/2014/main" id="{DA963976-3FC2-48AB-BEE5-ECD98136F3BA}"/>
                </a:ext>
              </a:extLst>
            </p:cNvPr>
            <p:cNvSpPr/>
            <p:nvPr/>
          </p:nvSpPr>
          <p:spPr>
            <a:xfrm>
              <a:off x="7588375" y="2406863"/>
              <a:ext cx="20250" cy="9250"/>
            </a:xfrm>
            <a:custGeom>
              <a:avLst/>
              <a:gdLst/>
              <a:ahLst/>
              <a:cxnLst/>
              <a:rect l="l" t="t" r="r" b="b"/>
              <a:pathLst>
                <a:path w="810" h="370" extrusionOk="0">
                  <a:moveTo>
                    <a:pt x="0" y="1"/>
                  </a:moveTo>
                  <a:lnTo>
                    <a:pt x="0" y="1"/>
                  </a:lnTo>
                  <a:cubicBezTo>
                    <a:pt x="107" y="96"/>
                    <a:pt x="238" y="179"/>
                    <a:pt x="381" y="239"/>
                  </a:cubicBezTo>
                  <a:cubicBezTo>
                    <a:pt x="512" y="310"/>
                    <a:pt x="667" y="346"/>
                    <a:pt x="810" y="370"/>
                  </a:cubicBezTo>
                  <a:cubicBezTo>
                    <a:pt x="703" y="274"/>
                    <a:pt x="572" y="191"/>
                    <a:pt x="429" y="132"/>
                  </a:cubicBezTo>
                  <a:cubicBezTo>
                    <a:pt x="298" y="72"/>
                    <a:pt x="143" y="24"/>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01330;p121">
              <a:extLst>
                <a:ext uri="{FF2B5EF4-FFF2-40B4-BE49-F238E27FC236}">
                  <a16:creationId xmlns:a16="http://schemas.microsoft.com/office/drawing/2014/main" id="{A2684490-EE80-4A46-9CEA-203A8BE5262C}"/>
                </a:ext>
              </a:extLst>
            </p:cNvPr>
            <p:cNvSpPr/>
            <p:nvPr/>
          </p:nvSpPr>
          <p:spPr>
            <a:xfrm>
              <a:off x="7458875" y="2361613"/>
              <a:ext cx="20575" cy="9550"/>
            </a:xfrm>
            <a:custGeom>
              <a:avLst/>
              <a:gdLst/>
              <a:ahLst/>
              <a:cxnLst/>
              <a:rect l="l" t="t" r="r" b="b"/>
              <a:pathLst>
                <a:path w="823" h="382" extrusionOk="0">
                  <a:moveTo>
                    <a:pt x="1" y="1"/>
                  </a:moveTo>
                  <a:lnTo>
                    <a:pt x="1" y="1"/>
                  </a:lnTo>
                  <a:cubicBezTo>
                    <a:pt x="120" y="96"/>
                    <a:pt x="251" y="179"/>
                    <a:pt x="382" y="239"/>
                  </a:cubicBezTo>
                  <a:cubicBezTo>
                    <a:pt x="525" y="310"/>
                    <a:pt x="668" y="358"/>
                    <a:pt x="822" y="382"/>
                  </a:cubicBezTo>
                  <a:cubicBezTo>
                    <a:pt x="703" y="275"/>
                    <a:pt x="572" y="203"/>
                    <a:pt x="441" y="144"/>
                  </a:cubicBezTo>
                  <a:cubicBezTo>
                    <a:pt x="298" y="72"/>
                    <a:pt x="156" y="25"/>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01331;p121">
              <a:extLst>
                <a:ext uri="{FF2B5EF4-FFF2-40B4-BE49-F238E27FC236}">
                  <a16:creationId xmlns:a16="http://schemas.microsoft.com/office/drawing/2014/main" id="{FB8D5887-755D-48F8-AA18-6666B351DDC5}"/>
                </a:ext>
              </a:extLst>
            </p:cNvPr>
            <p:cNvSpPr/>
            <p:nvPr/>
          </p:nvSpPr>
          <p:spPr>
            <a:xfrm>
              <a:off x="7517525" y="2237488"/>
              <a:ext cx="20550" cy="9275"/>
            </a:xfrm>
            <a:custGeom>
              <a:avLst/>
              <a:gdLst/>
              <a:ahLst/>
              <a:cxnLst/>
              <a:rect l="l" t="t" r="r" b="b"/>
              <a:pathLst>
                <a:path w="822" h="371" extrusionOk="0">
                  <a:moveTo>
                    <a:pt x="0" y="1"/>
                  </a:moveTo>
                  <a:cubicBezTo>
                    <a:pt x="119" y="96"/>
                    <a:pt x="250" y="180"/>
                    <a:pt x="381" y="239"/>
                  </a:cubicBezTo>
                  <a:cubicBezTo>
                    <a:pt x="524" y="310"/>
                    <a:pt x="667" y="346"/>
                    <a:pt x="822" y="370"/>
                  </a:cubicBezTo>
                  <a:cubicBezTo>
                    <a:pt x="703" y="275"/>
                    <a:pt x="572" y="191"/>
                    <a:pt x="441" y="132"/>
                  </a:cubicBezTo>
                  <a:cubicBezTo>
                    <a:pt x="298" y="72"/>
                    <a:pt x="155" y="25"/>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01332;p121">
              <a:extLst>
                <a:ext uri="{FF2B5EF4-FFF2-40B4-BE49-F238E27FC236}">
                  <a16:creationId xmlns:a16="http://schemas.microsoft.com/office/drawing/2014/main" id="{CAF2B910-71A1-4C40-8ED9-E0E8689BCDC3}"/>
                </a:ext>
              </a:extLst>
            </p:cNvPr>
            <p:cNvSpPr/>
            <p:nvPr/>
          </p:nvSpPr>
          <p:spPr>
            <a:xfrm>
              <a:off x="7683025" y="2315788"/>
              <a:ext cx="8050" cy="21150"/>
            </a:xfrm>
            <a:custGeom>
              <a:avLst/>
              <a:gdLst/>
              <a:ahLst/>
              <a:cxnLst/>
              <a:rect l="l" t="t" r="r" b="b"/>
              <a:pathLst>
                <a:path w="322" h="846" extrusionOk="0">
                  <a:moveTo>
                    <a:pt x="0" y="0"/>
                  </a:moveTo>
                  <a:lnTo>
                    <a:pt x="0" y="0"/>
                  </a:lnTo>
                  <a:cubicBezTo>
                    <a:pt x="12" y="143"/>
                    <a:pt x="48" y="298"/>
                    <a:pt x="107" y="441"/>
                  </a:cubicBezTo>
                  <a:cubicBezTo>
                    <a:pt x="155" y="584"/>
                    <a:pt x="226" y="727"/>
                    <a:pt x="322" y="846"/>
                  </a:cubicBezTo>
                  <a:cubicBezTo>
                    <a:pt x="310" y="691"/>
                    <a:pt x="274" y="536"/>
                    <a:pt x="215" y="393"/>
                  </a:cubicBezTo>
                  <a:cubicBezTo>
                    <a:pt x="167" y="250"/>
                    <a:pt x="95" y="119"/>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01333;p121">
              <a:extLst>
                <a:ext uri="{FF2B5EF4-FFF2-40B4-BE49-F238E27FC236}">
                  <a16:creationId xmlns:a16="http://schemas.microsoft.com/office/drawing/2014/main" id="{16D23A08-34AF-452F-90E1-7090B4949D3B}"/>
                </a:ext>
              </a:extLst>
            </p:cNvPr>
            <p:cNvSpPr/>
            <p:nvPr/>
          </p:nvSpPr>
          <p:spPr>
            <a:xfrm>
              <a:off x="7546400" y="2341088"/>
              <a:ext cx="7750" cy="21150"/>
            </a:xfrm>
            <a:custGeom>
              <a:avLst/>
              <a:gdLst/>
              <a:ahLst/>
              <a:cxnLst/>
              <a:rect l="l" t="t" r="r" b="b"/>
              <a:pathLst>
                <a:path w="310" h="846" extrusionOk="0">
                  <a:moveTo>
                    <a:pt x="0" y="0"/>
                  </a:moveTo>
                  <a:lnTo>
                    <a:pt x="0" y="0"/>
                  </a:lnTo>
                  <a:cubicBezTo>
                    <a:pt x="12" y="155"/>
                    <a:pt x="36" y="298"/>
                    <a:pt x="96" y="441"/>
                  </a:cubicBezTo>
                  <a:cubicBezTo>
                    <a:pt x="143" y="584"/>
                    <a:pt x="215" y="727"/>
                    <a:pt x="310" y="846"/>
                  </a:cubicBezTo>
                  <a:cubicBezTo>
                    <a:pt x="274" y="536"/>
                    <a:pt x="167" y="25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01334;p121">
              <a:extLst>
                <a:ext uri="{FF2B5EF4-FFF2-40B4-BE49-F238E27FC236}">
                  <a16:creationId xmlns:a16="http://schemas.microsoft.com/office/drawing/2014/main" id="{9E351798-3499-43A3-8E31-9B27BB909346}"/>
                </a:ext>
              </a:extLst>
            </p:cNvPr>
            <p:cNvSpPr/>
            <p:nvPr/>
          </p:nvSpPr>
          <p:spPr>
            <a:xfrm>
              <a:off x="7788975" y="2276488"/>
              <a:ext cx="7775" cy="21150"/>
            </a:xfrm>
            <a:custGeom>
              <a:avLst/>
              <a:gdLst/>
              <a:ahLst/>
              <a:cxnLst/>
              <a:rect l="l" t="t" r="r" b="b"/>
              <a:pathLst>
                <a:path w="311" h="846" extrusionOk="0">
                  <a:moveTo>
                    <a:pt x="1" y="1"/>
                  </a:moveTo>
                  <a:cubicBezTo>
                    <a:pt x="25" y="310"/>
                    <a:pt x="132" y="596"/>
                    <a:pt x="310" y="846"/>
                  </a:cubicBezTo>
                  <a:cubicBezTo>
                    <a:pt x="299" y="691"/>
                    <a:pt x="263" y="536"/>
                    <a:pt x="203" y="394"/>
                  </a:cubicBezTo>
                  <a:cubicBezTo>
                    <a:pt x="156" y="251"/>
                    <a:pt x="84" y="120"/>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01335;p121">
              <a:extLst>
                <a:ext uri="{FF2B5EF4-FFF2-40B4-BE49-F238E27FC236}">
                  <a16:creationId xmlns:a16="http://schemas.microsoft.com/office/drawing/2014/main" id="{4059AD6E-D8B6-47CB-87EE-B833C2B304BB}"/>
                </a:ext>
              </a:extLst>
            </p:cNvPr>
            <p:cNvSpPr/>
            <p:nvPr/>
          </p:nvSpPr>
          <p:spPr>
            <a:xfrm>
              <a:off x="7744325" y="2342863"/>
              <a:ext cx="21175" cy="7775"/>
            </a:xfrm>
            <a:custGeom>
              <a:avLst/>
              <a:gdLst/>
              <a:ahLst/>
              <a:cxnLst/>
              <a:rect l="l" t="t" r="r" b="b"/>
              <a:pathLst>
                <a:path w="847" h="311" extrusionOk="0">
                  <a:moveTo>
                    <a:pt x="846" y="1"/>
                  </a:moveTo>
                  <a:cubicBezTo>
                    <a:pt x="691" y="13"/>
                    <a:pt x="549" y="48"/>
                    <a:pt x="406" y="96"/>
                  </a:cubicBezTo>
                  <a:cubicBezTo>
                    <a:pt x="263" y="156"/>
                    <a:pt x="120" y="227"/>
                    <a:pt x="1" y="310"/>
                  </a:cubicBezTo>
                  <a:cubicBezTo>
                    <a:pt x="156" y="298"/>
                    <a:pt x="299" y="263"/>
                    <a:pt x="441" y="215"/>
                  </a:cubicBezTo>
                  <a:cubicBezTo>
                    <a:pt x="584" y="156"/>
                    <a:pt x="727" y="84"/>
                    <a:pt x="8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01336;p121">
              <a:extLst>
                <a:ext uri="{FF2B5EF4-FFF2-40B4-BE49-F238E27FC236}">
                  <a16:creationId xmlns:a16="http://schemas.microsoft.com/office/drawing/2014/main" id="{EA01D4EC-60EB-4768-83C7-96BA3C8B8BE9}"/>
                </a:ext>
              </a:extLst>
            </p:cNvPr>
            <p:cNvSpPr/>
            <p:nvPr/>
          </p:nvSpPr>
          <p:spPr>
            <a:xfrm>
              <a:off x="7561575" y="2286313"/>
              <a:ext cx="21150" cy="7775"/>
            </a:xfrm>
            <a:custGeom>
              <a:avLst/>
              <a:gdLst/>
              <a:ahLst/>
              <a:cxnLst/>
              <a:rect l="l" t="t" r="r" b="b"/>
              <a:pathLst>
                <a:path w="846" h="311" extrusionOk="0">
                  <a:moveTo>
                    <a:pt x="846" y="1"/>
                  </a:moveTo>
                  <a:lnTo>
                    <a:pt x="846" y="1"/>
                  </a:lnTo>
                  <a:cubicBezTo>
                    <a:pt x="691" y="12"/>
                    <a:pt x="536" y="48"/>
                    <a:pt x="393" y="96"/>
                  </a:cubicBezTo>
                  <a:cubicBezTo>
                    <a:pt x="251" y="155"/>
                    <a:pt x="120" y="227"/>
                    <a:pt x="0" y="310"/>
                  </a:cubicBezTo>
                  <a:cubicBezTo>
                    <a:pt x="298" y="286"/>
                    <a:pt x="596" y="179"/>
                    <a:pt x="8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01337;p121">
              <a:extLst>
                <a:ext uri="{FF2B5EF4-FFF2-40B4-BE49-F238E27FC236}">
                  <a16:creationId xmlns:a16="http://schemas.microsoft.com/office/drawing/2014/main" id="{FF72723C-642B-4650-B61E-99334725B4DB}"/>
                </a:ext>
              </a:extLst>
            </p:cNvPr>
            <p:cNvSpPr/>
            <p:nvPr/>
          </p:nvSpPr>
          <p:spPr>
            <a:xfrm>
              <a:off x="7650575" y="2375013"/>
              <a:ext cx="21150" cy="7775"/>
            </a:xfrm>
            <a:custGeom>
              <a:avLst/>
              <a:gdLst/>
              <a:ahLst/>
              <a:cxnLst/>
              <a:rect l="l" t="t" r="r" b="b"/>
              <a:pathLst>
                <a:path w="846" h="311" extrusionOk="0">
                  <a:moveTo>
                    <a:pt x="846" y="1"/>
                  </a:moveTo>
                  <a:lnTo>
                    <a:pt x="846" y="1"/>
                  </a:lnTo>
                  <a:cubicBezTo>
                    <a:pt x="691" y="13"/>
                    <a:pt x="536" y="48"/>
                    <a:pt x="393" y="96"/>
                  </a:cubicBezTo>
                  <a:cubicBezTo>
                    <a:pt x="250" y="143"/>
                    <a:pt x="120" y="215"/>
                    <a:pt x="0" y="310"/>
                  </a:cubicBezTo>
                  <a:cubicBezTo>
                    <a:pt x="143" y="298"/>
                    <a:pt x="298" y="263"/>
                    <a:pt x="441" y="203"/>
                  </a:cubicBezTo>
                  <a:cubicBezTo>
                    <a:pt x="584" y="155"/>
                    <a:pt x="715" y="84"/>
                    <a:pt x="8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01338;p121">
              <a:extLst>
                <a:ext uri="{FF2B5EF4-FFF2-40B4-BE49-F238E27FC236}">
                  <a16:creationId xmlns:a16="http://schemas.microsoft.com/office/drawing/2014/main" id="{592A965E-5280-4073-84A1-99ECDCBD6A4F}"/>
                </a:ext>
              </a:extLst>
            </p:cNvPr>
            <p:cNvSpPr/>
            <p:nvPr/>
          </p:nvSpPr>
          <p:spPr>
            <a:xfrm>
              <a:off x="7512750" y="2397338"/>
              <a:ext cx="21175" cy="7775"/>
            </a:xfrm>
            <a:custGeom>
              <a:avLst/>
              <a:gdLst/>
              <a:ahLst/>
              <a:cxnLst/>
              <a:rect l="l" t="t" r="r" b="b"/>
              <a:pathLst>
                <a:path w="847" h="311" extrusionOk="0">
                  <a:moveTo>
                    <a:pt x="846" y="1"/>
                  </a:moveTo>
                  <a:cubicBezTo>
                    <a:pt x="691" y="12"/>
                    <a:pt x="537" y="48"/>
                    <a:pt x="394" y="108"/>
                  </a:cubicBezTo>
                  <a:cubicBezTo>
                    <a:pt x="251" y="155"/>
                    <a:pt x="120" y="227"/>
                    <a:pt x="1" y="310"/>
                  </a:cubicBezTo>
                  <a:cubicBezTo>
                    <a:pt x="144" y="298"/>
                    <a:pt x="299" y="274"/>
                    <a:pt x="441" y="215"/>
                  </a:cubicBezTo>
                  <a:cubicBezTo>
                    <a:pt x="584" y="167"/>
                    <a:pt x="715" y="96"/>
                    <a:pt x="8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01339;p121">
              <a:extLst>
                <a:ext uri="{FF2B5EF4-FFF2-40B4-BE49-F238E27FC236}">
                  <a16:creationId xmlns:a16="http://schemas.microsoft.com/office/drawing/2014/main" id="{6CB217AE-5650-4224-B9F6-80EA4F586085}"/>
                </a:ext>
              </a:extLst>
            </p:cNvPr>
            <p:cNvSpPr/>
            <p:nvPr/>
          </p:nvSpPr>
          <p:spPr>
            <a:xfrm>
              <a:off x="7481800" y="2244088"/>
              <a:ext cx="69075" cy="143575"/>
            </a:xfrm>
            <a:custGeom>
              <a:avLst/>
              <a:gdLst/>
              <a:ahLst/>
              <a:cxnLst/>
              <a:rect l="l" t="t" r="r" b="b"/>
              <a:pathLst>
                <a:path w="2763" h="5743" extrusionOk="0">
                  <a:moveTo>
                    <a:pt x="2759" y="0"/>
                  </a:moveTo>
                  <a:cubicBezTo>
                    <a:pt x="2758" y="0"/>
                    <a:pt x="2755" y="3"/>
                    <a:pt x="2751" y="11"/>
                  </a:cubicBezTo>
                  <a:cubicBezTo>
                    <a:pt x="2477" y="451"/>
                    <a:pt x="1537" y="2321"/>
                    <a:pt x="1298" y="2809"/>
                  </a:cubicBezTo>
                  <a:cubicBezTo>
                    <a:pt x="810" y="3749"/>
                    <a:pt x="382" y="4726"/>
                    <a:pt x="1" y="5714"/>
                  </a:cubicBezTo>
                  <a:cubicBezTo>
                    <a:pt x="1" y="5731"/>
                    <a:pt x="13" y="5742"/>
                    <a:pt x="25" y="5742"/>
                  </a:cubicBezTo>
                  <a:cubicBezTo>
                    <a:pt x="29" y="5742"/>
                    <a:pt x="33" y="5741"/>
                    <a:pt x="36" y="5738"/>
                  </a:cubicBezTo>
                  <a:cubicBezTo>
                    <a:pt x="572" y="4833"/>
                    <a:pt x="989" y="3868"/>
                    <a:pt x="1441" y="2916"/>
                  </a:cubicBezTo>
                  <a:cubicBezTo>
                    <a:pt x="1667" y="2440"/>
                    <a:pt x="2572" y="511"/>
                    <a:pt x="2763" y="11"/>
                  </a:cubicBezTo>
                  <a:cubicBezTo>
                    <a:pt x="2763" y="11"/>
                    <a:pt x="2763" y="0"/>
                    <a:pt x="2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01340;p121">
              <a:extLst>
                <a:ext uri="{FF2B5EF4-FFF2-40B4-BE49-F238E27FC236}">
                  <a16:creationId xmlns:a16="http://schemas.microsoft.com/office/drawing/2014/main" id="{D4AC8850-4ADD-4DEA-A790-6074BBBF1DE2}"/>
                </a:ext>
              </a:extLst>
            </p:cNvPr>
            <p:cNvSpPr/>
            <p:nvPr/>
          </p:nvSpPr>
          <p:spPr>
            <a:xfrm>
              <a:off x="7644325" y="2221238"/>
              <a:ext cx="204050" cy="213025"/>
            </a:xfrm>
            <a:custGeom>
              <a:avLst/>
              <a:gdLst/>
              <a:ahLst/>
              <a:cxnLst/>
              <a:rect l="l" t="t" r="r" b="b"/>
              <a:pathLst>
                <a:path w="8162" h="8521" extrusionOk="0">
                  <a:moveTo>
                    <a:pt x="6877" y="1"/>
                  </a:moveTo>
                  <a:cubicBezTo>
                    <a:pt x="6825" y="1"/>
                    <a:pt x="6771" y="3"/>
                    <a:pt x="6716" y="8"/>
                  </a:cubicBezTo>
                  <a:lnTo>
                    <a:pt x="0" y="8521"/>
                  </a:lnTo>
                  <a:cubicBezTo>
                    <a:pt x="2191" y="7354"/>
                    <a:pt x="5727" y="4318"/>
                    <a:pt x="7299" y="2199"/>
                  </a:cubicBezTo>
                  <a:cubicBezTo>
                    <a:pt x="8162" y="1029"/>
                    <a:pt x="7942" y="1"/>
                    <a:pt x="68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01341;p121">
              <a:extLst>
                <a:ext uri="{FF2B5EF4-FFF2-40B4-BE49-F238E27FC236}">
                  <a16:creationId xmlns:a16="http://schemas.microsoft.com/office/drawing/2014/main" id="{6AC2612C-58E2-44E5-85FF-877F96069BA0}"/>
                </a:ext>
              </a:extLst>
            </p:cNvPr>
            <p:cNvSpPr/>
            <p:nvPr/>
          </p:nvSpPr>
          <p:spPr>
            <a:xfrm>
              <a:off x="7646700" y="2208538"/>
              <a:ext cx="349175" cy="443650"/>
            </a:xfrm>
            <a:custGeom>
              <a:avLst/>
              <a:gdLst/>
              <a:ahLst/>
              <a:cxnLst/>
              <a:rect l="l" t="t" r="r" b="b"/>
              <a:pathLst>
                <a:path w="13967" h="17746" extrusionOk="0">
                  <a:moveTo>
                    <a:pt x="7148" y="1"/>
                  </a:moveTo>
                  <a:cubicBezTo>
                    <a:pt x="6365" y="1"/>
                    <a:pt x="5605" y="252"/>
                    <a:pt x="5358" y="718"/>
                  </a:cubicBezTo>
                  <a:cubicBezTo>
                    <a:pt x="4275" y="2742"/>
                    <a:pt x="1" y="16494"/>
                    <a:pt x="155" y="16708"/>
                  </a:cubicBezTo>
                  <a:cubicBezTo>
                    <a:pt x="272" y="16849"/>
                    <a:pt x="13307" y="17745"/>
                    <a:pt x="13831" y="17745"/>
                  </a:cubicBezTo>
                  <a:cubicBezTo>
                    <a:pt x="13842" y="17745"/>
                    <a:pt x="13847" y="17745"/>
                    <a:pt x="13848" y="17744"/>
                  </a:cubicBezTo>
                  <a:cubicBezTo>
                    <a:pt x="13967" y="17625"/>
                    <a:pt x="13383" y="14399"/>
                    <a:pt x="12859" y="11148"/>
                  </a:cubicBezTo>
                  <a:cubicBezTo>
                    <a:pt x="12550" y="9172"/>
                    <a:pt x="11038" y="2588"/>
                    <a:pt x="8871" y="552"/>
                  </a:cubicBezTo>
                  <a:cubicBezTo>
                    <a:pt x="8475" y="177"/>
                    <a:pt x="7804" y="1"/>
                    <a:pt x="71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01342;p121">
              <a:extLst>
                <a:ext uri="{FF2B5EF4-FFF2-40B4-BE49-F238E27FC236}">
                  <a16:creationId xmlns:a16="http://schemas.microsoft.com/office/drawing/2014/main" id="{2DBBC003-37F2-4178-A489-99D285D09651}"/>
                </a:ext>
              </a:extLst>
            </p:cNvPr>
            <p:cNvSpPr/>
            <p:nvPr/>
          </p:nvSpPr>
          <p:spPr>
            <a:xfrm>
              <a:off x="7822025" y="2320538"/>
              <a:ext cx="9250" cy="20275"/>
            </a:xfrm>
            <a:custGeom>
              <a:avLst/>
              <a:gdLst/>
              <a:ahLst/>
              <a:cxnLst/>
              <a:rect l="l" t="t" r="r" b="b"/>
              <a:pathLst>
                <a:path w="370" h="811" extrusionOk="0">
                  <a:moveTo>
                    <a:pt x="370" y="1"/>
                  </a:moveTo>
                  <a:lnTo>
                    <a:pt x="370" y="1"/>
                  </a:lnTo>
                  <a:cubicBezTo>
                    <a:pt x="274" y="120"/>
                    <a:pt x="191" y="251"/>
                    <a:pt x="131" y="382"/>
                  </a:cubicBezTo>
                  <a:cubicBezTo>
                    <a:pt x="72" y="525"/>
                    <a:pt x="24" y="668"/>
                    <a:pt x="0" y="810"/>
                  </a:cubicBezTo>
                  <a:cubicBezTo>
                    <a:pt x="191" y="584"/>
                    <a:pt x="322" y="298"/>
                    <a:pt x="3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01343;p121">
              <a:extLst>
                <a:ext uri="{FF2B5EF4-FFF2-40B4-BE49-F238E27FC236}">
                  <a16:creationId xmlns:a16="http://schemas.microsoft.com/office/drawing/2014/main" id="{76F123B2-2914-407A-B3AB-A3BF0D0DDC13}"/>
                </a:ext>
              </a:extLst>
            </p:cNvPr>
            <p:cNvSpPr/>
            <p:nvPr/>
          </p:nvSpPr>
          <p:spPr>
            <a:xfrm>
              <a:off x="7783325" y="2460438"/>
              <a:ext cx="9250" cy="20275"/>
            </a:xfrm>
            <a:custGeom>
              <a:avLst/>
              <a:gdLst/>
              <a:ahLst/>
              <a:cxnLst/>
              <a:rect l="l" t="t" r="r" b="b"/>
              <a:pathLst>
                <a:path w="370" h="811" extrusionOk="0">
                  <a:moveTo>
                    <a:pt x="370" y="1"/>
                  </a:moveTo>
                  <a:lnTo>
                    <a:pt x="370" y="1"/>
                  </a:lnTo>
                  <a:cubicBezTo>
                    <a:pt x="274" y="120"/>
                    <a:pt x="191" y="251"/>
                    <a:pt x="132" y="382"/>
                  </a:cubicBezTo>
                  <a:cubicBezTo>
                    <a:pt x="60" y="525"/>
                    <a:pt x="24" y="667"/>
                    <a:pt x="1" y="810"/>
                  </a:cubicBezTo>
                  <a:cubicBezTo>
                    <a:pt x="191" y="584"/>
                    <a:pt x="322" y="298"/>
                    <a:pt x="3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01344;p121">
              <a:extLst>
                <a:ext uri="{FF2B5EF4-FFF2-40B4-BE49-F238E27FC236}">
                  <a16:creationId xmlns:a16="http://schemas.microsoft.com/office/drawing/2014/main" id="{EE6CD002-2769-4BD8-A16F-2FA6CDD1B2C8}"/>
                </a:ext>
              </a:extLst>
            </p:cNvPr>
            <p:cNvSpPr/>
            <p:nvPr/>
          </p:nvSpPr>
          <p:spPr>
            <a:xfrm>
              <a:off x="7744925" y="2612538"/>
              <a:ext cx="9250" cy="20575"/>
            </a:xfrm>
            <a:custGeom>
              <a:avLst/>
              <a:gdLst/>
              <a:ahLst/>
              <a:cxnLst/>
              <a:rect l="l" t="t" r="r" b="b"/>
              <a:pathLst>
                <a:path w="370" h="823" extrusionOk="0">
                  <a:moveTo>
                    <a:pt x="370" y="1"/>
                  </a:moveTo>
                  <a:cubicBezTo>
                    <a:pt x="179" y="239"/>
                    <a:pt x="48" y="525"/>
                    <a:pt x="1" y="822"/>
                  </a:cubicBezTo>
                  <a:cubicBezTo>
                    <a:pt x="191" y="584"/>
                    <a:pt x="322" y="310"/>
                    <a:pt x="3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01345;p121">
              <a:extLst>
                <a:ext uri="{FF2B5EF4-FFF2-40B4-BE49-F238E27FC236}">
                  <a16:creationId xmlns:a16="http://schemas.microsoft.com/office/drawing/2014/main" id="{070E4801-C3F1-4E8A-8C5B-0A54C4E4914A}"/>
                </a:ext>
              </a:extLst>
            </p:cNvPr>
            <p:cNvSpPr/>
            <p:nvPr/>
          </p:nvSpPr>
          <p:spPr>
            <a:xfrm>
              <a:off x="7901500" y="2427113"/>
              <a:ext cx="9250" cy="20250"/>
            </a:xfrm>
            <a:custGeom>
              <a:avLst/>
              <a:gdLst/>
              <a:ahLst/>
              <a:cxnLst/>
              <a:rect l="l" t="t" r="r" b="b"/>
              <a:pathLst>
                <a:path w="370" h="810" extrusionOk="0">
                  <a:moveTo>
                    <a:pt x="370" y="0"/>
                  </a:moveTo>
                  <a:lnTo>
                    <a:pt x="370" y="0"/>
                  </a:lnTo>
                  <a:cubicBezTo>
                    <a:pt x="274" y="107"/>
                    <a:pt x="191" y="238"/>
                    <a:pt x="131" y="381"/>
                  </a:cubicBezTo>
                  <a:cubicBezTo>
                    <a:pt x="60" y="512"/>
                    <a:pt x="12" y="667"/>
                    <a:pt x="0" y="810"/>
                  </a:cubicBezTo>
                  <a:cubicBezTo>
                    <a:pt x="191" y="572"/>
                    <a:pt x="322" y="298"/>
                    <a:pt x="3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01346;p121">
              <a:extLst>
                <a:ext uri="{FF2B5EF4-FFF2-40B4-BE49-F238E27FC236}">
                  <a16:creationId xmlns:a16="http://schemas.microsoft.com/office/drawing/2014/main" id="{374EC3BD-57A6-4CB1-83B3-41E239A501D3}"/>
                </a:ext>
              </a:extLst>
            </p:cNvPr>
            <p:cNvSpPr/>
            <p:nvPr/>
          </p:nvSpPr>
          <p:spPr>
            <a:xfrm>
              <a:off x="7950600" y="2526213"/>
              <a:ext cx="9275" cy="20575"/>
            </a:xfrm>
            <a:custGeom>
              <a:avLst/>
              <a:gdLst/>
              <a:ahLst/>
              <a:cxnLst/>
              <a:rect l="l" t="t" r="r" b="b"/>
              <a:pathLst>
                <a:path w="371" h="823" extrusionOk="0">
                  <a:moveTo>
                    <a:pt x="370" y="1"/>
                  </a:moveTo>
                  <a:lnTo>
                    <a:pt x="370" y="1"/>
                  </a:lnTo>
                  <a:cubicBezTo>
                    <a:pt x="275" y="120"/>
                    <a:pt x="191" y="251"/>
                    <a:pt x="132" y="394"/>
                  </a:cubicBezTo>
                  <a:cubicBezTo>
                    <a:pt x="60" y="525"/>
                    <a:pt x="25" y="668"/>
                    <a:pt x="1" y="822"/>
                  </a:cubicBezTo>
                  <a:cubicBezTo>
                    <a:pt x="96" y="703"/>
                    <a:pt x="180" y="572"/>
                    <a:pt x="239" y="430"/>
                  </a:cubicBezTo>
                  <a:cubicBezTo>
                    <a:pt x="299" y="299"/>
                    <a:pt x="346" y="156"/>
                    <a:pt x="3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01347;p121">
              <a:extLst>
                <a:ext uri="{FF2B5EF4-FFF2-40B4-BE49-F238E27FC236}">
                  <a16:creationId xmlns:a16="http://schemas.microsoft.com/office/drawing/2014/main" id="{DBC8FE96-4C13-4EDC-AF6F-53F686AA6003}"/>
                </a:ext>
              </a:extLst>
            </p:cNvPr>
            <p:cNvSpPr/>
            <p:nvPr/>
          </p:nvSpPr>
          <p:spPr>
            <a:xfrm>
              <a:off x="7817250" y="2581588"/>
              <a:ext cx="9550" cy="20275"/>
            </a:xfrm>
            <a:custGeom>
              <a:avLst/>
              <a:gdLst/>
              <a:ahLst/>
              <a:cxnLst/>
              <a:rect l="l" t="t" r="r" b="b"/>
              <a:pathLst>
                <a:path w="382" h="811" extrusionOk="0">
                  <a:moveTo>
                    <a:pt x="382" y="1"/>
                  </a:moveTo>
                  <a:lnTo>
                    <a:pt x="382" y="1"/>
                  </a:lnTo>
                  <a:cubicBezTo>
                    <a:pt x="180" y="239"/>
                    <a:pt x="60" y="512"/>
                    <a:pt x="1" y="810"/>
                  </a:cubicBezTo>
                  <a:cubicBezTo>
                    <a:pt x="96" y="703"/>
                    <a:pt x="180" y="572"/>
                    <a:pt x="251" y="429"/>
                  </a:cubicBezTo>
                  <a:cubicBezTo>
                    <a:pt x="311" y="298"/>
                    <a:pt x="358" y="143"/>
                    <a:pt x="3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01348;p121">
              <a:extLst>
                <a:ext uri="{FF2B5EF4-FFF2-40B4-BE49-F238E27FC236}">
                  <a16:creationId xmlns:a16="http://schemas.microsoft.com/office/drawing/2014/main" id="{51635EBB-F5C6-44C7-9A0A-C455DD7CC603}"/>
                </a:ext>
              </a:extLst>
            </p:cNvPr>
            <p:cNvSpPr/>
            <p:nvPr/>
          </p:nvSpPr>
          <p:spPr>
            <a:xfrm>
              <a:off x="7717250" y="2401513"/>
              <a:ext cx="9250" cy="20250"/>
            </a:xfrm>
            <a:custGeom>
              <a:avLst/>
              <a:gdLst/>
              <a:ahLst/>
              <a:cxnLst/>
              <a:rect l="l" t="t" r="r" b="b"/>
              <a:pathLst>
                <a:path w="370" h="810" extrusionOk="0">
                  <a:moveTo>
                    <a:pt x="370" y="0"/>
                  </a:moveTo>
                  <a:lnTo>
                    <a:pt x="370" y="0"/>
                  </a:lnTo>
                  <a:cubicBezTo>
                    <a:pt x="274" y="107"/>
                    <a:pt x="191" y="238"/>
                    <a:pt x="131" y="381"/>
                  </a:cubicBezTo>
                  <a:cubicBezTo>
                    <a:pt x="60" y="512"/>
                    <a:pt x="24" y="655"/>
                    <a:pt x="0" y="810"/>
                  </a:cubicBezTo>
                  <a:cubicBezTo>
                    <a:pt x="96" y="691"/>
                    <a:pt x="179" y="560"/>
                    <a:pt x="239" y="429"/>
                  </a:cubicBezTo>
                  <a:cubicBezTo>
                    <a:pt x="298" y="286"/>
                    <a:pt x="346" y="143"/>
                    <a:pt x="3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01349;p121">
              <a:extLst>
                <a:ext uri="{FF2B5EF4-FFF2-40B4-BE49-F238E27FC236}">
                  <a16:creationId xmlns:a16="http://schemas.microsoft.com/office/drawing/2014/main" id="{57FFFFBA-A8B3-487C-AD51-9E12A052E65D}"/>
                </a:ext>
              </a:extLst>
            </p:cNvPr>
            <p:cNvSpPr/>
            <p:nvPr/>
          </p:nvSpPr>
          <p:spPr>
            <a:xfrm>
              <a:off x="7851500" y="2374413"/>
              <a:ext cx="20250" cy="9550"/>
            </a:xfrm>
            <a:custGeom>
              <a:avLst/>
              <a:gdLst/>
              <a:ahLst/>
              <a:cxnLst/>
              <a:rect l="l" t="t" r="r" b="b"/>
              <a:pathLst>
                <a:path w="810" h="382" extrusionOk="0">
                  <a:moveTo>
                    <a:pt x="0" y="1"/>
                  </a:moveTo>
                  <a:lnTo>
                    <a:pt x="0" y="1"/>
                  </a:lnTo>
                  <a:cubicBezTo>
                    <a:pt x="226" y="191"/>
                    <a:pt x="512" y="322"/>
                    <a:pt x="810" y="382"/>
                  </a:cubicBezTo>
                  <a:cubicBezTo>
                    <a:pt x="584" y="179"/>
                    <a:pt x="298" y="48"/>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01350;p121">
              <a:extLst>
                <a:ext uri="{FF2B5EF4-FFF2-40B4-BE49-F238E27FC236}">
                  <a16:creationId xmlns:a16="http://schemas.microsoft.com/office/drawing/2014/main" id="{0928F18B-F726-409C-99B3-2B5CF5C2B446}"/>
                </a:ext>
              </a:extLst>
            </p:cNvPr>
            <p:cNvSpPr/>
            <p:nvPr/>
          </p:nvSpPr>
          <p:spPr>
            <a:xfrm>
              <a:off x="7882150" y="2497638"/>
              <a:ext cx="20275" cy="9275"/>
            </a:xfrm>
            <a:custGeom>
              <a:avLst/>
              <a:gdLst/>
              <a:ahLst/>
              <a:cxnLst/>
              <a:rect l="l" t="t" r="r" b="b"/>
              <a:pathLst>
                <a:path w="811" h="371" extrusionOk="0">
                  <a:moveTo>
                    <a:pt x="1" y="1"/>
                  </a:moveTo>
                  <a:lnTo>
                    <a:pt x="1" y="1"/>
                  </a:lnTo>
                  <a:cubicBezTo>
                    <a:pt x="120" y="96"/>
                    <a:pt x="239" y="180"/>
                    <a:pt x="382" y="239"/>
                  </a:cubicBezTo>
                  <a:cubicBezTo>
                    <a:pt x="524" y="311"/>
                    <a:pt x="667" y="346"/>
                    <a:pt x="810" y="370"/>
                  </a:cubicBezTo>
                  <a:cubicBezTo>
                    <a:pt x="584" y="180"/>
                    <a:pt x="298" y="49"/>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01351;p121">
              <a:extLst>
                <a:ext uri="{FF2B5EF4-FFF2-40B4-BE49-F238E27FC236}">
                  <a16:creationId xmlns:a16="http://schemas.microsoft.com/office/drawing/2014/main" id="{61F1626B-5F6B-479A-A534-7655FC9763FA}"/>
                </a:ext>
              </a:extLst>
            </p:cNvPr>
            <p:cNvSpPr/>
            <p:nvPr/>
          </p:nvSpPr>
          <p:spPr>
            <a:xfrm>
              <a:off x="7868450" y="2637838"/>
              <a:ext cx="17900" cy="7475"/>
            </a:xfrm>
            <a:custGeom>
              <a:avLst/>
              <a:gdLst/>
              <a:ahLst/>
              <a:cxnLst/>
              <a:rect l="l" t="t" r="r" b="b"/>
              <a:pathLst>
                <a:path w="716" h="299" extrusionOk="0">
                  <a:moveTo>
                    <a:pt x="1" y="1"/>
                  </a:moveTo>
                  <a:lnTo>
                    <a:pt x="1" y="1"/>
                  </a:lnTo>
                  <a:cubicBezTo>
                    <a:pt x="108" y="96"/>
                    <a:pt x="239" y="179"/>
                    <a:pt x="382" y="239"/>
                  </a:cubicBezTo>
                  <a:lnTo>
                    <a:pt x="477" y="287"/>
                  </a:lnTo>
                  <a:lnTo>
                    <a:pt x="715" y="298"/>
                  </a:lnTo>
                  <a:cubicBezTo>
                    <a:pt x="620" y="239"/>
                    <a:pt x="525" y="179"/>
                    <a:pt x="429" y="144"/>
                  </a:cubicBezTo>
                  <a:cubicBezTo>
                    <a:pt x="298" y="72"/>
                    <a:pt x="144" y="25"/>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01352;p121">
              <a:extLst>
                <a:ext uri="{FF2B5EF4-FFF2-40B4-BE49-F238E27FC236}">
                  <a16:creationId xmlns:a16="http://schemas.microsoft.com/office/drawing/2014/main" id="{F587B9DC-D355-43D4-A502-42EFFB18CBE3}"/>
                </a:ext>
              </a:extLst>
            </p:cNvPr>
            <p:cNvSpPr/>
            <p:nvPr/>
          </p:nvSpPr>
          <p:spPr>
            <a:xfrm>
              <a:off x="7739275" y="2519388"/>
              <a:ext cx="20575" cy="9250"/>
            </a:xfrm>
            <a:custGeom>
              <a:avLst/>
              <a:gdLst/>
              <a:ahLst/>
              <a:cxnLst/>
              <a:rect l="l" t="t" r="r" b="b"/>
              <a:pathLst>
                <a:path w="823" h="370" extrusionOk="0">
                  <a:moveTo>
                    <a:pt x="1" y="0"/>
                  </a:moveTo>
                  <a:lnTo>
                    <a:pt x="1" y="0"/>
                  </a:lnTo>
                  <a:cubicBezTo>
                    <a:pt x="120" y="95"/>
                    <a:pt x="251" y="179"/>
                    <a:pt x="382" y="238"/>
                  </a:cubicBezTo>
                  <a:cubicBezTo>
                    <a:pt x="524" y="298"/>
                    <a:pt x="667" y="345"/>
                    <a:pt x="822" y="369"/>
                  </a:cubicBezTo>
                  <a:cubicBezTo>
                    <a:pt x="703" y="274"/>
                    <a:pt x="572" y="191"/>
                    <a:pt x="441" y="131"/>
                  </a:cubicBezTo>
                  <a:cubicBezTo>
                    <a:pt x="298" y="60"/>
                    <a:pt x="155" y="1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01353;p121">
              <a:extLst>
                <a:ext uri="{FF2B5EF4-FFF2-40B4-BE49-F238E27FC236}">
                  <a16:creationId xmlns:a16="http://schemas.microsoft.com/office/drawing/2014/main" id="{0363B2F6-A43D-4148-B2BE-3F80387BDE96}"/>
                </a:ext>
              </a:extLst>
            </p:cNvPr>
            <p:cNvSpPr/>
            <p:nvPr/>
          </p:nvSpPr>
          <p:spPr>
            <a:xfrm>
              <a:off x="7851500" y="2267263"/>
              <a:ext cx="20250" cy="9250"/>
            </a:xfrm>
            <a:custGeom>
              <a:avLst/>
              <a:gdLst/>
              <a:ahLst/>
              <a:cxnLst/>
              <a:rect l="l" t="t" r="r" b="b"/>
              <a:pathLst>
                <a:path w="810" h="370" extrusionOk="0">
                  <a:moveTo>
                    <a:pt x="0" y="1"/>
                  </a:moveTo>
                  <a:lnTo>
                    <a:pt x="0" y="1"/>
                  </a:lnTo>
                  <a:cubicBezTo>
                    <a:pt x="107" y="96"/>
                    <a:pt x="238" y="179"/>
                    <a:pt x="381" y="239"/>
                  </a:cubicBezTo>
                  <a:cubicBezTo>
                    <a:pt x="524" y="298"/>
                    <a:pt x="667" y="346"/>
                    <a:pt x="810" y="370"/>
                  </a:cubicBezTo>
                  <a:cubicBezTo>
                    <a:pt x="584" y="179"/>
                    <a:pt x="298" y="48"/>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01354;p121">
              <a:extLst>
                <a:ext uri="{FF2B5EF4-FFF2-40B4-BE49-F238E27FC236}">
                  <a16:creationId xmlns:a16="http://schemas.microsoft.com/office/drawing/2014/main" id="{5E54DA79-2445-4F19-9785-F87918E3F024}"/>
                </a:ext>
              </a:extLst>
            </p:cNvPr>
            <p:cNvSpPr/>
            <p:nvPr/>
          </p:nvSpPr>
          <p:spPr>
            <a:xfrm>
              <a:off x="7902100" y="2294363"/>
              <a:ext cx="7750" cy="21450"/>
            </a:xfrm>
            <a:custGeom>
              <a:avLst/>
              <a:gdLst/>
              <a:ahLst/>
              <a:cxnLst/>
              <a:rect l="l" t="t" r="r" b="b"/>
              <a:pathLst>
                <a:path w="310" h="858" extrusionOk="0">
                  <a:moveTo>
                    <a:pt x="0" y="0"/>
                  </a:moveTo>
                  <a:lnTo>
                    <a:pt x="0" y="12"/>
                  </a:lnTo>
                  <a:cubicBezTo>
                    <a:pt x="1" y="12"/>
                    <a:pt x="1" y="13"/>
                    <a:pt x="1" y="13"/>
                  </a:cubicBezTo>
                  <a:lnTo>
                    <a:pt x="1" y="13"/>
                  </a:lnTo>
                  <a:cubicBezTo>
                    <a:pt x="1" y="9"/>
                    <a:pt x="1" y="4"/>
                    <a:pt x="0" y="0"/>
                  </a:cubicBezTo>
                  <a:close/>
                  <a:moveTo>
                    <a:pt x="1" y="13"/>
                  </a:moveTo>
                  <a:cubicBezTo>
                    <a:pt x="27" y="318"/>
                    <a:pt x="134" y="611"/>
                    <a:pt x="310" y="857"/>
                  </a:cubicBezTo>
                  <a:cubicBezTo>
                    <a:pt x="298" y="702"/>
                    <a:pt x="262" y="548"/>
                    <a:pt x="215" y="405"/>
                  </a:cubicBezTo>
                  <a:cubicBezTo>
                    <a:pt x="155" y="262"/>
                    <a:pt x="96" y="132"/>
                    <a:pt x="1"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01355;p121">
              <a:extLst>
                <a:ext uri="{FF2B5EF4-FFF2-40B4-BE49-F238E27FC236}">
                  <a16:creationId xmlns:a16="http://schemas.microsoft.com/office/drawing/2014/main" id="{D8135DCB-18D9-46C8-910E-5E62DDD882F7}"/>
                </a:ext>
              </a:extLst>
            </p:cNvPr>
            <p:cNvSpPr/>
            <p:nvPr/>
          </p:nvSpPr>
          <p:spPr>
            <a:xfrm>
              <a:off x="7947625" y="2452713"/>
              <a:ext cx="7775" cy="21150"/>
            </a:xfrm>
            <a:custGeom>
              <a:avLst/>
              <a:gdLst/>
              <a:ahLst/>
              <a:cxnLst/>
              <a:rect l="l" t="t" r="r" b="b"/>
              <a:pathLst>
                <a:path w="311" h="846" extrusionOk="0">
                  <a:moveTo>
                    <a:pt x="1" y="0"/>
                  </a:moveTo>
                  <a:lnTo>
                    <a:pt x="1" y="0"/>
                  </a:lnTo>
                  <a:cubicBezTo>
                    <a:pt x="13" y="143"/>
                    <a:pt x="37" y="298"/>
                    <a:pt x="96" y="441"/>
                  </a:cubicBezTo>
                  <a:cubicBezTo>
                    <a:pt x="144" y="584"/>
                    <a:pt x="215" y="714"/>
                    <a:pt x="310" y="845"/>
                  </a:cubicBezTo>
                  <a:cubicBezTo>
                    <a:pt x="299" y="691"/>
                    <a:pt x="263" y="536"/>
                    <a:pt x="203" y="393"/>
                  </a:cubicBezTo>
                  <a:cubicBezTo>
                    <a:pt x="156" y="250"/>
                    <a:pt x="84" y="119"/>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01356;p121">
              <a:extLst>
                <a:ext uri="{FF2B5EF4-FFF2-40B4-BE49-F238E27FC236}">
                  <a16:creationId xmlns:a16="http://schemas.microsoft.com/office/drawing/2014/main" id="{AECDDC61-255D-4EDF-AF68-742134F366FE}"/>
                </a:ext>
              </a:extLst>
            </p:cNvPr>
            <p:cNvSpPr/>
            <p:nvPr/>
          </p:nvSpPr>
          <p:spPr>
            <a:xfrm>
              <a:off x="7943475" y="2594988"/>
              <a:ext cx="8050" cy="21150"/>
            </a:xfrm>
            <a:custGeom>
              <a:avLst/>
              <a:gdLst/>
              <a:ahLst/>
              <a:cxnLst/>
              <a:rect l="l" t="t" r="r" b="b"/>
              <a:pathLst>
                <a:path w="322" h="846" extrusionOk="0">
                  <a:moveTo>
                    <a:pt x="0" y="0"/>
                  </a:moveTo>
                  <a:lnTo>
                    <a:pt x="0" y="0"/>
                  </a:lnTo>
                  <a:cubicBezTo>
                    <a:pt x="24" y="155"/>
                    <a:pt x="48" y="298"/>
                    <a:pt x="107" y="441"/>
                  </a:cubicBezTo>
                  <a:cubicBezTo>
                    <a:pt x="155" y="584"/>
                    <a:pt x="226" y="727"/>
                    <a:pt x="322" y="846"/>
                  </a:cubicBezTo>
                  <a:cubicBezTo>
                    <a:pt x="310" y="691"/>
                    <a:pt x="274" y="536"/>
                    <a:pt x="215" y="393"/>
                  </a:cubicBezTo>
                  <a:cubicBezTo>
                    <a:pt x="167" y="250"/>
                    <a:pt x="95" y="119"/>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01357;p121">
              <a:extLst>
                <a:ext uri="{FF2B5EF4-FFF2-40B4-BE49-F238E27FC236}">
                  <a16:creationId xmlns:a16="http://schemas.microsoft.com/office/drawing/2014/main" id="{268C1555-6DCA-428C-8C2B-12FD83950F89}"/>
                </a:ext>
              </a:extLst>
            </p:cNvPr>
            <p:cNvSpPr/>
            <p:nvPr/>
          </p:nvSpPr>
          <p:spPr>
            <a:xfrm>
              <a:off x="7782725" y="2385738"/>
              <a:ext cx="7775" cy="21150"/>
            </a:xfrm>
            <a:custGeom>
              <a:avLst/>
              <a:gdLst/>
              <a:ahLst/>
              <a:cxnLst/>
              <a:rect l="l" t="t" r="r" b="b"/>
              <a:pathLst>
                <a:path w="311" h="846" extrusionOk="0">
                  <a:moveTo>
                    <a:pt x="1" y="0"/>
                  </a:moveTo>
                  <a:lnTo>
                    <a:pt x="1" y="12"/>
                  </a:lnTo>
                  <a:cubicBezTo>
                    <a:pt x="25" y="310"/>
                    <a:pt x="132" y="607"/>
                    <a:pt x="310" y="846"/>
                  </a:cubicBezTo>
                  <a:cubicBezTo>
                    <a:pt x="298" y="703"/>
                    <a:pt x="263" y="548"/>
                    <a:pt x="203" y="405"/>
                  </a:cubicBezTo>
                  <a:cubicBezTo>
                    <a:pt x="156" y="262"/>
                    <a:pt x="84" y="131"/>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01358;p121">
              <a:extLst>
                <a:ext uri="{FF2B5EF4-FFF2-40B4-BE49-F238E27FC236}">
                  <a16:creationId xmlns:a16="http://schemas.microsoft.com/office/drawing/2014/main" id="{91C78BCC-15EB-410B-9F50-C3C9ECD6D5D6}"/>
                </a:ext>
              </a:extLst>
            </p:cNvPr>
            <p:cNvSpPr/>
            <p:nvPr/>
          </p:nvSpPr>
          <p:spPr>
            <a:xfrm>
              <a:off x="7831850" y="2513713"/>
              <a:ext cx="8050" cy="21175"/>
            </a:xfrm>
            <a:custGeom>
              <a:avLst/>
              <a:gdLst/>
              <a:ahLst/>
              <a:cxnLst/>
              <a:rect l="l" t="t" r="r" b="b"/>
              <a:pathLst>
                <a:path w="322" h="847" extrusionOk="0">
                  <a:moveTo>
                    <a:pt x="0" y="1"/>
                  </a:moveTo>
                  <a:lnTo>
                    <a:pt x="0" y="1"/>
                  </a:lnTo>
                  <a:cubicBezTo>
                    <a:pt x="12" y="156"/>
                    <a:pt x="48" y="299"/>
                    <a:pt x="108" y="441"/>
                  </a:cubicBezTo>
                  <a:cubicBezTo>
                    <a:pt x="155" y="584"/>
                    <a:pt x="227" y="727"/>
                    <a:pt x="322" y="846"/>
                  </a:cubicBezTo>
                  <a:cubicBezTo>
                    <a:pt x="298" y="691"/>
                    <a:pt x="274" y="537"/>
                    <a:pt x="215" y="394"/>
                  </a:cubicBezTo>
                  <a:cubicBezTo>
                    <a:pt x="167" y="251"/>
                    <a:pt x="96" y="120"/>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01359;p121">
              <a:extLst>
                <a:ext uri="{FF2B5EF4-FFF2-40B4-BE49-F238E27FC236}">
                  <a16:creationId xmlns:a16="http://schemas.microsoft.com/office/drawing/2014/main" id="{08E0B67C-B0E1-4EBF-9B8B-9703F608F103}"/>
                </a:ext>
              </a:extLst>
            </p:cNvPr>
            <p:cNvSpPr/>
            <p:nvPr/>
          </p:nvSpPr>
          <p:spPr>
            <a:xfrm>
              <a:off x="7697900" y="2565813"/>
              <a:ext cx="7775" cy="21150"/>
            </a:xfrm>
            <a:custGeom>
              <a:avLst/>
              <a:gdLst/>
              <a:ahLst/>
              <a:cxnLst/>
              <a:rect l="l" t="t" r="r" b="b"/>
              <a:pathLst>
                <a:path w="311" h="846" extrusionOk="0">
                  <a:moveTo>
                    <a:pt x="1" y="0"/>
                  </a:moveTo>
                  <a:lnTo>
                    <a:pt x="1" y="0"/>
                  </a:lnTo>
                  <a:cubicBezTo>
                    <a:pt x="36" y="310"/>
                    <a:pt x="143" y="596"/>
                    <a:pt x="310" y="846"/>
                  </a:cubicBezTo>
                  <a:cubicBezTo>
                    <a:pt x="298" y="691"/>
                    <a:pt x="274" y="536"/>
                    <a:pt x="215" y="393"/>
                  </a:cubicBezTo>
                  <a:cubicBezTo>
                    <a:pt x="167" y="251"/>
                    <a:pt x="96" y="12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01360;p121">
              <a:extLst>
                <a:ext uri="{FF2B5EF4-FFF2-40B4-BE49-F238E27FC236}">
                  <a16:creationId xmlns:a16="http://schemas.microsoft.com/office/drawing/2014/main" id="{7A3DD96B-6A07-482C-B838-51D97282FFBF}"/>
                </a:ext>
              </a:extLst>
            </p:cNvPr>
            <p:cNvSpPr/>
            <p:nvPr/>
          </p:nvSpPr>
          <p:spPr>
            <a:xfrm>
              <a:off x="7788975" y="2276488"/>
              <a:ext cx="7775" cy="21150"/>
            </a:xfrm>
            <a:custGeom>
              <a:avLst/>
              <a:gdLst/>
              <a:ahLst/>
              <a:cxnLst/>
              <a:rect l="l" t="t" r="r" b="b"/>
              <a:pathLst>
                <a:path w="311" h="846" extrusionOk="0">
                  <a:moveTo>
                    <a:pt x="1" y="1"/>
                  </a:moveTo>
                  <a:cubicBezTo>
                    <a:pt x="25" y="310"/>
                    <a:pt x="132" y="596"/>
                    <a:pt x="310" y="846"/>
                  </a:cubicBezTo>
                  <a:cubicBezTo>
                    <a:pt x="299" y="691"/>
                    <a:pt x="263" y="536"/>
                    <a:pt x="203" y="394"/>
                  </a:cubicBezTo>
                  <a:cubicBezTo>
                    <a:pt x="156" y="251"/>
                    <a:pt x="84" y="120"/>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01361;p121">
              <a:extLst>
                <a:ext uri="{FF2B5EF4-FFF2-40B4-BE49-F238E27FC236}">
                  <a16:creationId xmlns:a16="http://schemas.microsoft.com/office/drawing/2014/main" id="{A1780BA5-A1FE-4829-807C-10DFDC578E48}"/>
                </a:ext>
              </a:extLst>
            </p:cNvPr>
            <p:cNvSpPr/>
            <p:nvPr/>
          </p:nvSpPr>
          <p:spPr>
            <a:xfrm>
              <a:off x="7744325" y="2342863"/>
              <a:ext cx="21175" cy="7775"/>
            </a:xfrm>
            <a:custGeom>
              <a:avLst/>
              <a:gdLst/>
              <a:ahLst/>
              <a:cxnLst/>
              <a:rect l="l" t="t" r="r" b="b"/>
              <a:pathLst>
                <a:path w="847" h="311" extrusionOk="0">
                  <a:moveTo>
                    <a:pt x="846" y="1"/>
                  </a:moveTo>
                  <a:cubicBezTo>
                    <a:pt x="691" y="13"/>
                    <a:pt x="549" y="48"/>
                    <a:pt x="406" y="96"/>
                  </a:cubicBezTo>
                  <a:cubicBezTo>
                    <a:pt x="263" y="156"/>
                    <a:pt x="120" y="227"/>
                    <a:pt x="1" y="310"/>
                  </a:cubicBezTo>
                  <a:cubicBezTo>
                    <a:pt x="156" y="298"/>
                    <a:pt x="299" y="263"/>
                    <a:pt x="441" y="215"/>
                  </a:cubicBezTo>
                  <a:cubicBezTo>
                    <a:pt x="584" y="156"/>
                    <a:pt x="727" y="84"/>
                    <a:pt x="8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01362;p121">
              <a:extLst>
                <a:ext uri="{FF2B5EF4-FFF2-40B4-BE49-F238E27FC236}">
                  <a16:creationId xmlns:a16="http://schemas.microsoft.com/office/drawing/2014/main" id="{20D50C10-BAC2-4A1E-A082-F41D479D7610}"/>
                </a:ext>
              </a:extLst>
            </p:cNvPr>
            <p:cNvSpPr/>
            <p:nvPr/>
          </p:nvSpPr>
          <p:spPr>
            <a:xfrm>
              <a:off x="7880650" y="2565813"/>
              <a:ext cx="21475" cy="7775"/>
            </a:xfrm>
            <a:custGeom>
              <a:avLst/>
              <a:gdLst/>
              <a:ahLst/>
              <a:cxnLst/>
              <a:rect l="l" t="t" r="r" b="b"/>
              <a:pathLst>
                <a:path w="859" h="311" extrusionOk="0">
                  <a:moveTo>
                    <a:pt x="858" y="0"/>
                  </a:moveTo>
                  <a:cubicBezTo>
                    <a:pt x="703" y="12"/>
                    <a:pt x="549" y="48"/>
                    <a:pt x="406" y="96"/>
                  </a:cubicBezTo>
                  <a:cubicBezTo>
                    <a:pt x="263" y="155"/>
                    <a:pt x="132" y="227"/>
                    <a:pt x="1" y="310"/>
                  </a:cubicBezTo>
                  <a:cubicBezTo>
                    <a:pt x="156" y="298"/>
                    <a:pt x="311" y="262"/>
                    <a:pt x="453" y="215"/>
                  </a:cubicBezTo>
                  <a:cubicBezTo>
                    <a:pt x="596" y="155"/>
                    <a:pt x="727" y="84"/>
                    <a:pt x="8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01363;p121">
              <a:extLst>
                <a:ext uri="{FF2B5EF4-FFF2-40B4-BE49-F238E27FC236}">
                  <a16:creationId xmlns:a16="http://schemas.microsoft.com/office/drawing/2014/main" id="{CF266AB9-745B-4CA8-AA73-B2548C2DDC5D}"/>
                </a:ext>
              </a:extLst>
            </p:cNvPr>
            <p:cNvSpPr/>
            <p:nvPr/>
          </p:nvSpPr>
          <p:spPr>
            <a:xfrm>
              <a:off x="7701175" y="2470263"/>
              <a:ext cx="21150" cy="7775"/>
            </a:xfrm>
            <a:custGeom>
              <a:avLst/>
              <a:gdLst/>
              <a:ahLst/>
              <a:cxnLst/>
              <a:rect l="l" t="t" r="r" b="b"/>
              <a:pathLst>
                <a:path w="846" h="311" extrusionOk="0">
                  <a:moveTo>
                    <a:pt x="846" y="1"/>
                  </a:moveTo>
                  <a:lnTo>
                    <a:pt x="846" y="1"/>
                  </a:lnTo>
                  <a:cubicBezTo>
                    <a:pt x="536" y="24"/>
                    <a:pt x="251" y="132"/>
                    <a:pt x="1" y="310"/>
                  </a:cubicBezTo>
                  <a:cubicBezTo>
                    <a:pt x="298" y="286"/>
                    <a:pt x="596" y="179"/>
                    <a:pt x="8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01364;p121">
              <a:extLst>
                <a:ext uri="{FF2B5EF4-FFF2-40B4-BE49-F238E27FC236}">
                  <a16:creationId xmlns:a16="http://schemas.microsoft.com/office/drawing/2014/main" id="{3145388D-1258-44FE-8E1F-F3F12834F1D5}"/>
                </a:ext>
              </a:extLst>
            </p:cNvPr>
            <p:cNvSpPr/>
            <p:nvPr/>
          </p:nvSpPr>
          <p:spPr>
            <a:xfrm>
              <a:off x="7918475" y="2361913"/>
              <a:ext cx="19650" cy="7475"/>
            </a:xfrm>
            <a:custGeom>
              <a:avLst/>
              <a:gdLst/>
              <a:ahLst/>
              <a:cxnLst/>
              <a:rect l="l" t="t" r="r" b="b"/>
              <a:pathLst>
                <a:path w="786" h="299" extrusionOk="0">
                  <a:moveTo>
                    <a:pt x="762" y="1"/>
                  </a:moveTo>
                  <a:cubicBezTo>
                    <a:pt x="643" y="13"/>
                    <a:pt x="512" y="48"/>
                    <a:pt x="405" y="96"/>
                  </a:cubicBezTo>
                  <a:cubicBezTo>
                    <a:pt x="250" y="144"/>
                    <a:pt x="119" y="215"/>
                    <a:pt x="0" y="298"/>
                  </a:cubicBezTo>
                  <a:cubicBezTo>
                    <a:pt x="155" y="286"/>
                    <a:pt x="298" y="251"/>
                    <a:pt x="441" y="203"/>
                  </a:cubicBezTo>
                  <a:cubicBezTo>
                    <a:pt x="560" y="156"/>
                    <a:pt x="679" y="108"/>
                    <a:pt x="786" y="36"/>
                  </a:cubicBezTo>
                  <a:cubicBezTo>
                    <a:pt x="774" y="25"/>
                    <a:pt x="774" y="13"/>
                    <a:pt x="7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01365;p121">
              <a:extLst>
                <a:ext uri="{FF2B5EF4-FFF2-40B4-BE49-F238E27FC236}">
                  <a16:creationId xmlns:a16="http://schemas.microsoft.com/office/drawing/2014/main" id="{228F8A0A-D0FF-423C-8CBF-BFD591E9210E}"/>
                </a:ext>
              </a:extLst>
            </p:cNvPr>
            <p:cNvSpPr/>
            <p:nvPr/>
          </p:nvSpPr>
          <p:spPr>
            <a:xfrm>
              <a:off x="7775600" y="2565813"/>
              <a:ext cx="21450" cy="7775"/>
            </a:xfrm>
            <a:custGeom>
              <a:avLst/>
              <a:gdLst/>
              <a:ahLst/>
              <a:cxnLst/>
              <a:rect l="l" t="t" r="r" b="b"/>
              <a:pathLst>
                <a:path w="858" h="311" extrusionOk="0">
                  <a:moveTo>
                    <a:pt x="857" y="0"/>
                  </a:moveTo>
                  <a:lnTo>
                    <a:pt x="857" y="0"/>
                  </a:lnTo>
                  <a:cubicBezTo>
                    <a:pt x="548" y="24"/>
                    <a:pt x="250" y="131"/>
                    <a:pt x="0" y="310"/>
                  </a:cubicBezTo>
                  <a:cubicBezTo>
                    <a:pt x="155" y="298"/>
                    <a:pt x="310" y="262"/>
                    <a:pt x="453" y="203"/>
                  </a:cubicBezTo>
                  <a:cubicBezTo>
                    <a:pt x="595" y="155"/>
                    <a:pt x="726" y="84"/>
                    <a:pt x="8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01366;p121">
              <a:extLst>
                <a:ext uri="{FF2B5EF4-FFF2-40B4-BE49-F238E27FC236}">
                  <a16:creationId xmlns:a16="http://schemas.microsoft.com/office/drawing/2014/main" id="{73342E95-A381-4967-8B47-420878FDDC94}"/>
                </a:ext>
              </a:extLst>
            </p:cNvPr>
            <p:cNvSpPr/>
            <p:nvPr/>
          </p:nvSpPr>
          <p:spPr>
            <a:xfrm>
              <a:off x="7826775" y="2427113"/>
              <a:ext cx="21175" cy="7750"/>
            </a:xfrm>
            <a:custGeom>
              <a:avLst/>
              <a:gdLst/>
              <a:ahLst/>
              <a:cxnLst/>
              <a:rect l="l" t="t" r="r" b="b"/>
              <a:pathLst>
                <a:path w="847" h="310" extrusionOk="0">
                  <a:moveTo>
                    <a:pt x="846" y="0"/>
                  </a:moveTo>
                  <a:lnTo>
                    <a:pt x="846" y="0"/>
                  </a:lnTo>
                  <a:cubicBezTo>
                    <a:pt x="692" y="12"/>
                    <a:pt x="537" y="48"/>
                    <a:pt x="394" y="95"/>
                  </a:cubicBezTo>
                  <a:cubicBezTo>
                    <a:pt x="251" y="143"/>
                    <a:pt x="120" y="215"/>
                    <a:pt x="1" y="310"/>
                  </a:cubicBezTo>
                  <a:cubicBezTo>
                    <a:pt x="299" y="286"/>
                    <a:pt x="596" y="179"/>
                    <a:pt x="8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01367;p121">
              <a:extLst>
                <a:ext uri="{FF2B5EF4-FFF2-40B4-BE49-F238E27FC236}">
                  <a16:creationId xmlns:a16="http://schemas.microsoft.com/office/drawing/2014/main" id="{F367C352-1322-4A86-AE78-E6227A637E9A}"/>
                </a:ext>
              </a:extLst>
            </p:cNvPr>
            <p:cNvSpPr/>
            <p:nvPr/>
          </p:nvSpPr>
          <p:spPr>
            <a:xfrm>
              <a:off x="7772950" y="2226538"/>
              <a:ext cx="94550" cy="59500"/>
            </a:xfrm>
            <a:custGeom>
              <a:avLst/>
              <a:gdLst/>
              <a:ahLst/>
              <a:cxnLst/>
              <a:rect l="l" t="t" r="r" b="b"/>
              <a:pathLst>
                <a:path w="3782" h="2380" extrusionOk="0">
                  <a:moveTo>
                    <a:pt x="3757" y="0"/>
                  </a:moveTo>
                  <a:cubicBezTo>
                    <a:pt x="3753" y="0"/>
                    <a:pt x="3749" y="3"/>
                    <a:pt x="3749" y="10"/>
                  </a:cubicBezTo>
                  <a:cubicBezTo>
                    <a:pt x="3499" y="367"/>
                    <a:pt x="3226" y="701"/>
                    <a:pt x="2916" y="1010"/>
                  </a:cubicBezTo>
                  <a:cubicBezTo>
                    <a:pt x="2654" y="1308"/>
                    <a:pt x="2356" y="1570"/>
                    <a:pt x="2047" y="1784"/>
                  </a:cubicBezTo>
                  <a:cubicBezTo>
                    <a:pt x="1737" y="2034"/>
                    <a:pt x="1368" y="2189"/>
                    <a:pt x="975" y="2237"/>
                  </a:cubicBezTo>
                  <a:cubicBezTo>
                    <a:pt x="971" y="2237"/>
                    <a:pt x="967" y="2237"/>
                    <a:pt x="963" y="2237"/>
                  </a:cubicBezTo>
                  <a:cubicBezTo>
                    <a:pt x="0" y="2237"/>
                    <a:pt x="154" y="829"/>
                    <a:pt x="225" y="225"/>
                  </a:cubicBezTo>
                  <a:lnTo>
                    <a:pt x="225" y="225"/>
                  </a:lnTo>
                  <a:cubicBezTo>
                    <a:pt x="94" y="713"/>
                    <a:pt x="82" y="1237"/>
                    <a:pt x="189" y="1737"/>
                  </a:cubicBezTo>
                  <a:cubicBezTo>
                    <a:pt x="249" y="2106"/>
                    <a:pt x="559" y="2368"/>
                    <a:pt x="928" y="2380"/>
                  </a:cubicBezTo>
                  <a:cubicBezTo>
                    <a:pt x="1344" y="2356"/>
                    <a:pt x="1737" y="2201"/>
                    <a:pt x="2071" y="1951"/>
                  </a:cubicBezTo>
                  <a:cubicBezTo>
                    <a:pt x="2416" y="1713"/>
                    <a:pt x="2737" y="1427"/>
                    <a:pt x="3011" y="1094"/>
                  </a:cubicBezTo>
                  <a:cubicBezTo>
                    <a:pt x="3285" y="748"/>
                    <a:pt x="3535" y="391"/>
                    <a:pt x="3773" y="22"/>
                  </a:cubicBezTo>
                  <a:cubicBezTo>
                    <a:pt x="3781" y="14"/>
                    <a:pt x="3767" y="0"/>
                    <a:pt x="37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01368;p121">
              <a:extLst>
                <a:ext uri="{FF2B5EF4-FFF2-40B4-BE49-F238E27FC236}">
                  <a16:creationId xmlns:a16="http://schemas.microsoft.com/office/drawing/2014/main" id="{6ED49E76-F5E1-429F-8810-F6F87B65ADBE}"/>
                </a:ext>
              </a:extLst>
            </p:cNvPr>
            <p:cNvSpPr/>
            <p:nvPr/>
          </p:nvSpPr>
          <p:spPr>
            <a:xfrm>
              <a:off x="7415125" y="2446463"/>
              <a:ext cx="329225" cy="275650"/>
            </a:xfrm>
            <a:custGeom>
              <a:avLst/>
              <a:gdLst/>
              <a:ahLst/>
              <a:cxnLst/>
              <a:rect l="l" t="t" r="r" b="b"/>
              <a:pathLst>
                <a:path w="13169" h="11026" extrusionOk="0">
                  <a:moveTo>
                    <a:pt x="8264" y="0"/>
                  </a:moveTo>
                  <a:lnTo>
                    <a:pt x="1" y="810"/>
                  </a:lnTo>
                  <a:lnTo>
                    <a:pt x="4906" y="11025"/>
                  </a:lnTo>
                  <a:lnTo>
                    <a:pt x="13169" y="10216"/>
                  </a:lnTo>
                  <a:lnTo>
                    <a:pt x="82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01369;p121">
              <a:extLst>
                <a:ext uri="{FF2B5EF4-FFF2-40B4-BE49-F238E27FC236}">
                  <a16:creationId xmlns:a16="http://schemas.microsoft.com/office/drawing/2014/main" id="{E3D2EC59-1656-4476-8A0C-7ADEAAACCE1E}"/>
                </a:ext>
              </a:extLst>
            </p:cNvPr>
            <p:cNvSpPr/>
            <p:nvPr/>
          </p:nvSpPr>
          <p:spPr>
            <a:xfrm>
              <a:off x="7401150" y="2447938"/>
              <a:ext cx="328925" cy="275650"/>
            </a:xfrm>
            <a:custGeom>
              <a:avLst/>
              <a:gdLst/>
              <a:ahLst/>
              <a:cxnLst/>
              <a:rect l="l" t="t" r="r" b="b"/>
              <a:pathLst>
                <a:path w="13157" h="11026" extrusionOk="0">
                  <a:moveTo>
                    <a:pt x="8263" y="1"/>
                  </a:moveTo>
                  <a:lnTo>
                    <a:pt x="0" y="810"/>
                  </a:lnTo>
                  <a:lnTo>
                    <a:pt x="4905" y="11026"/>
                  </a:lnTo>
                  <a:lnTo>
                    <a:pt x="13156" y="10216"/>
                  </a:lnTo>
                  <a:lnTo>
                    <a:pt x="82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01370;p121">
              <a:extLst>
                <a:ext uri="{FF2B5EF4-FFF2-40B4-BE49-F238E27FC236}">
                  <a16:creationId xmlns:a16="http://schemas.microsoft.com/office/drawing/2014/main" id="{59925D20-16C8-4387-996D-AD8E54F6C957}"/>
                </a:ext>
              </a:extLst>
            </p:cNvPr>
            <p:cNvSpPr/>
            <p:nvPr/>
          </p:nvSpPr>
          <p:spPr>
            <a:xfrm>
              <a:off x="7583900" y="2439913"/>
              <a:ext cx="16100" cy="20150"/>
            </a:xfrm>
            <a:custGeom>
              <a:avLst/>
              <a:gdLst/>
              <a:ahLst/>
              <a:cxnLst/>
              <a:rect l="l" t="t" r="r" b="b"/>
              <a:pathLst>
                <a:path w="644" h="806" extrusionOk="0">
                  <a:moveTo>
                    <a:pt x="167" y="0"/>
                  </a:moveTo>
                  <a:cubicBezTo>
                    <a:pt x="72" y="0"/>
                    <a:pt x="0" y="84"/>
                    <a:pt x="0" y="179"/>
                  </a:cubicBezTo>
                  <a:cubicBezTo>
                    <a:pt x="12" y="262"/>
                    <a:pt x="36" y="334"/>
                    <a:pt x="72" y="405"/>
                  </a:cubicBezTo>
                  <a:cubicBezTo>
                    <a:pt x="143" y="584"/>
                    <a:pt x="286" y="726"/>
                    <a:pt x="477" y="798"/>
                  </a:cubicBezTo>
                  <a:cubicBezTo>
                    <a:pt x="488" y="803"/>
                    <a:pt x="499" y="805"/>
                    <a:pt x="508" y="805"/>
                  </a:cubicBezTo>
                  <a:cubicBezTo>
                    <a:pt x="562" y="805"/>
                    <a:pt x="560" y="723"/>
                    <a:pt x="489" y="703"/>
                  </a:cubicBezTo>
                  <a:cubicBezTo>
                    <a:pt x="370" y="655"/>
                    <a:pt x="274" y="560"/>
                    <a:pt x="215" y="453"/>
                  </a:cubicBezTo>
                  <a:cubicBezTo>
                    <a:pt x="215" y="429"/>
                    <a:pt x="203" y="417"/>
                    <a:pt x="191" y="393"/>
                  </a:cubicBezTo>
                  <a:cubicBezTo>
                    <a:pt x="167" y="334"/>
                    <a:pt x="155" y="262"/>
                    <a:pt x="155" y="191"/>
                  </a:cubicBezTo>
                  <a:cubicBezTo>
                    <a:pt x="167" y="167"/>
                    <a:pt x="179" y="131"/>
                    <a:pt x="203" y="119"/>
                  </a:cubicBezTo>
                  <a:lnTo>
                    <a:pt x="215" y="119"/>
                  </a:lnTo>
                  <a:cubicBezTo>
                    <a:pt x="227" y="113"/>
                    <a:pt x="236" y="110"/>
                    <a:pt x="245" y="110"/>
                  </a:cubicBezTo>
                  <a:cubicBezTo>
                    <a:pt x="253" y="110"/>
                    <a:pt x="262" y="113"/>
                    <a:pt x="274" y="119"/>
                  </a:cubicBezTo>
                  <a:cubicBezTo>
                    <a:pt x="310" y="119"/>
                    <a:pt x="346" y="143"/>
                    <a:pt x="381" y="167"/>
                  </a:cubicBezTo>
                  <a:cubicBezTo>
                    <a:pt x="405" y="191"/>
                    <a:pt x="441" y="226"/>
                    <a:pt x="465" y="274"/>
                  </a:cubicBezTo>
                  <a:cubicBezTo>
                    <a:pt x="489" y="286"/>
                    <a:pt x="501" y="310"/>
                    <a:pt x="512" y="322"/>
                  </a:cubicBezTo>
                  <a:lnTo>
                    <a:pt x="512" y="334"/>
                  </a:lnTo>
                  <a:cubicBezTo>
                    <a:pt x="512" y="345"/>
                    <a:pt x="524" y="357"/>
                    <a:pt x="524" y="357"/>
                  </a:cubicBezTo>
                  <a:lnTo>
                    <a:pt x="524" y="369"/>
                  </a:lnTo>
                  <a:lnTo>
                    <a:pt x="643" y="357"/>
                  </a:lnTo>
                  <a:cubicBezTo>
                    <a:pt x="608" y="298"/>
                    <a:pt x="560" y="226"/>
                    <a:pt x="512" y="167"/>
                  </a:cubicBezTo>
                  <a:cubicBezTo>
                    <a:pt x="429" y="72"/>
                    <a:pt x="298" y="0"/>
                    <a:pt x="1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01371;p121">
              <a:extLst>
                <a:ext uri="{FF2B5EF4-FFF2-40B4-BE49-F238E27FC236}">
                  <a16:creationId xmlns:a16="http://schemas.microsoft.com/office/drawing/2014/main" id="{AE0C88D9-C48E-4F18-83B1-A8817F17AE74}"/>
                </a:ext>
              </a:extLst>
            </p:cNvPr>
            <p:cNvSpPr/>
            <p:nvPr/>
          </p:nvSpPr>
          <p:spPr>
            <a:xfrm>
              <a:off x="7567825" y="2441388"/>
              <a:ext cx="16100" cy="20450"/>
            </a:xfrm>
            <a:custGeom>
              <a:avLst/>
              <a:gdLst/>
              <a:ahLst/>
              <a:cxnLst/>
              <a:rect l="l" t="t" r="r" b="b"/>
              <a:pathLst>
                <a:path w="644" h="818" extrusionOk="0">
                  <a:moveTo>
                    <a:pt x="167" y="1"/>
                  </a:moveTo>
                  <a:cubicBezTo>
                    <a:pt x="72" y="13"/>
                    <a:pt x="1" y="96"/>
                    <a:pt x="1" y="191"/>
                  </a:cubicBezTo>
                  <a:cubicBezTo>
                    <a:pt x="12" y="263"/>
                    <a:pt x="24" y="346"/>
                    <a:pt x="72" y="406"/>
                  </a:cubicBezTo>
                  <a:cubicBezTo>
                    <a:pt x="143" y="584"/>
                    <a:pt x="286" y="727"/>
                    <a:pt x="465" y="810"/>
                  </a:cubicBezTo>
                  <a:cubicBezTo>
                    <a:pt x="476" y="815"/>
                    <a:pt x="487" y="818"/>
                    <a:pt x="496" y="818"/>
                  </a:cubicBezTo>
                  <a:cubicBezTo>
                    <a:pt x="550" y="818"/>
                    <a:pt x="548" y="734"/>
                    <a:pt x="477" y="703"/>
                  </a:cubicBezTo>
                  <a:cubicBezTo>
                    <a:pt x="358" y="656"/>
                    <a:pt x="262" y="560"/>
                    <a:pt x="203" y="453"/>
                  </a:cubicBezTo>
                  <a:cubicBezTo>
                    <a:pt x="203" y="441"/>
                    <a:pt x="191" y="417"/>
                    <a:pt x="179" y="394"/>
                  </a:cubicBezTo>
                  <a:cubicBezTo>
                    <a:pt x="155" y="334"/>
                    <a:pt x="143" y="263"/>
                    <a:pt x="155" y="203"/>
                  </a:cubicBezTo>
                  <a:cubicBezTo>
                    <a:pt x="155" y="167"/>
                    <a:pt x="167" y="144"/>
                    <a:pt x="191" y="120"/>
                  </a:cubicBezTo>
                  <a:lnTo>
                    <a:pt x="215" y="120"/>
                  </a:lnTo>
                  <a:cubicBezTo>
                    <a:pt x="227" y="114"/>
                    <a:pt x="239" y="111"/>
                    <a:pt x="249" y="111"/>
                  </a:cubicBezTo>
                  <a:cubicBezTo>
                    <a:pt x="259" y="111"/>
                    <a:pt x="268" y="114"/>
                    <a:pt x="274" y="120"/>
                  </a:cubicBezTo>
                  <a:cubicBezTo>
                    <a:pt x="310" y="132"/>
                    <a:pt x="346" y="144"/>
                    <a:pt x="382" y="167"/>
                  </a:cubicBezTo>
                  <a:cubicBezTo>
                    <a:pt x="417" y="203"/>
                    <a:pt x="441" y="239"/>
                    <a:pt x="465" y="275"/>
                  </a:cubicBezTo>
                  <a:cubicBezTo>
                    <a:pt x="489" y="286"/>
                    <a:pt x="501" y="310"/>
                    <a:pt x="512" y="334"/>
                  </a:cubicBezTo>
                  <a:lnTo>
                    <a:pt x="512" y="346"/>
                  </a:lnTo>
                  <a:lnTo>
                    <a:pt x="524" y="370"/>
                  </a:lnTo>
                  <a:lnTo>
                    <a:pt x="524" y="382"/>
                  </a:lnTo>
                  <a:lnTo>
                    <a:pt x="643" y="370"/>
                  </a:lnTo>
                  <a:cubicBezTo>
                    <a:pt x="608" y="298"/>
                    <a:pt x="560" y="227"/>
                    <a:pt x="512" y="167"/>
                  </a:cubicBezTo>
                  <a:cubicBezTo>
                    <a:pt x="429" y="72"/>
                    <a:pt x="310" y="1"/>
                    <a:pt x="1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01372;p121">
              <a:extLst>
                <a:ext uri="{FF2B5EF4-FFF2-40B4-BE49-F238E27FC236}">
                  <a16:creationId xmlns:a16="http://schemas.microsoft.com/office/drawing/2014/main" id="{368FFFF2-4B45-4726-A178-B54DD3AE6632}"/>
                </a:ext>
              </a:extLst>
            </p:cNvPr>
            <p:cNvSpPr/>
            <p:nvPr/>
          </p:nvSpPr>
          <p:spPr>
            <a:xfrm>
              <a:off x="7551150" y="2443188"/>
              <a:ext cx="16100" cy="20150"/>
            </a:xfrm>
            <a:custGeom>
              <a:avLst/>
              <a:gdLst/>
              <a:ahLst/>
              <a:cxnLst/>
              <a:rect l="l" t="t" r="r" b="b"/>
              <a:pathLst>
                <a:path w="644" h="806" extrusionOk="0">
                  <a:moveTo>
                    <a:pt x="167" y="0"/>
                  </a:moveTo>
                  <a:cubicBezTo>
                    <a:pt x="72" y="0"/>
                    <a:pt x="1" y="83"/>
                    <a:pt x="1" y="179"/>
                  </a:cubicBezTo>
                  <a:cubicBezTo>
                    <a:pt x="13" y="262"/>
                    <a:pt x="36" y="334"/>
                    <a:pt x="84" y="405"/>
                  </a:cubicBezTo>
                  <a:cubicBezTo>
                    <a:pt x="156" y="584"/>
                    <a:pt x="298" y="726"/>
                    <a:pt x="489" y="798"/>
                  </a:cubicBezTo>
                  <a:cubicBezTo>
                    <a:pt x="501" y="803"/>
                    <a:pt x="511" y="805"/>
                    <a:pt x="519" y="805"/>
                  </a:cubicBezTo>
                  <a:cubicBezTo>
                    <a:pt x="571" y="805"/>
                    <a:pt x="562" y="721"/>
                    <a:pt x="501" y="691"/>
                  </a:cubicBezTo>
                  <a:cubicBezTo>
                    <a:pt x="382" y="643"/>
                    <a:pt x="287" y="560"/>
                    <a:pt x="227" y="453"/>
                  </a:cubicBezTo>
                  <a:cubicBezTo>
                    <a:pt x="215" y="429"/>
                    <a:pt x="215" y="405"/>
                    <a:pt x="203" y="393"/>
                  </a:cubicBezTo>
                  <a:cubicBezTo>
                    <a:pt x="179" y="322"/>
                    <a:pt x="167" y="262"/>
                    <a:pt x="179" y="191"/>
                  </a:cubicBezTo>
                  <a:cubicBezTo>
                    <a:pt x="179" y="155"/>
                    <a:pt x="191" y="131"/>
                    <a:pt x="215" y="119"/>
                  </a:cubicBezTo>
                  <a:lnTo>
                    <a:pt x="227" y="119"/>
                  </a:lnTo>
                  <a:cubicBezTo>
                    <a:pt x="239" y="113"/>
                    <a:pt x="248" y="110"/>
                    <a:pt x="257" y="110"/>
                  </a:cubicBezTo>
                  <a:cubicBezTo>
                    <a:pt x="266" y="110"/>
                    <a:pt x="275" y="113"/>
                    <a:pt x="287" y="119"/>
                  </a:cubicBezTo>
                  <a:cubicBezTo>
                    <a:pt x="322" y="119"/>
                    <a:pt x="358" y="143"/>
                    <a:pt x="382" y="167"/>
                  </a:cubicBezTo>
                  <a:cubicBezTo>
                    <a:pt x="417" y="191"/>
                    <a:pt x="453" y="226"/>
                    <a:pt x="477" y="262"/>
                  </a:cubicBezTo>
                  <a:cubicBezTo>
                    <a:pt x="501" y="286"/>
                    <a:pt x="513" y="310"/>
                    <a:pt x="525" y="322"/>
                  </a:cubicBezTo>
                  <a:lnTo>
                    <a:pt x="525" y="369"/>
                  </a:lnTo>
                  <a:lnTo>
                    <a:pt x="644" y="357"/>
                  </a:lnTo>
                  <a:cubicBezTo>
                    <a:pt x="608" y="286"/>
                    <a:pt x="560" y="226"/>
                    <a:pt x="513" y="167"/>
                  </a:cubicBezTo>
                  <a:cubicBezTo>
                    <a:pt x="429" y="60"/>
                    <a:pt x="298" y="0"/>
                    <a:pt x="1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01373;p121">
              <a:extLst>
                <a:ext uri="{FF2B5EF4-FFF2-40B4-BE49-F238E27FC236}">
                  <a16:creationId xmlns:a16="http://schemas.microsoft.com/office/drawing/2014/main" id="{E8F9D17A-8640-48DB-9071-C94D4A794624}"/>
                </a:ext>
              </a:extLst>
            </p:cNvPr>
            <p:cNvSpPr/>
            <p:nvPr/>
          </p:nvSpPr>
          <p:spPr>
            <a:xfrm>
              <a:off x="7535375" y="2444663"/>
              <a:ext cx="15800" cy="20150"/>
            </a:xfrm>
            <a:custGeom>
              <a:avLst/>
              <a:gdLst/>
              <a:ahLst/>
              <a:cxnLst/>
              <a:rect l="l" t="t" r="r" b="b"/>
              <a:pathLst>
                <a:path w="632" h="806" extrusionOk="0">
                  <a:moveTo>
                    <a:pt x="167" y="1"/>
                  </a:moveTo>
                  <a:cubicBezTo>
                    <a:pt x="72" y="1"/>
                    <a:pt x="1" y="84"/>
                    <a:pt x="1" y="191"/>
                  </a:cubicBezTo>
                  <a:cubicBezTo>
                    <a:pt x="1" y="263"/>
                    <a:pt x="25" y="334"/>
                    <a:pt x="72" y="405"/>
                  </a:cubicBezTo>
                  <a:cubicBezTo>
                    <a:pt x="144" y="584"/>
                    <a:pt x="286" y="727"/>
                    <a:pt x="465" y="798"/>
                  </a:cubicBezTo>
                  <a:cubicBezTo>
                    <a:pt x="477" y="803"/>
                    <a:pt x="487" y="806"/>
                    <a:pt x="496" y="806"/>
                  </a:cubicBezTo>
                  <a:cubicBezTo>
                    <a:pt x="550" y="806"/>
                    <a:pt x="549" y="724"/>
                    <a:pt x="477" y="703"/>
                  </a:cubicBezTo>
                  <a:cubicBezTo>
                    <a:pt x="370" y="644"/>
                    <a:pt x="275" y="560"/>
                    <a:pt x="215" y="453"/>
                  </a:cubicBezTo>
                  <a:cubicBezTo>
                    <a:pt x="203" y="429"/>
                    <a:pt x="191" y="417"/>
                    <a:pt x="191" y="394"/>
                  </a:cubicBezTo>
                  <a:cubicBezTo>
                    <a:pt x="156" y="334"/>
                    <a:pt x="144" y="263"/>
                    <a:pt x="156" y="191"/>
                  </a:cubicBezTo>
                  <a:cubicBezTo>
                    <a:pt x="156" y="167"/>
                    <a:pt x="179" y="132"/>
                    <a:pt x="191" y="120"/>
                  </a:cubicBezTo>
                  <a:lnTo>
                    <a:pt x="215" y="120"/>
                  </a:lnTo>
                  <a:cubicBezTo>
                    <a:pt x="221" y="114"/>
                    <a:pt x="230" y="111"/>
                    <a:pt x="240" y="111"/>
                  </a:cubicBezTo>
                  <a:cubicBezTo>
                    <a:pt x="251" y="111"/>
                    <a:pt x="263" y="114"/>
                    <a:pt x="275" y="120"/>
                  </a:cubicBezTo>
                  <a:cubicBezTo>
                    <a:pt x="310" y="132"/>
                    <a:pt x="346" y="144"/>
                    <a:pt x="370" y="167"/>
                  </a:cubicBezTo>
                  <a:cubicBezTo>
                    <a:pt x="406" y="203"/>
                    <a:pt x="441" y="227"/>
                    <a:pt x="465" y="275"/>
                  </a:cubicBezTo>
                  <a:cubicBezTo>
                    <a:pt x="477" y="286"/>
                    <a:pt x="489" y="310"/>
                    <a:pt x="501" y="322"/>
                  </a:cubicBezTo>
                  <a:lnTo>
                    <a:pt x="501" y="346"/>
                  </a:lnTo>
                  <a:cubicBezTo>
                    <a:pt x="513" y="346"/>
                    <a:pt x="513" y="358"/>
                    <a:pt x="513" y="358"/>
                  </a:cubicBezTo>
                  <a:lnTo>
                    <a:pt x="513" y="370"/>
                  </a:lnTo>
                  <a:lnTo>
                    <a:pt x="632" y="358"/>
                  </a:lnTo>
                  <a:cubicBezTo>
                    <a:pt x="596" y="298"/>
                    <a:pt x="560" y="227"/>
                    <a:pt x="501" y="167"/>
                  </a:cubicBezTo>
                  <a:cubicBezTo>
                    <a:pt x="417" y="72"/>
                    <a:pt x="298" y="1"/>
                    <a:pt x="1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01374;p121">
              <a:extLst>
                <a:ext uri="{FF2B5EF4-FFF2-40B4-BE49-F238E27FC236}">
                  <a16:creationId xmlns:a16="http://schemas.microsoft.com/office/drawing/2014/main" id="{CFFA11EB-24AB-429C-9F28-DBFFA17A1B4B}"/>
                </a:ext>
              </a:extLst>
            </p:cNvPr>
            <p:cNvSpPr/>
            <p:nvPr/>
          </p:nvSpPr>
          <p:spPr>
            <a:xfrm>
              <a:off x="7519300" y="2446763"/>
              <a:ext cx="16100" cy="19850"/>
            </a:xfrm>
            <a:custGeom>
              <a:avLst/>
              <a:gdLst/>
              <a:ahLst/>
              <a:cxnLst/>
              <a:rect l="l" t="t" r="r" b="b"/>
              <a:pathLst>
                <a:path w="644" h="794" extrusionOk="0">
                  <a:moveTo>
                    <a:pt x="167" y="0"/>
                  </a:moveTo>
                  <a:cubicBezTo>
                    <a:pt x="72" y="0"/>
                    <a:pt x="1" y="83"/>
                    <a:pt x="1" y="191"/>
                  </a:cubicBezTo>
                  <a:cubicBezTo>
                    <a:pt x="13" y="262"/>
                    <a:pt x="37" y="333"/>
                    <a:pt x="72" y="393"/>
                  </a:cubicBezTo>
                  <a:cubicBezTo>
                    <a:pt x="144" y="571"/>
                    <a:pt x="287" y="714"/>
                    <a:pt x="465" y="786"/>
                  </a:cubicBezTo>
                  <a:cubicBezTo>
                    <a:pt x="477" y="791"/>
                    <a:pt x="487" y="793"/>
                    <a:pt x="496" y="793"/>
                  </a:cubicBezTo>
                  <a:cubicBezTo>
                    <a:pt x="550" y="793"/>
                    <a:pt x="549" y="711"/>
                    <a:pt x="477" y="691"/>
                  </a:cubicBezTo>
                  <a:cubicBezTo>
                    <a:pt x="358" y="631"/>
                    <a:pt x="263" y="548"/>
                    <a:pt x="215" y="441"/>
                  </a:cubicBezTo>
                  <a:cubicBezTo>
                    <a:pt x="203" y="417"/>
                    <a:pt x="191" y="405"/>
                    <a:pt x="191" y="381"/>
                  </a:cubicBezTo>
                  <a:cubicBezTo>
                    <a:pt x="156" y="321"/>
                    <a:pt x="144" y="250"/>
                    <a:pt x="156" y="179"/>
                  </a:cubicBezTo>
                  <a:cubicBezTo>
                    <a:pt x="156" y="155"/>
                    <a:pt x="167" y="119"/>
                    <a:pt x="191" y="107"/>
                  </a:cubicBezTo>
                  <a:lnTo>
                    <a:pt x="215" y="107"/>
                  </a:lnTo>
                  <a:cubicBezTo>
                    <a:pt x="227" y="101"/>
                    <a:pt x="236" y="98"/>
                    <a:pt x="245" y="98"/>
                  </a:cubicBezTo>
                  <a:cubicBezTo>
                    <a:pt x="254" y="98"/>
                    <a:pt x="263" y="101"/>
                    <a:pt x="275" y="107"/>
                  </a:cubicBezTo>
                  <a:cubicBezTo>
                    <a:pt x="310" y="107"/>
                    <a:pt x="346" y="131"/>
                    <a:pt x="382" y="155"/>
                  </a:cubicBezTo>
                  <a:cubicBezTo>
                    <a:pt x="418" y="179"/>
                    <a:pt x="441" y="214"/>
                    <a:pt x="465" y="262"/>
                  </a:cubicBezTo>
                  <a:cubicBezTo>
                    <a:pt x="489" y="274"/>
                    <a:pt x="501" y="298"/>
                    <a:pt x="513" y="310"/>
                  </a:cubicBezTo>
                  <a:lnTo>
                    <a:pt x="513" y="333"/>
                  </a:lnTo>
                  <a:cubicBezTo>
                    <a:pt x="513" y="333"/>
                    <a:pt x="525" y="345"/>
                    <a:pt x="525" y="345"/>
                  </a:cubicBezTo>
                  <a:lnTo>
                    <a:pt x="525" y="357"/>
                  </a:lnTo>
                  <a:lnTo>
                    <a:pt x="644" y="357"/>
                  </a:lnTo>
                  <a:cubicBezTo>
                    <a:pt x="608" y="286"/>
                    <a:pt x="560" y="226"/>
                    <a:pt x="513" y="167"/>
                  </a:cubicBezTo>
                  <a:cubicBezTo>
                    <a:pt x="429" y="60"/>
                    <a:pt x="298" y="0"/>
                    <a:pt x="1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01375;p121">
              <a:extLst>
                <a:ext uri="{FF2B5EF4-FFF2-40B4-BE49-F238E27FC236}">
                  <a16:creationId xmlns:a16="http://schemas.microsoft.com/office/drawing/2014/main" id="{FDAF68DD-EC04-4E31-B4C1-995ED568A49A}"/>
                </a:ext>
              </a:extLst>
            </p:cNvPr>
            <p:cNvSpPr/>
            <p:nvPr/>
          </p:nvSpPr>
          <p:spPr>
            <a:xfrm>
              <a:off x="7502925" y="2448238"/>
              <a:ext cx="16100" cy="19850"/>
            </a:xfrm>
            <a:custGeom>
              <a:avLst/>
              <a:gdLst/>
              <a:ahLst/>
              <a:cxnLst/>
              <a:rect l="l" t="t" r="r" b="b"/>
              <a:pathLst>
                <a:path w="644" h="794" extrusionOk="0">
                  <a:moveTo>
                    <a:pt x="168" y="1"/>
                  </a:moveTo>
                  <a:cubicBezTo>
                    <a:pt x="72" y="1"/>
                    <a:pt x="1" y="84"/>
                    <a:pt x="1" y="179"/>
                  </a:cubicBezTo>
                  <a:cubicBezTo>
                    <a:pt x="13" y="251"/>
                    <a:pt x="37" y="322"/>
                    <a:pt x="72" y="393"/>
                  </a:cubicBezTo>
                  <a:cubicBezTo>
                    <a:pt x="156" y="572"/>
                    <a:pt x="299" y="715"/>
                    <a:pt x="477" y="786"/>
                  </a:cubicBezTo>
                  <a:cubicBezTo>
                    <a:pt x="489" y="791"/>
                    <a:pt x="499" y="794"/>
                    <a:pt x="508" y="794"/>
                  </a:cubicBezTo>
                  <a:cubicBezTo>
                    <a:pt x="562" y="794"/>
                    <a:pt x="561" y="710"/>
                    <a:pt x="489" y="679"/>
                  </a:cubicBezTo>
                  <a:cubicBezTo>
                    <a:pt x="370" y="632"/>
                    <a:pt x="275" y="548"/>
                    <a:pt x="215" y="441"/>
                  </a:cubicBezTo>
                  <a:cubicBezTo>
                    <a:pt x="180" y="358"/>
                    <a:pt x="156" y="262"/>
                    <a:pt x="168" y="179"/>
                  </a:cubicBezTo>
                  <a:cubicBezTo>
                    <a:pt x="168" y="143"/>
                    <a:pt x="180" y="120"/>
                    <a:pt x="203" y="108"/>
                  </a:cubicBezTo>
                  <a:lnTo>
                    <a:pt x="215" y="108"/>
                  </a:lnTo>
                  <a:cubicBezTo>
                    <a:pt x="227" y="102"/>
                    <a:pt x="236" y="99"/>
                    <a:pt x="245" y="99"/>
                  </a:cubicBezTo>
                  <a:cubicBezTo>
                    <a:pt x="254" y="99"/>
                    <a:pt x="263" y="102"/>
                    <a:pt x="275" y="108"/>
                  </a:cubicBezTo>
                  <a:cubicBezTo>
                    <a:pt x="311" y="108"/>
                    <a:pt x="346" y="132"/>
                    <a:pt x="382" y="155"/>
                  </a:cubicBezTo>
                  <a:cubicBezTo>
                    <a:pt x="406" y="179"/>
                    <a:pt x="441" y="215"/>
                    <a:pt x="465" y="251"/>
                  </a:cubicBezTo>
                  <a:cubicBezTo>
                    <a:pt x="489" y="274"/>
                    <a:pt x="501" y="298"/>
                    <a:pt x="513" y="310"/>
                  </a:cubicBezTo>
                  <a:lnTo>
                    <a:pt x="513" y="322"/>
                  </a:lnTo>
                  <a:lnTo>
                    <a:pt x="525" y="346"/>
                  </a:lnTo>
                  <a:lnTo>
                    <a:pt x="525" y="358"/>
                  </a:lnTo>
                  <a:lnTo>
                    <a:pt x="644" y="358"/>
                  </a:lnTo>
                  <a:cubicBezTo>
                    <a:pt x="608" y="286"/>
                    <a:pt x="561" y="227"/>
                    <a:pt x="513" y="167"/>
                  </a:cubicBezTo>
                  <a:cubicBezTo>
                    <a:pt x="430" y="60"/>
                    <a:pt x="299" y="1"/>
                    <a:pt x="1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01376;p121">
              <a:extLst>
                <a:ext uri="{FF2B5EF4-FFF2-40B4-BE49-F238E27FC236}">
                  <a16:creationId xmlns:a16="http://schemas.microsoft.com/office/drawing/2014/main" id="{BEFB153F-F9D7-4E17-A766-4921207E987C}"/>
                </a:ext>
              </a:extLst>
            </p:cNvPr>
            <p:cNvSpPr/>
            <p:nvPr/>
          </p:nvSpPr>
          <p:spPr>
            <a:xfrm>
              <a:off x="7486875" y="2449438"/>
              <a:ext cx="15800" cy="20150"/>
            </a:xfrm>
            <a:custGeom>
              <a:avLst/>
              <a:gdLst/>
              <a:ahLst/>
              <a:cxnLst/>
              <a:rect l="l" t="t" r="r" b="b"/>
              <a:pathLst>
                <a:path w="632" h="806" extrusionOk="0">
                  <a:moveTo>
                    <a:pt x="167" y="0"/>
                  </a:moveTo>
                  <a:cubicBezTo>
                    <a:pt x="71" y="12"/>
                    <a:pt x="0" y="95"/>
                    <a:pt x="0" y="191"/>
                  </a:cubicBezTo>
                  <a:cubicBezTo>
                    <a:pt x="0" y="262"/>
                    <a:pt x="24" y="345"/>
                    <a:pt x="71" y="405"/>
                  </a:cubicBezTo>
                  <a:cubicBezTo>
                    <a:pt x="143" y="584"/>
                    <a:pt x="286" y="726"/>
                    <a:pt x="464" y="798"/>
                  </a:cubicBezTo>
                  <a:cubicBezTo>
                    <a:pt x="477" y="803"/>
                    <a:pt x="488" y="806"/>
                    <a:pt x="498" y="806"/>
                  </a:cubicBezTo>
                  <a:cubicBezTo>
                    <a:pt x="549" y="806"/>
                    <a:pt x="547" y="733"/>
                    <a:pt x="476" y="703"/>
                  </a:cubicBezTo>
                  <a:cubicBezTo>
                    <a:pt x="369" y="643"/>
                    <a:pt x="274" y="560"/>
                    <a:pt x="214" y="453"/>
                  </a:cubicBezTo>
                  <a:lnTo>
                    <a:pt x="191" y="393"/>
                  </a:lnTo>
                  <a:cubicBezTo>
                    <a:pt x="167" y="334"/>
                    <a:pt x="155" y="262"/>
                    <a:pt x="155" y="191"/>
                  </a:cubicBezTo>
                  <a:cubicBezTo>
                    <a:pt x="155" y="167"/>
                    <a:pt x="179" y="131"/>
                    <a:pt x="191" y="119"/>
                  </a:cubicBezTo>
                  <a:lnTo>
                    <a:pt x="214" y="119"/>
                  </a:lnTo>
                  <a:cubicBezTo>
                    <a:pt x="220" y="113"/>
                    <a:pt x="229" y="110"/>
                    <a:pt x="240" y="110"/>
                  </a:cubicBezTo>
                  <a:cubicBezTo>
                    <a:pt x="250" y="110"/>
                    <a:pt x="262" y="113"/>
                    <a:pt x="274" y="119"/>
                  </a:cubicBezTo>
                  <a:cubicBezTo>
                    <a:pt x="310" y="131"/>
                    <a:pt x="345" y="143"/>
                    <a:pt x="369" y="167"/>
                  </a:cubicBezTo>
                  <a:cubicBezTo>
                    <a:pt x="405" y="203"/>
                    <a:pt x="441" y="226"/>
                    <a:pt x="464" y="274"/>
                  </a:cubicBezTo>
                  <a:cubicBezTo>
                    <a:pt x="476" y="286"/>
                    <a:pt x="488" y="310"/>
                    <a:pt x="500" y="322"/>
                  </a:cubicBezTo>
                  <a:lnTo>
                    <a:pt x="500" y="345"/>
                  </a:lnTo>
                  <a:cubicBezTo>
                    <a:pt x="512" y="345"/>
                    <a:pt x="512" y="357"/>
                    <a:pt x="512" y="357"/>
                  </a:cubicBezTo>
                  <a:lnTo>
                    <a:pt x="512" y="381"/>
                  </a:lnTo>
                  <a:lnTo>
                    <a:pt x="631" y="357"/>
                  </a:lnTo>
                  <a:cubicBezTo>
                    <a:pt x="595" y="298"/>
                    <a:pt x="560" y="226"/>
                    <a:pt x="500" y="167"/>
                  </a:cubicBezTo>
                  <a:cubicBezTo>
                    <a:pt x="417" y="60"/>
                    <a:pt x="298" y="0"/>
                    <a:pt x="1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01377;p121">
              <a:extLst>
                <a:ext uri="{FF2B5EF4-FFF2-40B4-BE49-F238E27FC236}">
                  <a16:creationId xmlns:a16="http://schemas.microsoft.com/office/drawing/2014/main" id="{64FCBA8D-9754-4B4D-BBDE-5D249056BEEF}"/>
                </a:ext>
              </a:extLst>
            </p:cNvPr>
            <p:cNvSpPr/>
            <p:nvPr/>
          </p:nvSpPr>
          <p:spPr>
            <a:xfrm>
              <a:off x="7470500" y="2450913"/>
              <a:ext cx="16100" cy="20450"/>
            </a:xfrm>
            <a:custGeom>
              <a:avLst/>
              <a:gdLst/>
              <a:ahLst/>
              <a:cxnLst/>
              <a:rect l="l" t="t" r="r" b="b"/>
              <a:pathLst>
                <a:path w="644" h="818" extrusionOk="0">
                  <a:moveTo>
                    <a:pt x="179" y="1"/>
                  </a:moveTo>
                  <a:cubicBezTo>
                    <a:pt x="84" y="13"/>
                    <a:pt x="0" y="96"/>
                    <a:pt x="12" y="191"/>
                  </a:cubicBezTo>
                  <a:cubicBezTo>
                    <a:pt x="12" y="275"/>
                    <a:pt x="36" y="346"/>
                    <a:pt x="84" y="417"/>
                  </a:cubicBezTo>
                  <a:cubicBezTo>
                    <a:pt x="155" y="596"/>
                    <a:pt x="298" y="727"/>
                    <a:pt x="476" y="810"/>
                  </a:cubicBezTo>
                  <a:cubicBezTo>
                    <a:pt x="488" y="815"/>
                    <a:pt x="498" y="818"/>
                    <a:pt x="507" y="818"/>
                  </a:cubicBezTo>
                  <a:cubicBezTo>
                    <a:pt x="561" y="818"/>
                    <a:pt x="560" y="734"/>
                    <a:pt x="488" y="703"/>
                  </a:cubicBezTo>
                  <a:cubicBezTo>
                    <a:pt x="369" y="656"/>
                    <a:pt x="274" y="572"/>
                    <a:pt x="226" y="453"/>
                  </a:cubicBezTo>
                  <a:cubicBezTo>
                    <a:pt x="179" y="382"/>
                    <a:pt x="155" y="286"/>
                    <a:pt x="167" y="203"/>
                  </a:cubicBezTo>
                  <a:cubicBezTo>
                    <a:pt x="167" y="167"/>
                    <a:pt x="179" y="144"/>
                    <a:pt x="203" y="120"/>
                  </a:cubicBezTo>
                  <a:lnTo>
                    <a:pt x="274" y="120"/>
                  </a:lnTo>
                  <a:cubicBezTo>
                    <a:pt x="310" y="132"/>
                    <a:pt x="345" y="144"/>
                    <a:pt x="381" y="179"/>
                  </a:cubicBezTo>
                  <a:cubicBezTo>
                    <a:pt x="417" y="203"/>
                    <a:pt x="441" y="239"/>
                    <a:pt x="476" y="275"/>
                  </a:cubicBezTo>
                  <a:cubicBezTo>
                    <a:pt x="488" y="298"/>
                    <a:pt x="500" y="310"/>
                    <a:pt x="512" y="334"/>
                  </a:cubicBezTo>
                  <a:lnTo>
                    <a:pt x="512" y="346"/>
                  </a:lnTo>
                  <a:lnTo>
                    <a:pt x="524" y="370"/>
                  </a:lnTo>
                  <a:lnTo>
                    <a:pt x="524" y="382"/>
                  </a:lnTo>
                  <a:lnTo>
                    <a:pt x="643" y="370"/>
                  </a:lnTo>
                  <a:cubicBezTo>
                    <a:pt x="607" y="298"/>
                    <a:pt x="560" y="239"/>
                    <a:pt x="512" y="179"/>
                  </a:cubicBezTo>
                  <a:cubicBezTo>
                    <a:pt x="429" y="72"/>
                    <a:pt x="310" y="13"/>
                    <a:pt x="1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01378;p121">
              <a:extLst>
                <a:ext uri="{FF2B5EF4-FFF2-40B4-BE49-F238E27FC236}">
                  <a16:creationId xmlns:a16="http://schemas.microsoft.com/office/drawing/2014/main" id="{4C31C341-1A4B-4CC3-AD27-E803537E2FF1}"/>
                </a:ext>
              </a:extLst>
            </p:cNvPr>
            <p:cNvSpPr/>
            <p:nvPr/>
          </p:nvSpPr>
          <p:spPr>
            <a:xfrm>
              <a:off x="7454425" y="2453013"/>
              <a:ext cx="16100" cy="19850"/>
            </a:xfrm>
            <a:custGeom>
              <a:avLst/>
              <a:gdLst/>
              <a:ahLst/>
              <a:cxnLst/>
              <a:rect l="l" t="t" r="r" b="b"/>
              <a:pathLst>
                <a:path w="644" h="794" extrusionOk="0">
                  <a:moveTo>
                    <a:pt x="167" y="0"/>
                  </a:moveTo>
                  <a:cubicBezTo>
                    <a:pt x="72" y="0"/>
                    <a:pt x="0" y="83"/>
                    <a:pt x="0" y="179"/>
                  </a:cubicBezTo>
                  <a:cubicBezTo>
                    <a:pt x="12" y="250"/>
                    <a:pt x="36" y="321"/>
                    <a:pt x="84" y="393"/>
                  </a:cubicBezTo>
                  <a:cubicBezTo>
                    <a:pt x="155" y="572"/>
                    <a:pt x="298" y="714"/>
                    <a:pt x="476" y="786"/>
                  </a:cubicBezTo>
                  <a:cubicBezTo>
                    <a:pt x="488" y="791"/>
                    <a:pt x="498" y="793"/>
                    <a:pt x="507" y="793"/>
                  </a:cubicBezTo>
                  <a:cubicBezTo>
                    <a:pt x="561" y="793"/>
                    <a:pt x="560" y="709"/>
                    <a:pt x="488" y="679"/>
                  </a:cubicBezTo>
                  <a:cubicBezTo>
                    <a:pt x="369" y="631"/>
                    <a:pt x="274" y="548"/>
                    <a:pt x="215" y="441"/>
                  </a:cubicBezTo>
                  <a:cubicBezTo>
                    <a:pt x="215" y="417"/>
                    <a:pt x="203" y="393"/>
                    <a:pt x="191" y="381"/>
                  </a:cubicBezTo>
                  <a:cubicBezTo>
                    <a:pt x="167" y="310"/>
                    <a:pt x="155" y="250"/>
                    <a:pt x="167" y="179"/>
                  </a:cubicBezTo>
                  <a:cubicBezTo>
                    <a:pt x="167" y="155"/>
                    <a:pt x="179" y="119"/>
                    <a:pt x="203" y="107"/>
                  </a:cubicBezTo>
                  <a:lnTo>
                    <a:pt x="226" y="107"/>
                  </a:lnTo>
                  <a:cubicBezTo>
                    <a:pt x="238" y="101"/>
                    <a:pt x="247" y="98"/>
                    <a:pt x="256" y="98"/>
                  </a:cubicBezTo>
                  <a:cubicBezTo>
                    <a:pt x="265" y="98"/>
                    <a:pt x="274" y="101"/>
                    <a:pt x="286" y="107"/>
                  </a:cubicBezTo>
                  <a:cubicBezTo>
                    <a:pt x="322" y="107"/>
                    <a:pt x="357" y="131"/>
                    <a:pt x="393" y="155"/>
                  </a:cubicBezTo>
                  <a:cubicBezTo>
                    <a:pt x="417" y="179"/>
                    <a:pt x="453" y="214"/>
                    <a:pt x="476" y="250"/>
                  </a:cubicBezTo>
                  <a:cubicBezTo>
                    <a:pt x="500" y="274"/>
                    <a:pt x="512" y="298"/>
                    <a:pt x="524" y="310"/>
                  </a:cubicBezTo>
                  <a:lnTo>
                    <a:pt x="524" y="321"/>
                  </a:lnTo>
                  <a:cubicBezTo>
                    <a:pt x="524" y="333"/>
                    <a:pt x="524" y="333"/>
                    <a:pt x="524" y="345"/>
                  </a:cubicBezTo>
                  <a:lnTo>
                    <a:pt x="524" y="357"/>
                  </a:lnTo>
                  <a:lnTo>
                    <a:pt x="643" y="357"/>
                  </a:lnTo>
                  <a:cubicBezTo>
                    <a:pt x="607" y="286"/>
                    <a:pt x="560" y="226"/>
                    <a:pt x="512" y="167"/>
                  </a:cubicBezTo>
                  <a:cubicBezTo>
                    <a:pt x="429" y="60"/>
                    <a:pt x="298" y="0"/>
                    <a:pt x="1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01379;p121">
              <a:extLst>
                <a:ext uri="{FF2B5EF4-FFF2-40B4-BE49-F238E27FC236}">
                  <a16:creationId xmlns:a16="http://schemas.microsoft.com/office/drawing/2014/main" id="{D6E3F7FA-3FF1-416F-8BFE-1C525D172301}"/>
                </a:ext>
              </a:extLst>
            </p:cNvPr>
            <p:cNvSpPr/>
            <p:nvPr/>
          </p:nvSpPr>
          <p:spPr>
            <a:xfrm>
              <a:off x="7438350" y="2454488"/>
              <a:ext cx="15800" cy="20075"/>
            </a:xfrm>
            <a:custGeom>
              <a:avLst/>
              <a:gdLst/>
              <a:ahLst/>
              <a:cxnLst/>
              <a:rect l="l" t="t" r="r" b="b"/>
              <a:pathLst>
                <a:path w="632" h="803" extrusionOk="0">
                  <a:moveTo>
                    <a:pt x="167" y="1"/>
                  </a:moveTo>
                  <a:cubicBezTo>
                    <a:pt x="72" y="1"/>
                    <a:pt x="0" y="84"/>
                    <a:pt x="0" y="179"/>
                  </a:cubicBezTo>
                  <a:cubicBezTo>
                    <a:pt x="12" y="262"/>
                    <a:pt x="36" y="334"/>
                    <a:pt x="72" y="393"/>
                  </a:cubicBezTo>
                  <a:cubicBezTo>
                    <a:pt x="143" y="572"/>
                    <a:pt x="286" y="715"/>
                    <a:pt x="465" y="798"/>
                  </a:cubicBezTo>
                  <a:cubicBezTo>
                    <a:pt x="474" y="801"/>
                    <a:pt x="482" y="802"/>
                    <a:pt x="489" y="802"/>
                  </a:cubicBezTo>
                  <a:cubicBezTo>
                    <a:pt x="550" y="802"/>
                    <a:pt x="552" y="723"/>
                    <a:pt x="488" y="691"/>
                  </a:cubicBezTo>
                  <a:cubicBezTo>
                    <a:pt x="369" y="643"/>
                    <a:pt x="274" y="560"/>
                    <a:pt x="215" y="453"/>
                  </a:cubicBezTo>
                  <a:cubicBezTo>
                    <a:pt x="203" y="429"/>
                    <a:pt x="203" y="405"/>
                    <a:pt x="191" y="393"/>
                  </a:cubicBezTo>
                  <a:cubicBezTo>
                    <a:pt x="155" y="322"/>
                    <a:pt x="143" y="262"/>
                    <a:pt x="155" y="191"/>
                  </a:cubicBezTo>
                  <a:cubicBezTo>
                    <a:pt x="167" y="155"/>
                    <a:pt x="179" y="132"/>
                    <a:pt x="203" y="108"/>
                  </a:cubicBezTo>
                  <a:lnTo>
                    <a:pt x="274" y="108"/>
                  </a:lnTo>
                  <a:cubicBezTo>
                    <a:pt x="310" y="120"/>
                    <a:pt x="346" y="143"/>
                    <a:pt x="369" y="167"/>
                  </a:cubicBezTo>
                  <a:cubicBezTo>
                    <a:pt x="405" y="191"/>
                    <a:pt x="441" y="227"/>
                    <a:pt x="465" y="262"/>
                  </a:cubicBezTo>
                  <a:cubicBezTo>
                    <a:pt x="477" y="286"/>
                    <a:pt x="488" y="298"/>
                    <a:pt x="512" y="322"/>
                  </a:cubicBezTo>
                  <a:lnTo>
                    <a:pt x="512" y="334"/>
                  </a:lnTo>
                  <a:cubicBezTo>
                    <a:pt x="512" y="346"/>
                    <a:pt x="512" y="346"/>
                    <a:pt x="524" y="358"/>
                  </a:cubicBezTo>
                  <a:lnTo>
                    <a:pt x="524" y="370"/>
                  </a:lnTo>
                  <a:lnTo>
                    <a:pt x="631" y="358"/>
                  </a:lnTo>
                  <a:cubicBezTo>
                    <a:pt x="596" y="286"/>
                    <a:pt x="560" y="227"/>
                    <a:pt x="500" y="167"/>
                  </a:cubicBezTo>
                  <a:cubicBezTo>
                    <a:pt x="417" y="60"/>
                    <a:pt x="298" y="1"/>
                    <a:pt x="1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01380;p121">
              <a:extLst>
                <a:ext uri="{FF2B5EF4-FFF2-40B4-BE49-F238E27FC236}">
                  <a16:creationId xmlns:a16="http://schemas.microsoft.com/office/drawing/2014/main" id="{D071AB0A-59EE-417E-B388-1160036AA0F0}"/>
                </a:ext>
              </a:extLst>
            </p:cNvPr>
            <p:cNvSpPr/>
            <p:nvPr/>
          </p:nvSpPr>
          <p:spPr>
            <a:xfrm>
              <a:off x="7421975" y="2455688"/>
              <a:ext cx="16100" cy="20425"/>
            </a:xfrm>
            <a:custGeom>
              <a:avLst/>
              <a:gdLst/>
              <a:ahLst/>
              <a:cxnLst/>
              <a:rect l="l" t="t" r="r" b="b"/>
              <a:pathLst>
                <a:path w="644" h="817" extrusionOk="0">
                  <a:moveTo>
                    <a:pt x="179" y="0"/>
                  </a:moveTo>
                  <a:cubicBezTo>
                    <a:pt x="84" y="12"/>
                    <a:pt x="12" y="95"/>
                    <a:pt x="0" y="191"/>
                  </a:cubicBezTo>
                  <a:cubicBezTo>
                    <a:pt x="12" y="274"/>
                    <a:pt x="36" y="345"/>
                    <a:pt x="84" y="417"/>
                  </a:cubicBezTo>
                  <a:cubicBezTo>
                    <a:pt x="155" y="595"/>
                    <a:pt x="298" y="726"/>
                    <a:pt x="477" y="810"/>
                  </a:cubicBezTo>
                  <a:cubicBezTo>
                    <a:pt x="488" y="815"/>
                    <a:pt x="499" y="817"/>
                    <a:pt x="507" y="817"/>
                  </a:cubicBezTo>
                  <a:cubicBezTo>
                    <a:pt x="562" y="817"/>
                    <a:pt x="560" y="733"/>
                    <a:pt x="489" y="703"/>
                  </a:cubicBezTo>
                  <a:cubicBezTo>
                    <a:pt x="381" y="655"/>
                    <a:pt x="286" y="572"/>
                    <a:pt x="227" y="453"/>
                  </a:cubicBezTo>
                  <a:cubicBezTo>
                    <a:pt x="227" y="441"/>
                    <a:pt x="203" y="417"/>
                    <a:pt x="203" y="405"/>
                  </a:cubicBezTo>
                  <a:cubicBezTo>
                    <a:pt x="167" y="334"/>
                    <a:pt x="155" y="262"/>
                    <a:pt x="167" y="203"/>
                  </a:cubicBezTo>
                  <a:cubicBezTo>
                    <a:pt x="167" y="167"/>
                    <a:pt x="191" y="143"/>
                    <a:pt x="203" y="119"/>
                  </a:cubicBezTo>
                  <a:lnTo>
                    <a:pt x="286" y="119"/>
                  </a:lnTo>
                  <a:cubicBezTo>
                    <a:pt x="322" y="131"/>
                    <a:pt x="346" y="143"/>
                    <a:pt x="381" y="179"/>
                  </a:cubicBezTo>
                  <a:cubicBezTo>
                    <a:pt x="417" y="203"/>
                    <a:pt x="441" y="238"/>
                    <a:pt x="477" y="274"/>
                  </a:cubicBezTo>
                  <a:cubicBezTo>
                    <a:pt x="489" y="298"/>
                    <a:pt x="501" y="310"/>
                    <a:pt x="512" y="334"/>
                  </a:cubicBezTo>
                  <a:lnTo>
                    <a:pt x="512" y="345"/>
                  </a:lnTo>
                  <a:cubicBezTo>
                    <a:pt x="524" y="345"/>
                    <a:pt x="524" y="357"/>
                    <a:pt x="524" y="369"/>
                  </a:cubicBezTo>
                  <a:lnTo>
                    <a:pt x="524" y="381"/>
                  </a:lnTo>
                  <a:lnTo>
                    <a:pt x="643" y="369"/>
                  </a:lnTo>
                  <a:cubicBezTo>
                    <a:pt x="608" y="298"/>
                    <a:pt x="560" y="238"/>
                    <a:pt x="512" y="179"/>
                  </a:cubicBezTo>
                  <a:cubicBezTo>
                    <a:pt x="429" y="72"/>
                    <a:pt x="310" y="12"/>
                    <a:pt x="1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01381;p121">
              <a:extLst>
                <a:ext uri="{FF2B5EF4-FFF2-40B4-BE49-F238E27FC236}">
                  <a16:creationId xmlns:a16="http://schemas.microsoft.com/office/drawing/2014/main" id="{944CD828-CD84-465C-824D-7EE63A1DDC09}"/>
                </a:ext>
              </a:extLst>
            </p:cNvPr>
            <p:cNvSpPr/>
            <p:nvPr/>
          </p:nvSpPr>
          <p:spPr>
            <a:xfrm>
              <a:off x="7405900" y="2457763"/>
              <a:ext cx="16100" cy="20150"/>
            </a:xfrm>
            <a:custGeom>
              <a:avLst/>
              <a:gdLst/>
              <a:ahLst/>
              <a:cxnLst/>
              <a:rect l="l" t="t" r="r" b="b"/>
              <a:pathLst>
                <a:path w="644" h="806" extrusionOk="0">
                  <a:moveTo>
                    <a:pt x="179" y="1"/>
                  </a:moveTo>
                  <a:cubicBezTo>
                    <a:pt x="72" y="1"/>
                    <a:pt x="1" y="84"/>
                    <a:pt x="12" y="179"/>
                  </a:cubicBezTo>
                  <a:cubicBezTo>
                    <a:pt x="12" y="262"/>
                    <a:pt x="36" y="334"/>
                    <a:pt x="84" y="405"/>
                  </a:cubicBezTo>
                  <a:cubicBezTo>
                    <a:pt x="155" y="584"/>
                    <a:pt x="298" y="727"/>
                    <a:pt x="477" y="798"/>
                  </a:cubicBezTo>
                  <a:cubicBezTo>
                    <a:pt x="488" y="803"/>
                    <a:pt x="499" y="805"/>
                    <a:pt x="507" y="805"/>
                  </a:cubicBezTo>
                  <a:cubicBezTo>
                    <a:pt x="562" y="805"/>
                    <a:pt x="560" y="722"/>
                    <a:pt x="489" y="691"/>
                  </a:cubicBezTo>
                  <a:cubicBezTo>
                    <a:pt x="370" y="643"/>
                    <a:pt x="286" y="560"/>
                    <a:pt x="227" y="441"/>
                  </a:cubicBezTo>
                  <a:cubicBezTo>
                    <a:pt x="215" y="429"/>
                    <a:pt x="203" y="405"/>
                    <a:pt x="203" y="393"/>
                  </a:cubicBezTo>
                  <a:cubicBezTo>
                    <a:pt x="167" y="322"/>
                    <a:pt x="155" y="251"/>
                    <a:pt x="167" y="191"/>
                  </a:cubicBezTo>
                  <a:cubicBezTo>
                    <a:pt x="167" y="155"/>
                    <a:pt x="179" y="131"/>
                    <a:pt x="203" y="108"/>
                  </a:cubicBezTo>
                  <a:lnTo>
                    <a:pt x="274" y="108"/>
                  </a:lnTo>
                  <a:cubicBezTo>
                    <a:pt x="310" y="120"/>
                    <a:pt x="346" y="143"/>
                    <a:pt x="382" y="167"/>
                  </a:cubicBezTo>
                  <a:cubicBezTo>
                    <a:pt x="417" y="191"/>
                    <a:pt x="441" y="227"/>
                    <a:pt x="477" y="262"/>
                  </a:cubicBezTo>
                  <a:cubicBezTo>
                    <a:pt x="489" y="286"/>
                    <a:pt x="501" y="310"/>
                    <a:pt x="512" y="322"/>
                  </a:cubicBezTo>
                  <a:lnTo>
                    <a:pt x="512" y="334"/>
                  </a:lnTo>
                  <a:cubicBezTo>
                    <a:pt x="524" y="346"/>
                    <a:pt x="524" y="358"/>
                    <a:pt x="524" y="358"/>
                  </a:cubicBezTo>
                  <a:lnTo>
                    <a:pt x="524" y="370"/>
                  </a:lnTo>
                  <a:lnTo>
                    <a:pt x="643" y="358"/>
                  </a:lnTo>
                  <a:cubicBezTo>
                    <a:pt x="608" y="286"/>
                    <a:pt x="560" y="227"/>
                    <a:pt x="512" y="167"/>
                  </a:cubicBezTo>
                  <a:cubicBezTo>
                    <a:pt x="429" y="60"/>
                    <a:pt x="310" y="1"/>
                    <a:pt x="1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01382;p121">
              <a:extLst>
                <a:ext uri="{FF2B5EF4-FFF2-40B4-BE49-F238E27FC236}">
                  <a16:creationId xmlns:a16="http://schemas.microsoft.com/office/drawing/2014/main" id="{307D7B34-128F-419A-B9B6-490D332AEC2B}"/>
                </a:ext>
              </a:extLst>
            </p:cNvPr>
            <p:cNvSpPr/>
            <p:nvPr/>
          </p:nvSpPr>
          <p:spPr>
            <a:xfrm>
              <a:off x="7718500" y="2237488"/>
              <a:ext cx="364300" cy="460375"/>
            </a:xfrm>
            <a:custGeom>
              <a:avLst/>
              <a:gdLst/>
              <a:ahLst/>
              <a:cxnLst/>
              <a:rect l="l" t="t" r="r" b="b"/>
              <a:pathLst>
                <a:path w="14572" h="18415" extrusionOk="0">
                  <a:moveTo>
                    <a:pt x="6249" y="0"/>
                  </a:moveTo>
                  <a:cubicBezTo>
                    <a:pt x="5810" y="0"/>
                    <a:pt x="5541" y="660"/>
                    <a:pt x="5761" y="2608"/>
                  </a:cubicBezTo>
                  <a:cubicBezTo>
                    <a:pt x="6106" y="5597"/>
                    <a:pt x="7130" y="9407"/>
                    <a:pt x="7106" y="9669"/>
                  </a:cubicBezTo>
                  <a:cubicBezTo>
                    <a:pt x="7082" y="9931"/>
                    <a:pt x="1570" y="12110"/>
                    <a:pt x="701" y="12645"/>
                  </a:cubicBezTo>
                  <a:cubicBezTo>
                    <a:pt x="0" y="13100"/>
                    <a:pt x="2605" y="18415"/>
                    <a:pt x="3427" y="18415"/>
                  </a:cubicBezTo>
                  <a:cubicBezTo>
                    <a:pt x="3443" y="18415"/>
                    <a:pt x="3459" y="18412"/>
                    <a:pt x="3475" y="18408"/>
                  </a:cubicBezTo>
                  <a:cubicBezTo>
                    <a:pt x="5237" y="17884"/>
                    <a:pt x="10868" y="15550"/>
                    <a:pt x="13178" y="12872"/>
                  </a:cubicBezTo>
                  <a:cubicBezTo>
                    <a:pt x="14571" y="11252"/>
                    <a:pt x="9821" y="4228"/>
                    <a:pt x="7618" y="1144"/>
                  </a:cubicBezTo>
                  <a:cubicBezTo>
                    <a:pt x="7178" y="535"/>
                    <a:pt x="6645" y="0"/>
                    <a:pt x="6249"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01383;p121">
              <a:extLst>
                <a:ext uri="{FF2B5EF4-FFF2-40B4-BE49-F238E27FC236}">
                  <a16:creationId xmlns:a16="http://schemas.microsoft.com/office/drawing/2014/main" id="{2290D149-6430-44BC-9563-591D0AA75B8A}"/>
                </a:ext>
              </a:extLst>
            </p:cNvPr>
            <p:cNvSpPr/>
            <p:nvPr/>
          </p:nvSpPr>
          <p:spPr>
            <a:xfrm>
              <a:off x="7499950" y="2509188"/>
              <a:ext cx="312275" cy="189575"/>
            </a:xfrm>
            <a:custGeom>
              <a:avLst/>
              <a:gdLst/>
              <a:ahLst/>
              <a:cxnLst/>
              <a:rect l="l" t="t" r="r" b="b"/>
              <a:pathLst>
                <a:path w="12491" h="7583" extrusionOk="0">
                  <a:moveTo>
                    <a:pt x="5823" y="0"/>
                  </a:moveTo>
                  <a:cubicBezTo>
                    <a:pt x="5623" y="0"/>
                    <a:pt x="5444" y="12"/>
                    <a:pt x="5299" y="39"/>
                  </a:cubicBezTo>
                  <a:cubicBezTo>
                    <a:pt x="4263" y="241"/>
                    <a:pt x="1" y="1765"/>
                    <a:pt x="346" y="2801"/>
                  </a:cubicBezTo>
                  <a:cubicBezTo>
                    <a:pt x="414" y="2999"/>
                    <a:pt x="622" y="3078"/>
                    <a:pt x="909" y="3078"/>
                  </a:cubicBezTo>
                  <a:cubicBezTo>
                    <a:pt x="1488" y="3078"/>
                    <a:pt x="2388" y="2758"/>
                    <a:pt x="3094" y="2464"/>
                  </a:cubicBezTo>
                  <a:lnTo>
                    <a:pt x="3094" y="2464"/>
                  </a:lnTo>
                  <a:cubicBezTo>
                    <a:pt x="2058" y="2983"/>
                    <a:pt x="692" y="3826"/>
                    <a:pt x="1072" y="4504"/>
                  </a:cubicBezTo>
                  <a:cubicBezTo>
                    <a:pt x="1174" y="4688"/>
                    <a:pt x="1369" y="4765"/>
                    <a:pt x="1622" y="4765"/>
                  </a:cubicBezTo>
                  <a:cubicBezTo>
                    <a:pt x="1979" y="4765"/>
                    <a:pt x="2452" y="4613"/>
                    <a:pt x="2939" y="4400"/>
                  </a:cubicBezTo>
                  <a:lnTo>
                    <a:pt x="2939" y="4400"/>
                  </a:lnTo>
                  <a:cubicBezTo>
                    <a:pt x="2405" y="4823"/>
                    <a:pt x="2071" y="5276"/>
                    <a:pt x="2358" y="5647"/>
                  </a:cubicBezTo>
                  <a:cubicBezTo>
                    <a:pt x="2450" y="5764"/>
                    <a:pt x="2609" y="5814"/>
                    <a:pt x="2813" y="5814"/>
                  </a:cubicBezTo>
                  <a:cubicBezTo>
                    <a:pt x="3287" y="5814"/>
                    <a:pt x="4002" y="5546"/>
                    <a:pt x="4670" y="5236"/>
                  </a:cubicBezTo>
                  <a:lnTo>
                    <a:pt x="4670" y="5236"/>
                  </a:lnTo>
                  <a:cubicBezTo>
                    <a:pt x="4024" y="5658"/>
                    <a:pt x="3504" y="6142"/>
                    <a:pt x="3763" y="6504"/>
                  </a:cubicBezTo>
                  <a:cubicBezTo>
                    <a:pt x="3892" y="6687"/>
                    <a:pt x="4133" y="6759"/>
                    <a:pt x="4435" y="6759"/>
                  </a:cubicBezTo>
                  <a:cubicBezTo>
                    <a:pt x="5609" y="6759"/>
                    <a:pt x="7704" y="5659"/>
                    <a:pt x="7704" y="5659"/>
                  </a:cubicBezTo>
                  <a:cubicBezTo>
                    <a:pt x="9202" y="7157"/>
                    <a:pt x="10541" y="7583"/>
                    <a:pt x="11629" y="7583"/>
                  </a:cubicBezTo>
                  <a:cubicBezTo>
                    <a:pt x="11839" y="7583"/>
                    <a:pt x="12039" y="7567"/>
                    <a:pt x="12229" y="7540"/>
                  </a:cubicBezTo>
                  <a:cubicBezTo>
                    <a:pt x="12491" y="7504"/>
                    <a:pt x="12229" y="1396"/>
                    <a:pt x="12229" y="1396"/>
                  </a:cubicBezTo>
                  <a:cubicBezTo>
                    <a:pt x="12229" y="1396"/>
                    <a:pt x="9907" y="718"/>
                    <a:pt x="8371" y="337"/>
                  </a:cubicBezTo>
                  <a:cubicBezTo>
                    <a:pt x="7690" y="176"/>
                    <a:pt x="6597" y="0"/>
                    <a:pt x="5823"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01384;p121">
              <a:extLst>
                <a:ext uri="{FF2B5EF4-FFF2-40B4-BE49-F238E27FC236}">
                  <a16:creationId xmlns:a16="http://schemas.microsoft.com/office/drawing/2014/main" id="{CCD0DBFE-1537-4537-A2AD-60C8F233DF8B}"/>
                </a:ext>
              </a:extLst>
            </p:cNvPr>
            <p:cNvSpPr/>
            <p:nvPr/>
          </p:nvSpPr>
          <p:spPr>
            <a:xfrm>
              <a:off x="7533750" y="2545563"/>
              <a:ext cx="97200" cy="53325"/>
            </a:xfrm>
            <a:custGeom>
              <a:avLst/>
              <a:gdLst/>
              <a:ahLst/>
              <a:cxnLst/>
              <a:rect l="l" t="t" r="r" b="b"/>
              <a:pathLst>
                <a:path w="3888" h="2133" extrusionOk="0">
                  <a:moveTo>
                    <a:pt x="3864" y="1"/>
                  </a:moveTo>
                  <a:cubicBezTo>
                    <a:pt x="1116" y="870"/>
                    <a:pt x="1" y="2133"/>
                    <a:pt x="5" y="2133"/>
                  </a:cubicBezTo>
                  <a:cubicBezTo>
                    <a:pt x="5" y="2133"/>
                    <a:pt x="6" y="2133"/>
                    <a:pt x="6" y="2132"/>
                  </a:cubicBezTo>
                  <a:cubicBezTo>
                    <a:pt x="863" y="1465"/>
                    <a:pt x="2364" y="751"/>
                    <a:pt x="2792" y="549"/>
                  </a:cubicBezTo>
                  <a:cubicBezTo>
                    <a:pt x="3209" y="346"/>
                    <a:pt x="3447" y="215"/>
                    <a:pt x="3876" y="13"/>
                  </a:cubicBezTo>
                  <a:cubicBezTo>
                    <a:pt x="3888" y="13"/>
                    <a:pt x="3876" y="1"/>
                    <a:pt x="38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01385;p121">
              <a:extLst>
                <a:ext uri="{FF2B5EF4-FFF2-40B4-BE49-F238E27FC236}">
                  <a16:creationId xmlns:a16="http://schemas.microsoft.com/office/drawing/2014/main" id="{1496B5CA-77B9-41E1-8D39-60E45AAF7398}"/>
                </a:ext>
              </a:extLst>
            </p:cNvPr>
            <p:cNvSpPr/>
            <p:nvPr/>
          </p:nvSpPr>
          <p:spPr>
            <a:xfrm>
              <a:off x="7572800" y="2581588"/>
              <a:ext cx="80475" cy="38150"/>
            </a:xfrm>
            <a:custGeom>
              <a:avLst/>
              <a:gdLst/>
              <a:ahLst/>
              <a:cxnLst/>
              <a:rect l="l" t="t" r="r" b="b"/>
              <a:pathLst>
                <a:path w="3219" h="1526" extrusionOk="0">
                  <a:moveTo>
                    <a:pt x="3207" y="1"/>
                  </a:moveTo>
                  <a:cubicBezTo>
                    <a:pt x="2064" y="310"/>
                    <a:pt x="980" y="810"/>
                    <a:pt x="16" y="1501"/>
                  </a:cubicBezTo>
                  <a:cubicBezTo>
                    <a:pt x="1" y="1515"/>
                    <a:pt x="0" y="1526"/>
                    <a:pt x="13" y="1526"/>
                  </a:cubicBezTo>
                  <a:cubicBezTo>
                    <a:pt x="20" y="1526"/>
                    <a:pt x="33" y="1522"/>
                    <a:pt x="52" y="1513"/>
                  </a:cubicBezTo>
                  <a:cubicBezTo>
                    <a:pt x="575" y="1251"/>
                    <a:pt x="2683" y="251"/>
                    <a:pt x="3219" y="24"/>
                  </a:cubicBezTo>
                  <a:lnTo>
                    <a:pt x="32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01386;p121">
              <a:extLst>
                <a:ext uri="{FF2B5EF4-FFF2-40B4-BE49-F238E27FC236}">
                  <a16:creationId xmlns:a16="http://schemas.microsoft.com/office/drawing/2014/main" id="{ACC4A1D8-66B2-4BD8-9742-BB0DADEC6FC0}"/>
                </a:ext>
              </a:extLst>
            </p:cNvPr>
            <p:cNvSpPr/>
            <p:nvPr/>
          </p:nvSpPr>
          <p:spPr>
            <a:xfrm>
              <a:off x="7613100" y="2611263"/>
              <a:ext cx="62150" cy="31400"/>
            </a:xfrm>
            <a:custGeom>
              <a:avLst/>
              <a:gdLst/>
              <a:ahLst/>
              <a:cxnLst/>
              <a:rect l="l" t="t" r="r" b="b"/>
              <a:pathLst>
                <a:path w="2486" h="1256" extrusionOk="0">
                  <a:moveTo>
                    <a:pt x="2471" y="1"/>
                  </a:moveTo>
                  <a:cubicBezTo>
                    <a:pt x="2468" y="1"/>
                    <a:pt x="2466" y="2"/>
                    <a:pt x="2464" y="4"/>
                  </a:cubicBezTo>
                  <a:cubicBezTo>
                    <a:pt x="1583" y="254"/>
                    <a:pt x="749" y="671"/>
                    <a:pt x="23" y="1230"/>
                  </a:cubicBezTo>
                  <a:cubicBezTo>
                    <a:pt x="1" y="1245"/>
                    <a:pt x="6" y="1255"/>
                    <a:pt x="22" y="1255"/>
                  </a:cubicBezTo>
                  <a:cubicBezTo>
                    <a:pt x="32" y="1255"/>
                    <a:pt x="45" y="1251"/>
                    <a:pt x="59" y="1242"/>
                  </a:cubicBezTo>
                  <a:cubicBezTo>
                    <a:pt x="857" y="814"/>
                    <a:pt x="1488" y="480"/>
                    <a:pt x="2476" y="28"/>
                  </a:cubicBezTo>
                  <a:cubicBezTo>
                    <a:pt x="2485" y="18"/>
                    <a:pt x="2479" y="1"/>
                    <a:pt x="24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101387;p121">
              <a:extLst>
                <a:ext uri="{FF2B5EF4-FFF2-40B4-BE49-F238E27FC236}">
                  <a16:creationId xmlns:a16="http://schemas.microsoft.com/office/drawing/2014/main" id="{228BA554-769B-4503-B052-A67275EC8F36}"/>
                </a:ext>
              </a:extLst>
            </p:cNvPr>
            <p:cNvSpPr/>
            <p:nvPr/>
          </p:nvSpPr>
          <p:spPr>
            <a:xfrm>
              <a:off x="7778575" y="2232488"/>
              <a:ext cx="290825" cy="465500"/>
            </a:xfrm>
            <a:custGeom>
              <a:avLst/>
              <a:gdLst/>
              <a:ahLst/>
              <a:cxnLst/>
              <a:rect l="l" t="t" r="r" b="b"/>
              <a:pathLst>
                <a:path w="11633" h="18620" extrusionOk="0">
                  <a:moveTo>
                    <a:pt x="3717" y="0"/>
                  </a:moveTo>
                  <a:cubicBezTo>
                    <a:pt x="3235" y="0"/>
                    <a:pt x="3062" y="713"/>
                    <a:pt x="3084" y="1880"/>
                  </a:cubicBezTo>
                  <a:cubicBezTo>
                    <a:pt x="3120" y="3797"/>
                    <a:pt x="4632" y="9774"/>
                    <a:pt x="4596" y="9893"/>
                  </a:cubicBezTo>
                  <a:cubicBezTo>
                    <a:pt x="4560" y="10000"/>
                    <a:pt x="0" y="11988"/>
                    <a:pt x="0" y="11988"/>
                  </a:cubicBezTo>
                  <a:lnTo>
                    <a:pt x="3108" y="18620"/>
                  </a:lnTo>
                  <a:cubicBezTo>
                    <a:pt x="3108" y="18620"/>
                    <a:pt x="10501" y="14631"/>
                    <a:pt x="11061" y="12750"/>
                  </a:cubicBezTo>
                  <a:cubicBezTo>
                    <a:pt x="11633" y="10881"/>
                    <a:pt x="6584" y="2630"/>
                    <a:pt x="5060" y="951"/>
                  </a:cubicBezTo>
                  <a:cubicBezTo>
                    <a:pt x="4464" y="294"/>
                    <a:pt x="4026" y="0"/>
                    <a:pt x="37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101388;p121">
              <a:extLst>
                <a:ext uri="{FF2B5EF4-FFF2-40B4-BE49-F238E27FC236}">
                  <a16:creationId xmlns:a16="http://schemas.microsoft.com/office/drawing/2014/main" id="{C5B6C049-420D-4249-9B2A-AA9CB9E0A942}"/>
                </a:ext>
              </a:extLst>
            </p:cNvPr>
            <p:cNvSpPr/>
            <p:nvPr/>
          </p:nvSpPr>
          <p:spPr>
            <a:xfrm>
              <a:off x="7901500" y="2427113"/>
              <a:ext cx="9250" cy="20250"/>
            </a:xfrm>
            <a:custGeom>
              <a:avLst/>
              <a:gdLst/>
              <a:ahLst/>
              <a:cxnLst/>
              <a:rect l="l" t="t" r="r" b="b"/>
              <a:pathLst>
                <a:path w="370" h="810" extrusionOk="0">
                  <a:moveTo>
                    <a:pt x="370" y="0"/>
                  </a:moveTo>
                  <a:lnTo>
                    <a:pt x="370" y="0"/>
                  </a:lnTo>
                  <a:cubicBezTo>
                    <a:pt x="274" y="107"/>
                    <a:pt x="191" y="238"/>
                    <a:pt x="131" y="381"/>
                  </a:cubicBezTo>
                  <a:cubicBezTo>
                    <a:pt x="60" y="512"/>
                    <a:pt x="12" y="667"/>
                    <a:pt x="0" y="810"/>
                  </a:cubicBezTo>
                  <a:cubicBezTo>
                    <a:pt x="191" y="572"/>
                    <a:pt x="322" y="298"/>
                    <a:pt x="3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101389;p121">
              <a:extLst>
                <a:ext uri="{FF2B5EF4-FFF2-40B4-BE49-F238E27FC236}">
                  <a16:creationId xmlns:a16="http://schemas.microsoft.com/office/drawing/2014/main" id="{68BB7B6C-4676-42F0-86E6-B4EE607F72DA}"/>
                </a:ext>
              </a:extLst>
            </p:cNvPr>
            <p:cNvSpPr/>
            <p:nvPr/>
          </p:nvSpPr>
          <p:spPr>
            <a:xfrm>
              <a:off x="7950600" y="2526213"/>
              <a:ext cx="9275" cy="20575"/>
            </a:xfrm>
            <a:custGeom>
              <a:avLst/>
              <a:gdLst/>
              <a:ahLst/>
              <a:cxnLst/>
              <a:rect l="l" t="t" r="r" b="b"/>
              <a:pathLst>
                <a:path w="371" h="823" extrusionOk="0">
                  <a:moveTo>
                    <a:pt x="370" y="1"/>
                  </a:moveTo>
                  <a:lnTo>
                    <a:pt x="370" y="1"/>
                  </a:lnTo>
                  <a:cubicBezTo>
                    <a:pt x="275" y="120"/>
                    <a:pt x="191" y="251"/>
                    <a:pt x="132" y="394"/>
                  </a:cubicBezTo>
                  <a:cubicBezTo>
                    <a:pt x="60" y="525"/>
                    <a:pt x="25" y="668"/>
                    <a:pt x="1" y="822"/>
                  </a:cubicBezTo>
                  <a:cubicBezTo>
                    <a:pt x="96" y="703"/>
                    <a:pt x="180" y="572"/>
                    <a:pt x="239" y="430"/>
                  </a:cubicBezTo>
                  <a:cubicBezTo>
                    <a:pt x="299" y="299"/>
                    <a:pt x="346" y="156"/>
                    <a:pt x="3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101390;p121">
              <a:extLst>
                <a:ext uri="{FF2B5EF4-FFF2-40B4-BE49-F238E27FC236}">
                  <a16:creationId xmlns:a16="http://schemas.microsoft.com/office/drawing/2014/main" id="{05F23488-ECF0-48A4-9640-5DE6106B3795}"/>
                </a:ext>
              </a:extLst>
            </p:cNvPr>
            <p:cNvSpPr/>
            <p:nvPr/>
          </p:nvSpPr>
          <p:spPr>
            <a:xfrm>
              <a:off x="7817250" y="2581588"/>
              <a:ext cx="9550" cy="20275"/>
            </a:xfrm>
            <a:custGeom>
              <a:avLst/>
              <a:gdLst/>
              <a:ahLst/>
              <a:cxnLst/>
              <a:rect l="l" t="t" r="r" b="b"/>
              <a:pathLst>
                <a:path w="382" h="811" extrusionOk="0">
                  <a:moveTo>
                    <a:pt x="382" y="1"/>
                  </a:moveTo>
                  <a:lnTo>
                    <a:pt x="382" y="1"/>
                  </a:lnTo>
                  <a:cubicBezTo>
                    <a:pt x="180" y="239"/>
                    <a:pt x="60" y="512"/>
                    <a:pt x="1" y="810"/>
                  </a:cubicBezTo>
                  <a:cubicBezTo>
                    <a:pt x="96" y="703"/>
                    <a:pt x="180" y="572"/>
                    <a:pt x="251" y="429"/>
                  </a:cubicBezTo>
                  <a:cubicBezTo>
                    <a:pt x="311" y="298"/>
                    <a:pt x="358" y="143"/>
                    <a:pt x="3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101391;p121">
              <a:extLst>
                <a:ext uri="{FF2B5EF4-FFF2-40B4-BE49-F238E27FC236}">
                  <a16:creationId xmlns:a16="http://schemas.microsoft.com/office/drawing/2014/main" id="{4849310C-FB19-4633-9780-4ADD3674415C}"/>
                </a:ext>
              </a:extLst>
            </p:cNvPr>
            <p:cNvSpPr/>
            <p:nvPr/>
          </p:nvSpPr>
          <p:spPr>
            <a:xfrm>
              <a:off x="7882150" y="2497638"/>
              <a:ext cx="20275" cy="9275"/>
            </a:xfrm>
            <a:custGeom>
              <a:avLst/>
              <a:gdLst/>
              <a:ahLst/>
              <a:cxnLst/>
              <a:rect l="l" t="t" r="r" b="b"/>
              <a:pathLst>
                <a:path w="811" h="371" extrusionOk="0">
                  <a:moveTo>
                    <a:pt x="1" y="1"/>
                  </a:moveTo>
                  <a:lnTo>
                    <a:pt x="1" y="1"/>
                  </a:lnTo>
                  <a:cubicBezTo>
                    <a:pt x="120" y="96"/>
                    <a:pt x="239" y="180"/>
                    <a:pt x="382" y="239"/>
                  </a:cubicBezTo>
                  <a:cubicBezTo>
                    <a:pt x="524" y="311"/>
                    <a:pt x="667" y="346"/>
                    <a:pt x="810" y="370"/>
                  </a:cubicBezTo>
                  <a:cubicBezTo>
                    <a:pt x="584" y="180"/>
                    <a:pt x="298" y="49"/>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101392;p121">
              <a:extLst>
                <a:ext uri="{FF2B5EF4-FFF2-40B4-BE49-F238E27FC236}">
                  <a16:creationId xmlns:a16="http://schemas.microsoft.com/office/drawing/2014/main" id="{93D498C0-0A2F-4F2C-BECB-E84648379ABB}"/>
                </a:ext>
              </a:extLst>
            </p:cNvPr>
            <p:cNvSpPr/>
            <p:nvPr/>
          </p:nvSpPr>
          <p:spPr>
            <a:xfrm>
              <a:off x="7868450" y="2637838"/>
              <a:ext cx="20275" cy="9250"/>
            </a:xfrm>
            <a:custGeom>
              <a:avLst/>
              <a:gdLst/>
              <a:ahLst/>
              <a:cxnLst/>
              <a:rect l="l" t="t" r="r" b="b"/>
              <a:pathLst>
                <a:path w="811" h="370" extrusionOk="0">
                  <a:moveTo>
                    <a:pt x="1" y="1"/>
                  </a:moveTo>
                  <a:cubicBezTo>
                    <a:pt x="108" y="96"/>
                    <a:pt x="239" y="167"/>
                    <a:pt x="382" y="239"/>
                  </a:cubicBezTo>
                  <a:cubicBezTo>
                    <a:pt x="513" y="298"/>
                    <a:pt x="668" y="346"/>
                    <a:pt x="810" y="370"/>
                  </a:cubicBezTo>
                  <a:cubicBezTo>
                    <a:pt x="572" y="179"/>
                    <a:pt x="298" y="48"/>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101393;p121">
              <a:extLst>
                <a:ext uri="{FF2B5EF4-FFF2-40B4-BE49-F238E27FC236}">
                  <a16:creationId xmlns:a16="http://schemas.microsoft.com/office/drawing/2014/main" id="{03453C30-E16E-4D92-9325-EDA7C53C376E}"/>
                </a:ext>
              </a:extLst>
            </p:cNvPr>
            <p:cNvSpPr/>
            <p:nvPr/>
          </p:nvSpPr>
          <p:spPr>
            <a:xfrm>
              <a:off x="8011325" y="2545563"/>
              <a:ext cx="20275" cy="9550"/>
            </a:xfrm>
            <a:custGeom>
              <a:avLst/>
              <a:gdLst/>
              <a:ahLst/>
              <a:cxnLst/>
              <a:rect l="l" t="t" r="r" b="b"/>
              <a:pathLst>
                <a:path w="811" h="382" extrusionOk="0">
                  <a:moveTo>
                    <a:pt x="1" y="1"/>
                  </a:moveTo>
                  <a:lnTo>
                    <a:pt x="1" y="1"/>
                  </a:lnTo>
                  <a:cubicBezTo>
                    <a:pt x="227" y="191"/>
                    <a:pt x="513" y="322"/>
                    <a:pt x="810" y="382"/>
                  </a:cubicBezTo>
                  <a:cubicBezTo>
                    <a:pt x="691" y="275"/>
                    <a:pt x="572" y="191"/>
                    <a:pt x="429" y="132"/>
                  </a:cubicBezTo>
                  <a:cubicBezTo>
                    <a:pt x="287" y="72"/>
                    <a:pt x="144" y="25"/>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101394;p121">
              <a:extLst>
                <a:ext uri="{FF2B5EF4-FFF2-40B4-BE49-F238E27FC236}">
                  <a16:creationId xmlns:a16="http://schemas.microsoft.com/office/drawing/2014/main" id="{801711A4-67FA-4C10-B229-9CFA2583DA75}"/>
                </a:ext>
              </a:extLst>
            </p:cNvPr>
            <p:cNvSpPr/>
            <p:nvPr/>
          </p:nvSpPr>
          <p:spPr>
            <a:xfrm>
              <a:off x="7969650" y="2388113"/>
              <a:ext cx="20275" cy="9250"/>
            </a:xfrm>
            <a:custGeom>
              <a:avLst/>
              <a:gdLst/>
              <a:ahLst/>
              <a:cxnLst/>
              <a:rect l="l" t="t" r="r" b="b"/>
              <a:pathLst>
                <a:path w="811" h="370" extrusionOk="0">
                  <a:moveTo>
                    <a:pt x="1" y="0"/>
                  </a:moveTo>
                  <a:lnTo>
                    <a:pt x="1" y="0"/>
                  </a:lnTo>
                  <a:cubicBezTo>
                    <a:pt x="108" y="96"/>
                    <a:pt x="239" y="179"/>
                    <a:pt x="382" y="239"/>
                  </a:cubicBezTo>
                  <a:cubicBezTo>
                    <a:pt x="513" y="298"/>
                    <a:pt x="668" y="346"/>
                    <a:pt x="811" y="370"/>
                  </a:cubicBezTo>
                  <a:cubicBezTo>
                    <a:pt x="584" y="179"/>
                    <a:pt x="299" y="48"/>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101395;p121">
              <a:extLst>
                <a:ext uri="{FF2B5EF4-FFF2-40B4-BE49-F238E27FC236}">
                  <a16:creationId xmlns:a16="http://schemas.microsoft.com/office/drawing/2014/main" id="{4478AC32-2E4A-43B8-A10B-46A5975119B9}"/>
                </a:ext>
              </a:extLst>
            </p:cNvPr>
            <p:cNvSpPr/>
            <p:nvPr/>
          </p:nvSpPr>
          <p:spPr>
            <a:xfrm>
              <a:off x="7855350" y="2268163"/>
              <a:ext cx="16400" cy="8350"/>
            </a:xfrm>
            <a:custGeom>
              <a:avLst/>
              <a:gdLst/>
              <a:ahLst/>
              <a:cxnLst/>
              <a:rect l="l" t="t" r="r" b="b"/>
              <a:pathLst>
                <a:path w="656" h="334" extrusionOk="0">
                  <a:moveTo>
                    <a:pt x="1" y="0"/>
                  </a:moveTo>
                  <a:lnTo>
                    <a:pt x="1" y="84"/>
                  </a:lnTo>
                  <a:cubicBezTo>
                    <a:pt x="72" y="131"/>
                    <a:pt x="144" y="167"/>
                    <a:pt x="227" y="203"/>
                  </a:cubicBezTo>
                  <a:cubicBezTo>
                    <a:pt x="370" y="262"/>
                    <a:pt x="513" y="310"/>
                    <a:pt x="656" y="334"/>
                  </a:cubicBezTo>
                  <a:cubicBezTo>
                    <a:pt x="537" y="238"/>
                    <a:pt x="406" y="155"/>
                    <a:pt x="263" y="96"/>
                  </a:cubicBezTo>
                  <a:cubicBezTo>
                    <a:pt x="180" y="60"/>
                    <a:pt x="96" y="24"/>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101396;p121">
              <a:extLst>
                <a:ext uri="{FF2B5EF4-FFF2-40B4-BE49-F238E27FC236}">
                  <a16:creationId xmlns:a16="http://schemas.microsoft.com/office/drawing/2014/main" id="{215DCC71-929E-48D7-8EB6-CCDE8105F250}"/>
                </a:ext>
              </a:extLst>
            </p:cNvPr>
            <p:cNvSpPr/>
            <p:nvPr/>
          </p:nvSpPr>
          <p:spPr>
            <a:xfrm>
              <a:off x="7902100" y="2294363"/>
              <a:ext cx="7750" cy="21450"/>
            </a:xfrm>
            <a:custGeom>
              <a:avLst/>
              <a:gdLst/>
              <a:ahLst/>
              <a:cxnLst/>
              <a:rect l="l" t="t" r="r" b="b"/>
              <a:pathLst>
                <a:path w="310" h="858" extrusionOk="0">
                  <a:moveTo>
                    <a:pt x="0" y="0"/>
                  </a:moveTo>
                  <a:lnTo>
                    <a:pt x="0" y="12"/>
                  </a:lnTo>
                  <a:cubicBezTo>
                    <a:pt x="1" y="12"/>
                    <a:pt x="1" y="13"/>
                    <a:pt x="1" y="13"/>
                  </a:cubicBezTo>
                  <a:lnTo>
                    <a:pt x="1" y="13"/>
                  </a:lnTo>
                  <a:cubicBezTo>
                    <a:pt x="1" y="9"/>
                    <a:pt x="1" y="4"/>
                    <a:pt x="0" y="0"/>
                  </a:cubicBezTo>
                  <a:close/>
                  <a:moveTo>
                    <a:pt x="1" y="13"/>
                  </a:moveTo>
                  <a:cubicBezTo>
                    <a:pt x="27" y="318"/>
                    <a:pt x="134" y="611"/>
                    <a:pt x="310" y="857"/>
                  </a:cubicBezTo>
                  <a:cubicBezTo>
                    <a:pt x="298" y="702"/>
                    <a:pt x="262" y="548"/>
                    <a:pt x="215" y="405"/>
                  </a:cubicBezTo>
                  <a:cubicBezTo>
                    <a:pt x="155" y="262"/>
                    <a:pt x="96" y="132"/>
                    <a:pt x="1" y="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101397;p121">
              <a:extLst>
                <a:ext uri="{FF2B5EF4-FFF2-40B4-BE49-F238E27FC236}">
                  <a16:creationId xmlns:a16="http://schemas.microsoft.com/office/drawing/2014/main" id="{B5B41089-75C4-4C3D-9490-AFD2A1084824}"/>
                </a:ext>
              </a:extLst>
            </p:cNvPr>
            <p:cNvSpPr/>
            <p:nvPr/>
          </p:nvSpPr>
          <p:spPr>
            <a:xfrm>
              <a:off x="7947625" y="2452713"/>
              <a:ext cx="7775" cy="21150"/>
            </a:xfrm>
            <a:custGeom>
              <a:avLst/>
              <a:gdLst/>
              <a:ahLst/>
              <a:cxnLst/>
              <a:rect l="l" t="t" r="r" b="b"/>
              <a:pathLst>
                <a:path w="311" h="846" extrusionOk="0">
                  <a:moveTo>
                    <a:pt x="1" y="0"/>
                  </a:moveTo>
                  <a:lnTo>
                    <a:pt x="1" y="0"/>
                  </a:lnTo>
                  <a:cubicBezTo>
                    <a:pt x="13" y="143"/>
                    <a:pt x="37" y="298"/>
                    <a:pt x="96" y="441"/>
                  </a:cubicBezTo>
                  <a:cubicBezTo>
                    <a:pt x="144" y="584"/>
                    <a:pt x="215" y="714"/>
                    <a:pt x="310" y="845"/>
                  </a:cubicBezTo>
                  <a:cubicBezTo>
                    <a:pt x="299" y="691"/>
                    <a:pt x="263" y="536"/>
                    <a:pt x="203" y="393"/>
                  </a:cubicBezTo>
                  <a:cubicBezTo>
                    <a:pt x="156" y="250"/>
                    <a:pt x="84" y="119"/>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101398;p121">
              <a:extLst>
                <a:ext uri="{FF2B5EF4-FFF2-40B4-BE49-F238E27FC236}">
                  <a16:creationId xmlns:a16="http://schemas.microsoft.com/office/drawing/2014/main" id="{63E256C1-9ADF-4F95-AEA9-3FD42488D546}"/>
                </a:ext>
              </a:extLst>
            </p:cNvPr>
            <p:cNvSpPr/>
            <p:nvPr/>
          </p:nvSpPr>
          <p:spPr>
            <a:xfrm>
              <a:off x="7943475" y="2594988"/>
              <a:ext cx="8050" cy="21150"/>
            </a:xfrm>
            <a:custGeom>
              <a:avLst/>
              <a:gdLst/>
              <a:ahLst/>
              <a:cxnLst/>
              <a:rect l="l" t="t" r="r" b="b"/>
              <a:pathLst>
                <a:path w="322" h="846" extrusionOk="0">
                  <a:moveTo>
                    <a:pt x="0" y="0"/>
                  </a:moveTo>
                  <a:lnTo>
                    <a:pt x="0" y="0"/>
                  </a:lnTo>
                  <a:cubicBezTo>
                    <a:pt x="24" y="155"/>
                    <a:pt x="48" y="298"/>
                    <a:pt x="107" y="441"/>
                  </a:cubicBezTo>
                  <a:cubicBezTo>
                    <a:pt x="155" y="584"/>
                    <a:pt x="226" y="727"/>
                    <a:pt x="322" y="846"/>
                  </a:cubicBezTo>
                  <a:cubicBezTo>
                    <a:pt x="310" y="691"/>
                    <a:pt x="274" y="536"/>
                    <a:pt x="215" y="393"/>
                  </a:cubicBezTo>
                  <a:cubicBezTo>
                    <a:pt x="167" y="250"/>
                    <a:pt x="95" y="119"/>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101399;p121">
              <a:extLst>
                <a:ext uri="{FF2B5EF4-FFF2-40B4-BE49-F238E27FC236}">
                  <a16:creationId xmlns:a16="http://schemas.microsoft.com/office/drawing/2014/main" id="{9683F9DA-6AD4-4BBA-86B8-863BAAAC43FC}"/>
                </a:ext>
              </a:extLst>
            </p:cNvPr>
            <p:cNvSpPr/>
            <p:nvPr/>
          </p:nvSpPr>
          <p:spPr>
            <a:xfrm>
              <a:off x="7831850" y="2513713"/>
              <a:ext cx="8050" cy="21175"/>
            </a:xfrm>
            <a:custGeom>
              <a:avLst/>
              <a:gdLst/>
              <a:ahLst/>
              <a:cxnLst/>
              <a:rect l="l" t="t" r="r" b="b"/>
              <a:pathLst>
                <a:path w="322" h="847" extrusionOk="0">
                  <a:moveTo>
                    <a:pt x="0" y="1"/>
                  </a:moveTo>
                  <a:lnTo>
                    <a:pt x="0" y="1"/>
                  </a:lnTo>
                  <a:cubicBezTo>
                    <a:pt x="12" y="156"/>
                    <a:pt x="48" y="299"/>
                    <a:pt x="108" y="441"/>
                  </a:cubicBezTo>
                  <a:cubicBezTo>
                    <a:pt x="155" y="584"/>
                    <a:pt x="227" y="727"/>
                    <a:pt x="322" y="846"/>
                  </a:cubicBezTo>
                  <a:cubicBezTo>
                    <a:pt x="298" y="691"/>
                    <a:pt x="274" y="537"/>
                    <a:pt x="215" y="394"/>
                  </a:cubicBezTo>
                  <a:cubicBezTo>
                    <a:pt x="167" y="251"/>
                    <a:pt x="96" y="120"/>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101400;p121">
              <a:extLst>
                <a:ext uri="{FF2B5EF4-FFF2-40B4-BE49-F238E27FC236}">
                  <a16:creationId xmlns:a16="http://schemas.microsoft.com/office/drawing/2014/main" id="{AB58C388-A273-40F0-8D48-4E0055CD9D05}"/>
                </a:ext>
              </a:extLst>
            </p:cNvPr>
            <p:cNvSpPr/>
            <p:nvPr/>
          </p:nvSpPr>
          <p:spPr>
            <a:xfrm>
              <a:off x="7880650" y="2565813"/>
              <a:ext cx="21475" cy="7775"/>
            </a:xfrm>
            <a:custGeom>
              <a:avLst/>
              <a:gdLst/>
              <a:ahLst/>
              <a:cxnLst/>
              <a:rect l="l" t="t" r="r" b="b"/>
              <a:pathLst>
                <a:path w="859" h="311" extrusionOk="0">
                  <a:moveTo>
                    <a:pt x="858" y="0"/>
                  </a:moveTo>
                  <a:cubicBezTo>
                    <a:pt x="703" y="12"/>
                    <a:pt x="549" y="48"/>
                    <a:pt x="406" y="96"/>
                  </a:cubicBezTo>
                  <a:cubicBezTo>
                    <a:pt x="263" y="155"/>
                    <a:pt x="132" y="227"/>
                    <a:pt x="1" y="310"/>
                  </a:cubicBezTo>
                  <a:cubicBezTo>
                    <a:pt x="156" y="298"/>
                    <a:pt x="311" y="262"/>
                    <a:pt x="453" y="215"/>
                  </a:cubicBezTo>
                  <a:cubicBezTo>
                    <a:pt x="596" y="155"/>
                    <a:pt x="727" y="84"/>
                    <a:pt x="8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101401;p121">
              <a:extLst>
                <a:ext uri="{FF2B5EF4-FFF2-40B4-BE49-F238E27FC236}">
                  <a16:creationId xmlns:a16="http://schemas.microsoft.com/office/drawing/2014/main" id="{ACDBD785-03D2-415F-AE62-679D797180E3}"/>
                </a:ext>
              </a:extLst>
            </p:cNvPr>
            <p:cNvSpPr/>
            <p:nvPr/>
          </p:nvSpPr>
          <p:spPr>
            <a:xfrm>
              <a:off x="7918475" y="2361613"/>
              <a:ext cx="21150" cy="7775"/>
            </a:xfrm>
            <a:custGeom>
              <a:avLst/>
              <a:gdLst/>
              <a:ahLst/>
              <a:cxnLst/>
              <a:rect l="l" t="t" r="r" b="b"/>
              <a:pathLst>
                <a:path w="846" h="311" extrusionOk="0">
                  <a:moveTo>
                    <a:pt x="845" y="1"/>
                  </a:moveTo>
                  <a:cubicBezTo>
                    <a:pt x="536" y="37"/>
                    <a:pt x="250" y="144"/>
                    <a:pt x="0" y="310"/>
                  </a:cubicBezTo>
                  <a:cubicBezTo>
                    <a:pt x="155" y="298"/>
                    <a:pt x="298" y="263"/>
                    <a:pt x="441" y="215"/>
                  </a:cubicBezTo>
                  <a:cubicBezTo>
                    <a:pt x="583" y="168"/>
                    <a:pt x="726" y="96"/>
                    <a:pt x="8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101402;p121">
              <a:extLst>
                <a:ext uri="{FF2B5EF4-FFF2-40B4-BE49-F238E27FC236}">
                  <a16:creationId xmlns:a16="http://schemas.microsoft.com/office/drawing/2014/main" id="{42665AF0-2468-48B9-BA9B-6D62BEE2627B}"/>
                </a:ext>
              </a:extLst>
            </p:cNvPr>
            <p:cNvSpPr/>
            <p:nvPr/>
          </p:nvSpPr>
          <p:spPr>
            <a:xfrm>
              <a:off x="8007750" y="2476813"/>
              <a:ext cx="21175" cy="7775"/>
            </a:xfrm>
            <a:custGeom>
              <a:avLst/>
              <a:gdLst/>
              <a:ahLst/>
              <a:cxnLst/>
              <a:rect l="l" t="t" r="r" b="b"/>
              <a:pathLst>
                <a:path w="847" h="311" extrusionOk="0">
                  <a:moveTo>
                    <a:pt x="846" y="1"/>
                  </a:moveTo>
                  <a:lnTo>
                    <a:pt x="846" y="1"/>
                  </a:lnTo>
                  <a:cubicBezTo>
                    <a:pt x="692" y="12"/>
                    <a:pt x="537" y="48"/>
                    <a:pt x="394" y="96"/>
                  </a:cubicBezTo>
                  <a:cubicBezTo>
                    <a:pt x="251" y="155"/>
                    <a:pt x="120" y="227"/>
                    <a:pt x="1" y="310"/>
                  </a:cubicBezTo>
                  <a:cubicBezTo>
                    <a:pt x="156" y="298"/>
                    <a:pt x="299" y="262"/>
                    <a:pt x="441" y="215"/>
                  </a:cubicBezTo>
                  <a:cubicBezTo>
                    <a:pt x="584" y="155"/>
                    <a:pt x="715" y="84"/>
                    <a:pt x="8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101403;p121">
              <a:extLst>
                <a:ext uri="{FF2B5EF4-FFF2-40B4-BE49-F238E27FC236}">
                  <a16:creationId xmlns:a16="http://schemas.microsoft.com/office/drawing/2014/main" id="{54BCCD20-8D8D-473F-A4B2-A547C8F0C98E}"/>
                </a:ext>
              </a:extLst>
            </p:cNvPr>
            <p:cNvSpPr/>
            <p:nvPr/>
          </p:nvSpPr>
          <p:spPr>
            <a:xfrm>
              <a:off x="7794350" y="2565813"/>
              <a:ext cx="2400" cy="1225"/>
            </a:xfrm>
            <a:custGeom>
              <a:avLst/>
              <a:gdLst/>
              <a:ahLst/>
              <a:cxnLst/>
              <a:rect l="l" t="t" r="r" b="b"/>
              <a:pathLst>
                <a:path w="96" h="49" extrusionOk="0">
                  <a:moveTo>
                    <a:pt x="95" y="0"/>
                  </a:moveTo>
                  <a:cubicBezTo>
                    <a:pt x="60" y="0"/>
                    <a:pt x="36" y="0"/>
                    <a:pt x="0" y="12"/>
                  </a:cubicBezTo>
                  <a:lnTo>
                    <a:pt x="24" y="48"/>
                  </a:lnTo>
                  <a:cubicBezTo>
                    <a:pt x="48" y="36"/>
                    <a:pt x="72" y="12"/>
                    <a:pt x="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101404;p121">
              <a:extLst>
                <a:ext uri="{FF2B5EF4-FFF2-40B4-BE49-F238E27FC236}">
                  <a16:creationId xmlns:a16="http://schemas.microsoft.com/office/drawing/2014/main" id="{5B60610B-F689-42C9-BBF6-5E2A151A75ED}"/>
                </a:ext>
              </a:extLst>
            </p:cNvPr>
            <p:cNvSpPr/>
            <p:nvPr/>
          </p:nvSpPr>
          <p:spPr>
            <a:xfrm>
              <a:off x="7776525" y="2340663"/>
              <a:ext cx="118450" cy="193075"/>
            </a:xfrm>
            <a:custGeom>
              <a:avLst/>
              <a:gdLst/>
              <a:ahLst/>
              <a:cxnLst/>
              <a:rect l="l" t="t" r="r" b="b"/>
              <a:pathLst>
                <a:path w="4738" h="7723" extrusionOk="0">
                  <a:moveTo>
                    <a:pt x="3505" y="0"/>
                  </a:moveTo>
                  <a:cubicBezTo>
                    <a:pt x="3498" y="0"/>
                    <a:pt x="3487" y="5"/>
                    <a:pt x="3487" y="5"/>
                  </a:cubicBezTo>
                  <a:cubicBezTo>
                    <a:pt x="3499" y="124"/>
                    <a:pt x="3475" y="77"/>
                    <a:pt x="3499" y="172"/>
                  </a:cubicBezTo>
                  <a:cubicBezTo>
                    <a:pt x="3523" y="244"/>
                    <a:pt x="3535" y="303"/>
                    <a:pt x="3535" y="374"/>
                  </a:cubicBezTo>
                  <a:cubicBezTo>
                    <a:pt x="3559" y="494"/>
                    <a:pt x="3571" y="601"/>
                    <a:pt x="3594" y="708"/>
                  </a:cubicBezTo>
                  <a:cubicBezTo>
                    <a:pt x="3630" y="934"/>
                    <a:pt x="3666" y="1148"/>
                    <a:pt x="3714" y="1375"/>
                  </a:cubicBezTo>
                  <a:cubicBezTo>
                    <a:pt x="3711" y="1383"/>
                    <a:pt x="3709" y="1391"/>
                    <a:pt x="3709" y="1398"/>
                  </a:cubicBezTo>
                  <a:lnTo>
                    <a:pt x="3709" y="1398"/>
                  </a:lnTo>
                  <a:cubicBezTo>
                    <a:pt x="3631" y="1176"/>
                    <a:pt x="3553" y="953"/>
                    <a:pt x="3475" y="720"/>
                  </a:cubicBezTo>
                  <a:lnTo>
                    <a:pt x="3475" y="720"/>
                  </a:lnTo>
                  <a:lnTo>
                    <a:pt x="4130" y="2732"/>
                  </a:lnTo>
                  <a:cubicBezTo>
                    <a:pt x="4023" y="2291"/>
                    <a:pt x="3928" y="1839"/>
                    <a:pt x="3833" y="1398"/>
                  </a:cubicBezTo>
                  <a:cubicBezTo>
                    <a:pt x="3785" y="1172"/>
                    <a:pt x="3737" y="934"/>
                    <a:pt x="3678" y="696"/>
                  </a:cubicBezTo>
                  <a:lnTo>
                    <a:pt x="3606" y="374"/>
                  </a:lnTo>
                  <a:cubicBezTo>
                    <a:pt x="3594" y="327"/>
                    <a:pt x="3571" y="267"/>
                    <a:pt x="3571" y="220"/>
                  </a:cubicBezTo>
                  <a:cubicBezTo>
                    <a:pt x="3535" y="17"/>
                    <a:pt x="3571" y="196"/>
                    <a:pt x="3511" y="5"/>
                  </a:cubicBezTo>
                  <a:cubicBezTo>
                    <a:pt x="3511" y="1"/>
                    <a:pt x="3508" y="0"/>
                    <a:pt x="3505" y="0"/>
                  </a:cubicBezTo>
                  <a:close/>
                  <a:moveTo>
                    <a:pt x="3452" y="720"/>
                  </a:moveTo>
                  <a:lnTo>
                    <a:pt x="3452" y="720"/>
                  </a:lnTo>
                  <a:cubicBezTo>
                    <a:pt x="3511" y="970"/>
                    <a:pt x="3583" y="1220"/>
                    <a:pt x="3654" y="1458"/>
                  </a:cubicBezTo>
                  <a:cubicBezTo>
                    <a:pt x="3702" y="1601"/>
                    <a:pt x="3761" y="1732"/>
                    <a:pt x="3809" y="1875"/>
                  </a:cubicBezTo>
                  <a:cubicBezTo>
                    <a:pt x="3868" y="2172"/>
                    <a:pt x="3928" y="2470"/>
                    <a:pt x="3987" y="2768"/>
                  </a:cubicBezTo>
                  <a:cubicBezTo>
                    <a:pt x="4178" y="3673"/>
                    <a:pt x="4380" y="4589"/>
                    <a:pt x="4642" y="5482"/>
                  </a:cubicBezTo>
                  <a:cubicBezTo>
                    <a:pt x="4261" y="5661"/>
                    <a:pt x="3856" y="5828"/>
                    <a:pt x="3475" y="6006"/>
                  </a:cubicBezTo>
                  <a:cubicBezTo>
                    <a:pt x="3083" y="6185"/>
                    <a:pt x="2702" y="6363"/>
                    <a:pt x="2309" y="6554"/>
                  </a:cubicBezTo>
                  <a:cubicBezTo>
                    <a:pt x="1928" y="6732"/>
                    <a:pt x="1547" y="6911"/>
                    <a:pt x="1154" y="7101"/>
                  </a:cubicBezTo>
                  <a:lnTo>
                    <a:pt x="594" y="7363"/>
                  </a:lnTo>
                  <a:cubicBezTo>
                    <a:pt x="404" y="7471"/>
                    <a:pt x="213" y="7590"/>
                    <a:pt x="11" y="7685"/>
                  </a:cubicBezTo>
                  <a:cubicBezTo>
                    <a:pt x="0" y="7685"/>
                    <a:pt x="8" y="7723"/>
                    <a:pt x="27" y="7723"/>
                  </a:cubicBezTo>
                  <a:cubicBezTo>
                    <a:pt x="29" y="7723"/>
                    <a:pt x="32" y="7722"/>
                    <a:pt x="35" y="7721"/>
                  </a:cubicBezTo>
                  <a:cubicBezTo>
                    <a:pt x="237" y="7625"/>
                    <a:pt x="463" y="7554"/>
                    <a:pt x="666" y="7459"/>
                  </a:cubicBezTo>
                  <a:cubicBezTo>
                    <a:pt x="880" y="7375"/>
                    <a:pt x="1035" y="7316"/>
                    <a:pt x="1225" y="7221"/>
                  </a:cubicBezTo>
                  <a:cubicBezTo>
                    <a:pt x="1618" y="7054"/>
                    <a:pt x="1999" y="6863"/>
                    <a:pt x="2392" y="6685"/>
                  </a:cubicBezTo>
                  <a:cubicBezTo>
                    <a:pt x="2773" y="6506"/>
                    <a:pt x="3166" y="6328"/>
                    <a:pt x="3547" y="6137"/>
                  </a:cubicBezTo>
                  <a:cubicBezTo>
                    <a:pt x="3940" y="5958"/>
                    <a:pt x="4309" y="5744"/>
                    <a:pt x="4690" y="5566"/>
                  </a:cubicBezTo>
                  <a:cubicBezTo>
                    <a:pt x="4714" y="5542"/>
                    <a:pt x="4726" y="5506"/>
                    <a:pt x="4737" y="5482"/>
                  </a:cubicBezTo>
                  <a:cubicBezTo>
                    <a:pt x="4547" y="4565"/>
                    <a:pt x="4321" y="3649"/>
                    <a:pt x="4118" y="2744"/>
                  </a:cubicBezTo>
                  <a:lnTo>
                    <a:pt x="3452" y="72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101405;p121">
              <a:extLst>
                <a:ext uri="{FF2B5EF4-FFF2-40B4-BE49-F238E27FC236}">
                  <a16:creationId xmlns:a16="http://schemas.microsoft.com/office/drawing/2014/main" id="{2A9F4F4E-E214-476A-B995-E4DF2FCEB039}"/>
                </a:ext>
              </a:extLst>
            </p:cNvPr>
            <p:cNvSpPr/>
            <p:nvPr/>
          </p:nvSpPr>
          <p:spPr>
            <a:xfrm>
              <a:off x="7819350" y="2526513"/>
              <a:ext cx="69575" cy="143175"/>
            </a:xfrm>
            <a:custGeom>
              <a:avLst/>
              <a:gdLst/>
              <a:ahLst/>
              <a:cxnLst/>
              <a:rect l="l" t="t" r="r" b="b"/>
              <a:pathLst>
                <a:path w="2783" h="5727" extrusionOk="0">
                  <a:moveTo>
                    <a:pt x="24" y="1"/>
                  </a:moveTo>
                  <a:lnTo>
                    <a:pt x="1453" y="2846"/>
                  </a:lnTo>
                  <a:lnTo>
                    <a:pt x="1453" y="2846"/>
                  </a:lnTo>
                  <a:cubicBezTo>
                    <a:pt x="1239" y="2370"/>
                    <a:pt x="286" y="453"/>
                    <a:pt x="24" y="1"/>
                  </a:cubicBezTo>
                  <a:close/>
                  <a:moveTo>
                    <a:pt x="0" y="1"/>
                  </a:moveTo>
                  <a:cubicBezTo>
                    <a:pt x="179" y="477"/>
                    <a:pt x="1048" y="2394"/>
                    <a:pt x="1274" y="2882"/>
                  </a:cubicBezTo>
                  <a:cubicBezTo>
                    <a:pt x="1715" y="3847"/>
                    <a:pt x="2203" y="4799"/>
                    <a:pt x="2739" y="5716"/>
                  </a:cubicBezTo>
                  <a:cubicBezTo>
                    <a:pt x="2739" y="5723"/>
                    <a:pt x="2743" y="5726"/>
                    <a:pt x="2749" y="5726"/>
                  </a:cubicBezTo>
                  <a:cubicBezTo>
                    <a:pt x="2763" y="5726"/>
                    <a:pt x="2783" y="5712"/>
                    <a:pt x="2774" y="5704"/>
                  </a:cubicBezTo>
                  <a:cubicBezTo>
                    <a:pt x="2405" y="4728"/>
                    <a:pt x="1917" y="3787"/>
                    <a:pt x="1453" y="2846"/>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101406;p121">
              <a:extLst>
                <a:ext uri="{FF2B5EF4-FFF2-40B4-BE49-F238E27FC236}">
                  <a16:creationId xmlns:a16="http://schemas.microsoft.com/office/drawing/2014/main" id="{21D040F9-EF5C-4255-9162-8E17183BF40B}"/>
                </a:ext>
              </a:extLst>
            </p:cNvPr>
            <p:cNvSpPr/>
            <p:nvPr/>
          </p:nvSpPr>
          <p:spPr>
            <a:xfrm>
              <a:off x="7939075" y="2615988"/>
              <a:ext cx="50850" cy="34425"/>
            </a:xfrm>
            <a:custGeom>
              <a:avLst/>
              <a:gdLst/>
              <a:ahLst/>
              <a:cxnLst/>
              <a:rect l="l" t="t" r="r" b="b"/>
              <a:pathLst>
                <a:path w="2034" h="1377" extrusionOk="0">
                  <a:moveTo>
                    <a:pt x="2021" y="0"/>
                  </a:moveTo>
                  <a:cubicBezTo>
                    <a:pt x="2018" y="0"/>
                    <a:pt x="2014" y="2"/>
                    <a:pt x="2010" y="6"/>
                  </a:cubicBezTo>
                  <a:cubicBezTo>
                    <a:pt x="1843" y="101"/>
                    <a:pt x="1688" y="220"/>
                    <a:pt x="1522" y="327"/>
                  </a:cubicBezTo>
                  <a:lnTo>
                    <a:pt x="1022" y="684"/>
                  </a:lnTo>
                  <a:cubicBezTo>
                    <a:pt x="700" y="922"/>
                    <a:pt x="367" y="1137"/>
                    <a:pt x="21" y="1339"/>
                  </a:cubicBezTo>
                  <a:cubicBezTo>
                    <a:pt x="0" y="1339"/>
                    <a:pt x="17" y="1377"/>
                    <a:pt x="29" y="1377"/>
                  </a:cubicBezTo>
                  <a:cubicBezTo>
                    <a:pt x="31" y="1377"/>
                    <a:pt x="32" y="1376"/>
                    <a:pt x="33" y="1375"/>
                  </a:cubicBezTo>
                  <a:cubicBezTo>
                    <a:pt x="391" y="1172"/>
                    <a:pt x="748" y="982"/>
                    <a:pt x="1093" y="756"/>
                  </a:cubicBezTo>
                  <a:cubicBezTo>
                    <a:pt x="1426" y="553"/>
                    <a:pt x="1748" y="303"/>
                    <a:pt x="2034" y="29"/>
                  </a:cubicBezTo>
                  <a:cubicBezTo>
                    <a:pt x="2034" y="29"/>
                    <a:pt x="2034" y="18"/>
                    <a:pt x="2034" y="6"/>
                  </a:cubicBezTo>
                  <a:cubicBezTo>
                    <a:pt x="2034" y="6"/>
                    <a:pt x="2028" y="0"/>
                    <a:pt x="20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101407;p121">
              <a:extLst>
                <a:ext uri="{FF2B5EF4-FFF2-40B4-BE49-F238E27FC236}">
                  <a16:creationId xmlns:a16="http://schemas.microsoft.com/office/drawing/2014/main" id="{CC07770D-3A8A-46E6-9A7D-43D730DECEDA}"/>
                </a:ext>
              </a:extLst>
            </p:cNvPr>
            <p:cNvSpPr/>
            <p:nvPr/>
          </p:nvSpPr>
          <p:spPr>
            <a:xfrm>
              <a:off x="7774700" y="2146188"/>
              <a:ext cx="81575" cy="120125"/>
            </a:xfrm>
            <a:custGeom>
              <a:avLst/>
              <a:gdLst/>
              <a:ahLst/>
              <a:cxnLst/>
              <a:rect l="l" t="t" r="r" b="b"/>
              <a:pathLst>
                <a:path w="3263" h="4805" extrusionOk="0">
                  <a:moveTo>
                    <a:pt x="2819" y="0"/>
                  </a:moveTo>
                  <a:cubicBezTo>
                    <a:pt x="2741" y="0"/>
                    <a:pt x="2524" y="129"/>
                    <a:pt x="2524" y="129"/>
                  </a:cubicBezTo>
                  <a:lnTo>
                    <a:pt x="1929" y="307"/>
                  </a:lnTo>
                  <a:lnTo>
                    <a:pt x="0" y="914"/>
                  </a:lnTo>
                  <a:cubicBezTo>
                    <a:pt x="203" y="1486"/>
                    <a:pt x="334" y="2069"/>
                    <a:pt x="393" y="2677"/>
                  </a:cubicBezTo>
                  <a:cubicBezTo>
                    <a:pt x="405" y="2736"/>
                    <a:pt x="405" y="2796"/>
                    <a:pt x="393" y="2855"/>
                  </a:cubicBezTo>
                  <a:lnTo>
                    <a:pt x="393" y="2891"/>
                  </a:lnTo>
                  <a:cubicBezTo>
                    <a:pt x="346" y="3260"/>
                    <a:pt x="238" y="4677"/>
                    <a:pt x="905" y="4796"/>
                  </a:cubicBezTo>
                  <a:cubicBezTo>
                    <a:pt x="937" y="4801"/>
                    <a:pt x="970" y="4804"/>
                    <a:pt x="1004" y="4804"/>
                  </a:cubicBezTo>
                  <a:cubicBezTo>
                    <a:pt x="1709" y="4804"/>
                    <a:pt x="2864" y="3661"/>
                    <a:pt x="3239" y="2831"/>
                  </a:cubicBezTo>
                  <a:cubicBezTo>
                    <a:pt x="3263" y="2772"/>
                    <a:pt x="3144" y="2165"/>
                    <a:pt x="3013" y="1438"/>
                  </a:cubicBezTo>
                  <a:cubicBezTo>
                    <a:pt x="2941" y="986"/>
                    <a:pt x="2870" y="486"/>
                    <a:pt x="2846" y="22"/>
                  </a:cubicBezTo>
                  <a:cubicBezTo>
                    <a:pt x="2846" y="7"/>
                    <a:pt x="2836" y="0"/>
                    <a:pt x="2819"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101408;p121">
              <a:extLst>
                <a:ext uri="{FF2B5EF4-FFF2-40B4-BE49-F238E27FC236}">
                  <a16:creationId xmlns:a16="http://schemas.microsoft.com/office/drawing/2014/main" id="{9DEC2F36-ED35-417B-B06F-9E1D60DE0E72}"/>
                </a:ext>
              </a:extLst>
            </p:cNvPr>
            <p:cNvSpPr/>
            <p:nvPr/>
          </p:nvSpPr>
          <p:spPr>
            <a:xfrm>
              <a:off x="7774400" y="2151763"/>
              <a:ext cx="67600" cy="66700"/>
            </a:xfrm>
            <a:custGeom>
              <a:avLst/>
              <a:gdLst/>
              <a:ahLst/>
              <a:cxnLst/>
              <a:rect l="l" t="t" r="r" b="b"/>
              <a:pathLst>
                <a:path w="2704" h="2668" extrusionOk="0">
                  <a:moveTo>
                    <a:pt x="2703" y="1"/>
                  </a:moveTo>
                  <a:lnTo>
                    <a:pt x="1941" y="84"/>
                  </a:lnTo>
                  <a:lnTo>
                    <a:pt x="0" y="691"/>
                  </a:lnTo>
                  <a:cubicBezTo>
                    <a:pt x="203" y="1263"/>
                    <a:pt x="346" y="1846"/>
                    <a:pt x="405" y="2442"/>
                  </a:cubicBezTo>
                  <a:cubicBezTo>
                    <a:pt x="405" y="2501"/>
                    <a:pt x="405" y="2573"/>
                    <a:pt x="393" y="2632"/>
                  </a:cubicBezTo>
                  <a:lnTo>
                    <a:pt x="393" y="2668"/>
                  </a:lnTo>
                  <a:lnTo>
                    <a:pt x="691" y="2668"/>
                  </a:lnTo>
                  <a:cubicBezTo>
                    <a:pt x="2632" y="2489"/>
                    <a:pt x="2703" y="1"/>
                    <a:pt x="2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101409;p121">
              <a:extLst>
                <a:ext uri="{FF2B5EF4-FFF2-40B4-BE49-F238E27FC236}">
                  <a16:creationId xmlns:a16="http://schemas.microsoft.com/office/drawing/2014/main" id="{3D0DF6F7-91A4-47A7-A21B-9D4CC7A59451}"/>
                </a:ext>
              </a:extLst>
            </p:cNvPr>
            <p:cNvSpPr/>
            <p:nvPr/>
          </p:nvSpPr>
          <p:spPr>
            <a:xfrm>
              <a:off x="7719925" y="2028288"/>
              <a:ext cx="141125" cy="176375"/>
            </a:xfrm>
            <a:custGeom>
              <a:avLst/>
              <a:gdLst/>
              <a:ahLst/>
              <a:cxnLst/>
              <a:rect l="l" t="t" r="r" b="b"/>
              <a:pathLst>
                <a:path w="5645" h="7055" extrusionOk="0">
                  <a:moveTo>
                    <a:pt x="2880" y="1"/>
                  </a:moveTo>
                  <a:cubicBezTo>
                    <a:pt x="2392" y="1"/>
                    <a:pt x="1916" y="136"/>
                    <a:pt x="1537" y="427"/>
                  </a:cubicBezTo>
                  <a:cubicBezTo>
                    <a:pt x="727" y="1035"/>
                    <a:pt x="1" y="4904"/>
                    <a:pt x="810" y="6131"/>
                  </a:cubicBezTo>
                  <a:cubicBezTo>
                    <a:pt x="1233" y="6770"/>
                    <a:pt x="1884" y="7055"/>
                    <a:pt x="2560" y="7055"/>
                  </a:cubicBezTo>
                  <a:cubicBezTo>
                    <a:pt x="3219" y="7055"/>
                    <a:pt x="3901" y="6785"/>
                    <a:pt x="4418" y="6309"/>
                  </a:cubicBezTo>
                  <a:cubicBezTo>
                    <a:pt x="5132" y="5630"/>
                    <a:pt x="5644" y="2654"/>
                    <a:pt x="5311" y="1630"/>
                  </a:cubicBezTo>
                  <a:cubicBezTo>
                    <a:pt x="4988" y="604"/>
                    <a:pt x="3909" y="1"/>
                    <a:pt x="2880"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101410;p121">
              <a:extLst>
                <a:ext uri="{FF2B5EF4-FFF2-40B4-BE49-F238E27FC236}">
                  <a16:creationId xmlns:a16="http://schemas.microsoft.com/office/drawing/2014/main" id="{91E1BB8B-20FF-4CDA-A92B-1F719260CBE6}"/>
                </a:ext>
              </a:extLst>
            </p:cNvPr>
            <p:cNvSpPr/>
            <p:nvPr/>
          </p:nvSpPr>
          <p:spPr>
            <a:xfrm>
              <a:off x="7777975" y="2118138"/>
              <a:ext cx="5975" cy="14325"/>
            </a:xfrm>
            <a:custGeom>
              <a:avLst/>
              <a:gdLst/>
              <a:ahLst/>
              <a:cxnLst/>
              <a:rect l="l" t="t" r="r" b="b"/>
              <a:pathLst>
                <a:path w="239" h="573" extrusionOk="0">
                  <a:moveTo>
                    <a:pt x="107" y="1"/>
                  </a:moveTo>
                  <a:lnTo>
                    <a:pt x="107" y="1"/>
                  </a:lnTo>
                  <a:cubicBezTo>
                    <a:pt x="24" y="191"/>
                    <a:pt x="0" y="512"/>
                    <a:pt x="238" y="572"/>
                  </a:cubicBezTo>
                  <a:lnTo>
                    <a:pt x="238" y="560"/>
                  </a:lnTo>
                  <a:cubicBezTo>
                    <a:pt x="72" y="453"/>
                    <a:pt x="72" y="227"/>
                    <a:pt x="119" y="24"/>
                  </a:cubicBezTo>
                  <a:cubicBezTo>
                    <a:pt x="119" y="12"/>
                    <a:pt x="107" y="1"/>
                    <a:pt x="1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101411;p121">
              <a:extLst>
                <a:ext uri="{FF2B5EF4-FFF2-40B4-BE49-F238E27FC236}">
                  <a16:creationId xmlns:a16="http://schemas.microsoft.com/office/drawing/2014/main" id="{0A196677-54E3-4290-A216-E975FCA8CA47}"/>
                </a:ext>
              </a:extLst>
            </p:cNvPr>
            <p:cNvSpPr/>
            <p:nvPr/>
          </p:nvSpPr>
          <p:spPr>
            <a:xfrm>
              <a:off x="7776625" y="2113663"/>
              <a:ext cx="17000" cy="16425"/>
            </a:xfrm>
            <a:custGeom>
              <a:avLst/>
              <a:gdLst/>
              <a:ahLst/>
              <a:cxnLst/>
              <a:rect l="l" t="t" r="r" b="b"/>
              <a:pathLst>
                <a:path w="680" h="657" extrusionOk="0">
                  <a:moveTo>
                    <a:pt x="349" y="0"/>
                  </a:moveTo>
                  <a:cubicBezTo>
                    <a:pt x="87" y="0"/>
                    <a:pt x="0" y="632"/>
                    <a:pt x="304" y="656"/>
                  </a:cubicBezTo>
                  <a:cubicBezTo>
                    <a:pt x="310" y="656"/>
                    <a:pt x="315" y="656"/>
                    <a:pt x="320" y="656"/>
                  </a:cubicBezTo>
                  <a:cubicBezTo>
                    <a:pt x="605" y="656"/>
                    <a:pt x="680" y="36"/>
                    <a:pt x="364" y="1"/>
                  </a:cubicBezTo>
                  <a:cubicBezTo>
                    <a:pt x="359" y="1"/>
                    <a:pt x="354" y="0"/>
                    <a:pt x="3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101412;p121">
              <a:extLst>
                <a:ext uri="{FF2B5EF4-FFF2-40B4-BE49-F238E27FC236}">
                  <a16:creationId xmlns:a16="http://schemas.microsoft.com/office/drawing/2014/main" id="{BA1C4E95-97AB-4410-A4C0-B675292375C3}"/>
                </a:ext>
              </a:extLst>
            </p:cNvPr>
            <p:cNvSpPr/>
            <p:nvPr/>
          </p:nvSpPr>
          <p:spPr>
            <a:xfrm>
              <a:off x="7744625" y="2113663"/>
              <a:ext cx="7475" cy="12825"/>
            </a:xfrm>
            <a:custGeom>
              <a:avLst/>
              <a:gdLst/>
              <a:ahLst/>
              <a:cxnLst/>
              <a:rect l="l" t="t" r="r" b="b"/>
              <a:pathLst>
                <a:path w="299" h="513" extrusionOk="0">
                  <a:moveTo>
                    <a:pt x="287" y="1"/>
                  </a:moveTo>
                  <a:cubicBezTo>
                    <a:pt x="275" y="1"/>
                    <a:pt x="275" y="13"/>
                    <a:pt x="275" y="25"/>
                  </a:cubicBezTo>
                  <a:cubicBezTo>
                    <a:pt x="251" y="215"/>
                    <a:pt x="191" y="453"/>
                    <a:pt x="1" y="489"/>
                  </a:cubicBezTo>
                  <a:lnTo>
                    <a:pt x="1" y="513"/>
                  </a:lnTo>
                  <a:cubicBezTo>
                    <a:pt x="227" y="501"/>
                    <a:pt x="298" y="203"/>
                    <a:pt x="2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101413;p121">
              <a:extLst>
                <a:ext uri="{FF2B5EF4-FFF2-40B4-BE49-F238E27FC236}">
                  <a16:creationId xmlns:a16="http://schemas.microsoft.com/office/drawing/2014/main" id="{9B74BA03-4AA1-4EAC-898F-07CACAAD58D8}"/>
                </a:ext>
              </a:extLst>
            </p:cNvPr>
            <p:cNvSpPr/>
            <p:nvPr/>
          </p:nvSpPr>
          <p:spPr>
            <a:xfrm>
              <a:off x="7737575" y="2107888"/>
              <a:ext cx="16900" cy="16325"/>
            </a:xfrm>
            <a:custGeom>
              <a:avLst/>
              <a:gdLst/>
              <a:ahLst/>
              <a:cxnLst/>
              <a:rect l="l" t="t" r="r" b="b"/>
              <a:pathLst>
                <a:path w="676" h="653" extrusionOk="0">
                  <a:moveTo>
                    <a:pt x="366" y="0"/>
                  </a:moveTo>
                  <a:cubicBezTo>
                    <a:pt x="82" y="0"/>
                    <a:pt x="1" y="592"/>
                    <a:pt x="283" y="649"/>
                  </a:cubicBezTo>
                  <a:cubicBezTo>
                    <a:pt x="296" y="651"/>
                    <a:pt x="308" y="652"/>
                    <a:pt x="320" y="652"/>
                  </a:cubicBezTo>
                  <a:cubicBezTo>
                    <a:pt x="589" y="652"/>
                    <a:pt x="676" y="51"/>
                    <a:pt x="414" y="6"/>
                  </a:cubicBezTo>
                  <a:cubicBezTo>
                    <a:pt x="397" y="2"/>
                    <a:pt x="381" y="0"/>
                    <a:pt x="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101414;p121">
              <a:extLst>
                <a:ext uri="{FF2B5EF4-FFF2-40B4-BE49-F238E27FC236}">
                  <a16:creationId xmlns:a16="http://schemas.microsoft.com/office/drawing/2014/main" id="{6FF1EE3B-E2CB-4745-A38D-3990B7665871}"/>
                </a:ext>
              </a:extLst>
            </p:cNvPr>
            <p:cNvSpPr/>
            <p:nvPr/>
          </p:nvSpPr>
          <p:spPr>
            <a:xfrm>
              <a:off x="7780650" y="2094463"/>
              <a:ext cx="17875" cy="12875"/>
            </a:xfrm>
            <a:custGeom>
              <a:avLst/>
              <a:gdLst/>
              <a:ahLst/>
              <a:cxnLst/>
              <a:rect l="l" t="t" r="r" b="b"/>
              <a:pathLst>
                <a:path w="715" h="515" extrusionOk="0">
                  <a:moveTo>
                    <a:pt x="245" y="1"/>
                  </a:moveTo>
                  <a:cubicBezTo>
                    <a:pt x="185" y="1"/>
                    <a:pt x="125" y="19"/>
                    <a:pt x="72" y="55"/>
                  </a:cubicBezTo>
                  <a:cubicBezTo>
                    <a:pt x="24" y="90"/>
                    <a:pt x="0" y="162"/>
                    <a:pt x="24" y="221"/>
                  </a:cubicBezTo>
                  <a:cubicBezTo>
                    <a:pt x="84" y="293"/>
                    <a:pt x="155" y="352"/>
                    <a:pt x="251" y="388"/>
                  </a:cubicBezTo>
                  <a:cubicBezTo>
                    <a:pt x="334" y="424"/>
                    <a:pt x="417" y="471"/>
                    <a:pt x="501" y="507"/>
                  </a:cubicBezTo>
                  <a:cubicBezTo>
                    <a:pt x="515" y="512"/>
                    <a:pt x="530" y="515"/>
                    <a:pt x="546" y="515"/>
                  </a:cubicBezTo>
                  <a:cubicBezTo>
                    <a:pt x="568" y="515"/>
                    <a:pt x="592" y="509"/>
                    <a:pt x="620" y="495"/>
                  </a:cubicBezTo>
                  <a:cubicBezTo>
                    <a:pt x="691" y="459"/>
                    <a:pt x="715" y="376"/>
                    <a:pt x="679" y="305"/>
                  </a:cubicBezTo>
                  <a:cubicBezTo>
                    <a:pt x="632" y="186"/>
                    <a:pt x="536" y="102"/>
                    <a:pt x="417" y="55"/>
                  </a:cubicBezTo>
                  <a:cubicBezTo>
                    <a:pt x="364" y="19"/>
                    <a:pt x="304"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101415;p121">
              <a:extLst>
                <a:ext uri="{FF2B5EF4-FFF2-40B4-BE49-F238E27FC236}">
                  <a16:creationId xmlns:a16="http://schemas.microsoft.com/office/drawing/2014/main" id="{3BA278E4-2033-47D4-8D07-CBE803ECF503}"/>
                </a:ext>
              </a:extLst>
            </p:cNvPr>
            <p:cNvSpPr/>
            <p:nvPr/>
          </p:nvSpPr>
          <p:spPr>
            <a:xfrm>
              <a:off x="7737775" y="2088788"/>
              <a:ext cx="19375" cy="10325"/>
            </a:xfrm>
            <a:custGeom>
              <a:avLst/>
              <a:gdLst/>
              <a:ahLst/>
              <a:cxnLst/>
              <a:rect l="l" t="t" r="r" b="b"/>
              <a:pathLst>
                <a:path w="775" h="413" extrusionOk="0">
                  <a:moveTo>
                    <a:pt x="483" y="1"/>
                  </a:moveTo>
                  <a:cubicBezTo>
                    <a:pt x="458" y="1"/>
                    <a:pt x="432" y="3"/>
                    <a:pt x="406" y="8"/>
                  </a:cubicBezTo>
                  <a:cubicBezTo>
                    <a:pt x="287" y="8"/>
                    <a:pt x="168" y="67"/>
                    <a:pt x="84" y="163"/>
                  </a:cubicBezTo>
                  <a:cubicBezTo>
                    <a:pt x="1" y="258"/>
                    <a:pt x="72" y="401"/>
                    <a:pt x="191" y="401"/>
                  </a:cubicBezTo>
                  <a:lnTo>
                    <a:pt x="203" y="413"/>
                  </a:lnTo>
                  <a:cubicBezTo>
                    <a:pt x="287" y="401"/>
                    <a:pt x="370" y="389"/>
                    <a:pt x="465" y="377"/>
                  </a:cubicBezTo>
                  <a:cubicBezTo>
                    <a:pt x="561" y="377"/>
                    <a:pt x="656" y="341"/>
                    <a:pt x="727" y="282"/>
                  </a:cubicBezTo>
                  <a:cubicBezTo>
                    <a:pt x="775" y="234"/>
                    <a:pt x="775" y="163"/>
                    <a:pt x="739" y="115"/>
                  </a:cubicBezTo>
                  <a:cubicBezTo>
                    <a:pt x="672" y="39"/>
                    <a:pt x="583" y="1"/>
                    <a:pt x="4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101416;p121">
              <a:extLst>
                <a:ext uri="{FF2B5EF4-FFF2-40B4-BE49-F238E27FC236}">
                  <a16:creationId xmlns:a16="http://schemas.microsoft.com/office/drawing/2014/main" id="{B55517AC-63C4-44C7-A758-5EFF0EE48B51}"/>
                </a:ext>
              </a:extLst>
            </p:cNvPr>
            <p:cNvSpPr/>
            <p:nvPr/>
          </p:nvSpPr>
          <p:spPr>
            <a:xfrm>
              <a:off x="7771425" y="2163838"/>
              <a:ext cx="10725" cy="4075"/>
            </a:xfrm>
            <a:custGeom>
              <a:avLst/>
              <a:gdLst/>
              <a:ahLst/>
              <a:cxnLst/>
              <a:rect l="l" t="t" r="r" b="b"/>
              <a:pathLst>
                <a:path w="429" h="163" extrusionOk="0">
                  <a:moveTo>
                    <a:pt x="405" y="1"/>
                  </a:moveTo>
                  <a:cubicBezTo>
                    <a:pt x="401" y="1"/>
                    <a:pt x="397" y="2"/>
                    <a:pt x="393" y="6"/>
                  </a:cubicBezTo>
                  <a:cubicBezTo>
                    <a:pt x="346" y="42"/>
                    <a:pt x="286" y="101"/>
                    <a:pt x="215" y="101"/>
                  </a:cubicBezTo>
                  <a:cubicBezTo>
                    <a:pt x="131" y="89"/>
                    <a:pt x="60" y="66"/>
                    <a:pt x="0" y="30"/>
                  </a:cubicBezTo>
                  <a:lnTo>
                    <a:pt x="0" y="30"/>
                  </a:lnTo>
                  <a:cubicBezTo>
                    <a:pt x="44" y="106"/>
                    <a:pt x="127" y="162"/>
                    <a:pt x="214" y="162"/>
                  </a:cubicBezTo>
                  <a:cubicBezTo>
                    <a:pt x="222" y="162"/>
                    <a:pt x="230" y="162"/>
                    <a:pt x="239" y="161"/>
                  </a:cubicBezTo>
                  <a:cubicBezTo>
                    <a:pt x="334" y="149"/>
                    <a:pt x="393" y="89"/>
                    <a:pt x="429" y="6"/>
                  </a:cubicBezTo>
                  <a:cubicBezTo>
                    <a:pt x="421" y="6"/>
                    <a:pt x="413" y="1"/>
                    <a:pt x="4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101417;p121">
              <a:extLst>
                <a:ext uri="{FF2B5EF4-FFF2-40B4-BE49-F238E27FC236}">
                  <a16:creationId xmlns:a16="http://schemas.microsoft.com/office/drawing/2014/main" id="{54D3E16A-0836-40CD-90E3-FD8B37614D0A}"/>
                </a:ext>
              </a:extLst>
            </p:cNvPr>
            <p:cNvSpPr/>
            <p:nvPr/>
          </p:nvSpPr>
          <p:spPr>
            <a:xfrm>
              <a:off x="7748725" y="2091338"/>
              <a:ext cx="29500" cy="63425"/>
            </a:xfrm>
            <a:custGeom>
              <a:avLst/>
              <a:gdLst/>
              <a:ahLst/>
              <a:cxnLst/>
              <a:rect l="l" t="t" r="r" b="b"/>
              <a:pathLst>
                <a:path w="1180" h="2537" extrusionOk="0">
                  <a:moveTo>
                    <a:pt x="551" y="1"/>
                  </a:moveTo>
                  <a:cubicBezTo>
                    <a:pt x="539" y="1"/>
                    <a:pt x="527" y="1"/>
                    <a:pt x="527" y="13"/>
                  </a:cubicBezTo>
                  <a:cubicBezTo>
                    <a:pt x="289" y="680"/>
                    <a:pt x="111" y="1358"/>
                    <a:pt x="4" y="2061"/>
                  </a:cubicBezTo>
                  <a:cubicBezTo>
                    <a:pt x="0" y="2085"/>
                    <a:pt x="24" y="2094"/>
                    <a:pt x="62" y="2094"/>
                  </a:cubicBezTo>
                  <a:cubicBezTo>
                    <a:pt x="152" y="2094"/>
                    <a:pt x="319" y="2042"/>
                    <a:pt x="361" y="2025"/>
                  </a:cubicBezTo>
                  <a:lnTo>
                    <a:pt x="361" y="2025"/>
                  </a:lnTo>
                  <a:cubicBezTo>
                    <a:pt x="361" y="2025"/>
                    <a:pt x="313" y="2263"/>
                    <a:pt x="301" y="2418"/>
                  </a:cubicBezTo>
                  <a:lnTo>
                    <a:pt x="301" y="2430"/>
                  </a:lnTo>
                  <a:lnTo>
                    <a:pt x="301" y="2454"/>
                  </a:lnTo>
                  <a:cubicBezTo>
                    <a:pt x="301" y="2477"/>
                    <a:pt x="313" y="2501"/>
                    <a:pt x="337" y="2501"/>
                  </a:cubicBezTo>
                  <a:lnTo>
                    <a:pt x="373" y="2501"/>
                  </a:lnTo>
                  <a:cubicBezTo>
                    <a:pt x="385" y="2513"/>
                    <a:pt x="408" y="2513"/>
                    <a:pt x="420" y="2513"/>
                  </a:cubicBezTo>
                  <a:cubicBezTo>
                    <a:pt x="504" y="2537"/>
                    <a:pt x="587" y="2537"/>
                    <a:pt x="670" y="2537"/>
                  </a:cubicBezTo>
                  <a:cubicBezTo>
                    <a:pt x="861" y="2525"/>
                    <a:pt x="1039" y="2430"/>
                    <a:pt x="1170" y="2287"/>
                  </a:cubicBezTo>
                  <a:cubicBezTo>
                    <a:pt x="1179" y="2270"/>
                    <a:pt x="1175" y="2258"/>
                    <a:pt x="1163" y="2258"/>
                  </a:cubicBezTo>
                  <a:cubicBezTo>
                    <a:pt x="1158" y="2258"/>
                    <a:pt x="1153" y="2260"/>
                    <a:pt x="1147" y="2263"/>
                  </a:cubicBezTo>
                  <a:cubicBezTo>
                    <a:pt x="993" y="2366"/>
                    <a:pt x="808" y="2419"/>
                    <a:pt x="619" y="2419"/>
                  </a:cubicBezTo>
                  <a:cubicBezTo>
                    <a:pt x="545" y="2419"/>
                    <a:pt x="470" y="2411"/>
                    <a:pt x="396" y="2394"/>
                  </a:cubicBezTo>
                  <a:cubicBezTo>
                    <a:pt x="408" y="2323"/>
                    <a:pt x="515" y="1870"/>
                    <a:pt x="504" y="1870"/>
                  </a:cubicBezTo>
                  <a:lnTo>
                    <a:pt x="504" y="1870"/>
                  </a:lnTo>
                  <a:cubicBezTo>
                    <a:pt x="385" y="1882"/>
                    <a:pt x="277" y="1894"/>
                    <a:pt x="158" y="1930"/>
                  </a:cubicBezTo>
                  <a:cubicBezTo>
                    <a:pt x="265" y="1287"/>
                    <a:pt x="468" y="656"/>
                    <a:pt x="563" y="13"/>
                  </a:cubicBezTo>
                  <a:cubicBezTo>
                    <a:pt x="563" y="1"/>
                    <a:pt x="563" y="1"/>
                    <a:pt x="5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101418;p121">
              <a:extLst>
                <a:ext uri="{FF2B5EF4-FFF2-40B4-BE49-F238E27FC236}">
                  <a16:creationId xmlns:a16="http://schemas.microsoft.com/office/drawing/2014/main" id="{D8581BDD-A68E-4225-9A6E-7A9D807D182E}"/>
                </a:ext>
              </a:extLst>
            </p:cNvPr>
            <p:cNvSpPr/>
            <p:nvPr/>
          </p:nvSpPr>
          <p:spPr>
            <a:xfrm>
              <a:off x="7761900" y="2148213"/>
              <a:ext cx="17875" cy="12625"/>
            </a:xfrm>
            <a:custGeom>
              <a:avLst/>
              <a:gdLst/>
              <a:ahLst/>
              <a:cxnLst/>
              <a:rect l="l" t="t" r="r" b="b"/>
              <a:pathLst>
                <a:path w="715" h="505" extrusionOk="0">
                  <a:moveTo>
                    <a:pt x="643" y="0"/>
                  </a:moveTo>
                  <a:cubicBezTo>
                    <a:pt x="469" y="109"/>
                    <a:pt x="264" y="168"/>
                    <a:pt x="57" y="168"/>
                  </a:cubicBezTo>
                  <a:cubicBezTo>
                    <a:pt x="38" y="168"/>
                    <a:pt x="19" y="168"/>
                    <a:pt x="0" y="167"/>
                  </a:cubicBezTo>
                  <a:lnTo>
                    <a:pt x="0" y="167"/>
                  </a:lnTo>
                  <a:cubicBezTo>
                    <a:pt x="72" y="286"/>
                    <a:pt x="167" y="381"/>
                    <a:pt x="298" y="464"/>
                  </a:cubicBezTo>
                  <a:cubicBezTo>
                    <a:pt x="343" y="491"/>
                    <a:pt x="401" y="505"/>
                    <a:pt x="462" y="505"/>
                  </a:cubicBezTo>
                  <a:cubicBezTo>
                    <a:pt x="483" y="505"/>
                    <a:pt x="503" y="503"/>
                    <a:pt x="524" y="500"/>
                  </a:cubicBezTo>
                  <a:cubicBezTo>
                    <a:pt x="691" y="476"/>
                    <a:pt x="715" y="333"/>
                    <a:pt x="691" y="202"/>
                  </a:cubicBezTo>
                  <a:cubicBezTo>
                    <a:pt x="691" y="131"/>
                    <a:pt x="667" y="71"/>
                    <a:pt x="6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101419;p121">
              <a:extLst>
                <a:ext uri="{FF2B5EF4-FFF2-40B4-BE49-F238E27FC236}">
                  <a16:creationId xmlns:a16="http://schemas.microsoft.com/office/drawing/2014/main" id="{021E9AB8-D346-4D4A-ABB8-3D703CAB81AC}"/>
                </a:ext>
              </a:extLst>
            </p:cNvPr>
            <p:cNvSpPr/>
            <p:nvPr/>
          </p:nvSpPr>
          <p:spPr>
            <a:xfrm>
              <a:off x="7769350" y="2153188"/>
              <a:ext cx="10425" cy="7650"/>
            </a:xfrm>
            <a:custGeom>
              <a:avLst/>
              <a:gdLst/>
              <a:ahLst/>
              <a:cxnLst/>
              <a:rect l="l" t="t" r="r" b="b"/>
              <a:pathLst>
                <a:path w="417" h="306" extrusionOk="0">
                  <a:moveTo>
                    <a:pt x="355" y="0"/>
                  </a:moveTo>
                  <a:cubicBezTo>
                    <a:pt x="196" y="0"/>
                    <a:pt x="54" y="103"/>
                    <a:pt x="0" y="265"/>
                  </a:cubicBezTo>
                  <a:cubicBezTo>
                    <a:pt x="54" y="292"/>
                    <a:pt x="107" y="306"/>
                    <a:pt x="166" y="306"/>
                  </a:cubicBezTo>
                  <a:cubicBezTo>
                    <a:pt x="185" y="306"/>
                    <a:pt x="205" y="304"/>
                    <a:pt x="226" y="301"/>
                  </a:cubicBezTo>
                  <a:cubicBezTo>
                    <a:pt x="393" y="277"/>
                    <a:pt x="417" y="134"/>
                    <a:pt x="405" y="3"/>
                  </a:cubicBezTo>
                  <a:cubicBezTo>
                    <a:pt x="388" y="1"/>
                    <a:pt x="372" y="0"/>
                    <a:pt x="355" y="0"/>
                  </a:cubicBezTo>
                  <a:close/>
                </a:path>
              </a:pathLst>
            </a:custGeom>
            <a:solidFill>
              <a:srgbClr val="FF9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101420;p121">
              <a:extLst>
                <a:ext uri="{FF2B5EF4-FFF2-40B4-BE49-F238E27FC236}">
                  <a16:creationId xmlns:a16="http://schemas.microsoft.com/office/drawing/2014/main" id="{CAC0AFE3-7A05-4EEC-99D1-B8034540E1EE}"/>
                </a:ext>
              </a:extLst>
            </p:cNvPr>
            <p:cNvSpPr/>
            <p:nvPr/>
          </p:nvSpPr>
          <p:spPr>
            <a:xfrm>
              <a:off x="7723500" y="2006138"/>
              <a:ext cx="142875" cy="120375"/>
            </a:xfrm>
            <a:custGeom>
              <a:avLst/>
              <a:gdLst/>
              <a:ahLst/>
              <a:cxnLst/>
              <a:rect l="l" t="t" r="r" b="b"/>
              <a:pathLst>
                <a:path w="5715" h="4815" extrusionOk="0">
                  <a:moveTo>
                    <a:pt x="860" y="1"/>
                  </a:moveTo>
                  <a:cubicBezTo>
                    <a:pt x="786" y="1"/>
                    <a:pt x="715" y="21"/>
                    <a:pt x="655" y="63"/>
                  </a:cubicBezTo>
                  <a:cubicBezTo>
                    <a:pt x="286" y="313"/>
                    <a:pt x="0" y="2016"/>
                    <a:pt x="786" y="2611"/>
                  </a:cubicBezTo>
                  <a:cubicBezTo>
                    <a:pt x="1049" y="2812"/>
                    <a:pt x="1346" y="2884"/>
                    <a:pt x="1637" y="2884"/>
                  </a:cubicBezTo>
                  <a:cubicBezTo>
                    <a:pt x="2402" y="2884"/>
                    <a:pt x="3132" y="2385"/>
                    <a:pt x="3132" y="2385"/>
                  </a:cubicBezTo>
                  <a:cubicBezTo>
                    <a:pt x="3284" y="2829"/>
                    <a:pt x="3687" y="3124"/>
                    <a:pt x="4152" y="3124"/>
                  </a:cubicBezTo>
                  <a:cubicBezTo>
                    <a:pt x="4161" y="3124"/>
                    <a:pt x="4170" y="3123"/>
                    <a:pt x="4180" y="3123"/>
                  </a:cubicBezTo>
                  <a:cubicBezTo>
                    <a:pt x="4180" y="3123"/>
                    <a:pt x="4287" y="4790"/>
                    <a:pt x="4727" y="4814"/>
                  </a:cubicBezTo>
                  <a:cubicBezTo>
                    <a:pt x="4731" y="4814"/>
                    <a:pt x="4734" y="4814"/>
                    <a:pt x="4738" y="4814"/>
                  </a:cubicBezTo>
                  <a:cubicBezTo>
                    <a:pt x="5397" y="4814"/>
                    <a:pt x="5714" y="2573"/>
                    <a:pt x="5525" y="2123"/>
                  </a:cubicBezTo>
                  <a:cubicBezTo>
                    <a:pt x="5370" y="1825"/>
                    <a:pt x="5096" y="1611"/>
                    <a:pt x="4787" y="1528"/>
                  </a:cubicBezTo>
                  <a:cubicBezTo>
                    <a:pt x="4727" y="1254"/>
                    <a:pt x="4584" y="1016"/>
                    <a:pt x="4358" y="861"/>
                  </a:cubicBezTo>
                  <a:cubicBezTo>
                    <a:pt x="4214" y="737"/>
                    <a:pt x="3949" y="695"/>
                    <a:pt x="3656" y="695"/>
                  </a:cubicBezTo>
                  <a:cubicBezTo>
                    <a:pt x="3052" y="695"/>
                    <a:pt x="2334" y="873"/>
                    <a:pt x="2334" y="873"/>
                  </a:cubicBezTo>
                  <a:cubicBezTo>
                    <a:pt x="2251" y="659"/>
                    <a:pt x="2120" y="468"/>
                    <a:pt x="1953" y="313"/>
                  </a:cubicBezTo>
                  <a:cubicBezTo>
                    <a:pt x="1870" y="230"/>
                    <a:pt x="1763" y="188"/>
                    <a:pt x="1657" y="188"/>
                  </a:cubicBezTo>
                  <a:cubicBezTo>
                    <a:pt x="1551" y="188"/>
                    <a:pt x="1447" y="230"/>
                    <a:pt x="1370" y="313"/>
                  </a:cubicBezTo>
                  <a:lnTo>
                    <a:pt x="1358" y="325"/>
                  </a:lnTo>
                  <a:cubicBezTo>
                    <a:pt x="1429" y="456"/>
                    <a:pt x="1477" y="599"/>
                    <a:pt x="1501" y="742"/>
                  </a:cubicBezTo>
                  <a:cubicBezTo>
                    <a:pt x="1525" y="989"/>
                    <a:pt x="1436" y="1108"/>
                    <a:pt x="1345" y="1108"/>
                  </a:cubicBezTo>
                  <a:cubicBezTo>
                    <a:pt x="1257" y="1108"/>
                    <a:pt x="1167" y="995"/>
                    <a:pt x="1179" y="778"/>
                  </a:cubicBezTo>
                  <a:cubicBezTo>
                    <a:pt x="1179" y="611"/>
                    <a:pt x="1239" y="444"/>
                    <a:pt x="1358" y="325"/>
                  </a:cubicBezTo>
                  <a:cubicBezTo>
                    <a:pt x="1232" y="116"/>
                    <a:pt x="1036" y="1"/>
                    <a:pt x="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101421;p121">
              <a:extLst>
                <a:ext uri="{FF2B5EF4-FFF2-40B4-BE49-F238E27FC236}">
                  <a16:creationId xmlns:a16="http://schemas.microsoft.com/office/drawing/2014/main" id="{7457710D-EE56-4D5D-97CC-D607B8066679}"/>
                </a:ext>
              </a:extLst>
            </p:cNvPr>
            <p:cNvSpPr/>
            <p:nvPr/>
          </p:nvSpPr>
          <p:spPr>
            <a:xfrm>
              <a:off x="7833325" y="2110938"/>
              <a:ext cx="43500" cy="47675"/>
            </a:xfrm>
            <a:custGeom>
              <a:avLst/>
              <a:gdLst/>
              <a:ahLst/>
              <a:cxnLst/>
              <a:rect l="l" t="t" r="r" b="b"/>
              <a:pathLst>
                <a:path w="1740" h="1907" extrusionOk="0">
                  <a:moveTo>
                    <a:pt x="1141" y="0"/>
                  </a:moveTo>
                  <a:cubicBezTo>
                    <a:pt x="706" y="0"/>
                    <a:pt x="179" y="753"/>
                    <a:pt x="179" y="753"/>
                  </a:cubicBezTo>
                  <a:lnTo>
                    <a:pt x="1" y="1574"/>
                  </a:lnTo>
                  <a:cubicBezTo>
                    <a:pt x="13" y="1586"/>
                    <a:pt x="13" y="1586"/>
                    <a:pt x="13" y="1598"/>
                  </a:cubicBezTo>
                  <a:cubicBezTo>
                    <a:pt x="100" y="1791"/>
                    <a:pt x="291" y="1906"/>
                    <a:pt x="490" y="1906"/>
                  </a:cubicBezTo>
                  <a:cubicBezTo>
                    <a:pt x="562" y="1906"/>
                    <a:pt x="634" y="1892"/>
                    <a:pt x="703" y="1860"/>
                  </a:cubicBezTo>
                  <a:cubicBezTo>
                    <a:pt x="1215" y="1682"/>
                    <a:pt x="1739" y="289"/>
                    <a:pt x="1299" y="38"/>
                  </a:cubicBezTo>
                  <a:cubicBezTo>
                    <a:pt x="1248" y="12"/>
                    <a:pt x="1195" y="0"/>
                    <a:pt x="1141"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101422;p121">
              <a:extLst>
                <a:ext uri="{FF2B5EF4-FFF2-40B4-BE49-F238E27FC236}">
                  <a16:creationId xmlns:a16="http://schemas.microsoft.com/office/drawing/2014/main" id="{14914E77-3914-4206-82A0-4F6DA490C0EB}"/>
                </a:ext>
              </a:extLst>
            </p:cNvPr>
            <p:cNvSpPr/>
            <p:nvPr/>
          </p:nvSpPr>
          <p:spPr>
            <a:xfrm>
              <a:off x="7840000" y="2121713"/>
              <a:ext cx="21625" cy="29725"/>
            </a:xfrm>
            <a:custGeom>
              <a:avLst/>
              <a:gdLst/>
              <a:ahLst/>
              <a:cxnLst/>
              <a:rect l="l" t="t" r="r" b="b"/>
              <a:pathLst>
                <a:path w="865" h="1189" extrusionOk="0">
                  <a:moveTo>
                    <a:pt x="865" y="0"/>
                  </a:moveTo>
                  <a:cubicBezTo>
                    <a:pt x="377" y="48"/>
                    <a:pt x="8" y="691"/>
                    <a:pt x="8" y="1155"/>
                  </a:cubicBezTo>
                  <a:cubicBezTo>
                    <a:pt x="1" y="1176"/>
                    <a:pt x="18" y="1189"/>
                    <a:pt x="38" y="1189"/>
                  </a:cubicBezTo>
                  <a:cubicBezTo>
                    <a:pt x="53" y="1189"/>
                    <a:pt x="69" y="1182"/>
                    <a:pt x="79" y="1167"/>
                  </a:cubicBezTo>
                  <a:cubicBezTo>
                    <a:pt x="127" y="1072"/>
                    <a:pt x="174" y="977"/>
                    <a:pt x="246" y="893"/>
                  </a:cubicBezTo>
                  <a:cubicBezTo>
                    <a:pt x="311" y="810"/>
                    <a:pt x="412" y="763"/>
                    <a:pt x="515" y="763"/>
                  </a:cubicBezTo>
                  <a:cubicBezTo>
                    <a:pt x="544" y="763"/>
                    <a:pt x="574" y="766"/>
                    <a:pt x="603" y="774"/>
                  </a:cubicBezTo>
                  <a:cubicBezTo>
                    <a:pt x="603" y="770"/>
                    <a:pt x="603" y="762"/>
                    <a:pt x="603" y="762"/>
                  </a:cubicBezTo>
                  <a:cubicBezTo>
                    <a:pt x="591" y="750"/>
                    <a:pt x="579" y="739"/>
                    <a:pt x="567" y="727"/>
                  </a:cubicBezTo>
                  <a:cubicBezTo>
                    <a:pt x="522" y="704"/>
                    <a:pt x="475" y="694"/>
                    <a:pt x="429" y="694"/>
                  </a:cubicBezTo>
                  <a:cubicBezTo>
                    <a:pt x="328" y="694"/>
                    <a:pt x="232" y="744"/>
                    <a:pt x="174" y="834"/>
                  </a:cubicBezTo>
                  <a:cubicBezTo>
                    <a:pt x="282" y="477"/>
                    <a:pt x="532" y="179"/>
                    <a:pt x="865" y="12"/>
                  </a:cubicBezTo>
                  <a:lnTo>
                    <a:pt x="8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101423;p121">
              <a:extLst>
                <a:ext uri="{FF2B5EF4-FFF2-40B4-BE49-F238E27FC236}">
                  <a16:creationId xmlns:a16="http://schemas.microsoft.com/office/drawing/2014/main" id="{B2A4A8EF-1040-4B2E-8ED8-13276F52240D}"/>
                </a:ext>
              </a:extLst>
            </p:cNvPr>
            <p:cNvSpPr/>
            <p:nvPr/>
          </p:nvSpPr>
          <p:spPr>
            <a:xfrm>
              <a:off x="7775000" y="2205063"/>
              <a:ext cx="94375" cy="99850"/>
            </a:xfrm>
            <a:custGeom>
              <a:avLst/>
              <a:gdLst/>
              <a:ahLst/>
              <a:cxnLst/>
              <a:rect l="l" t="t" r="r" b="b"/>
              <a:pathLst>
                <a:path w="3775" h="3994" extrusionOk="0">
                  <a:moveTo>
                    <a:pt x="3167" y="0"/>
                  </a:moveTo>
                  <a:lnTo>
                    <a:pt x="1060" y="2179"/>
                  </a:lnTo>
                  <a:lnTo>
                    <a:pt x="357" y="476"/>
                  </a:lnTo>
                  <a:lnTo>
                    <a:pt x="48" y="988"/>
                  </a:lnTo>
                  <a:lnTo>
                    <a:pt x="0" y="3560"/>
                  </a:lnTo>
                  <a:lnTo>
                    <a:pt x="1000" y="2524"/>
                  </a:lnTo>
                  <a:lnTo>
                    <a:pt x="1715" y="3989"/>
                  </a:lnTo>
                  <a:cubicBezTo>
                    <a:pt x="1715" y="3992"/>
                    <a:pt x="1716" y="3994"/>
                    <a:pt x="1718" y="3994"/>
                  </a:cubicBezTo>
                  <a:cubicBezTo>
                    <a:pt x="1815" y="3994"/>
                    <a:pt x="3775" y="679"/>
                    <a:pt x="3775" y="679"/>
                  </a:cubicBezTo>
                  <a:lnTo>
                    <a:pt x="31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101424;p121">
              <a:extLst>
                <a:ext uri="{FF2B5EF4-FFF2-40B4-BE49-F238E27FC236}">
                  <a16:creationId xmlns:a16="http://schemas.microsoft.com/office/drawing/2014/main" id="{58649150-9141-4AD5-80A3-CF131B04F909}"/>
                </a:ext>
              </a:extLst>
            </p:cNvPr>
            <p:cNvSpPr/>
            <p:nvPr/>
          </p:nvSpPr>
          <p:spPr>
            <a:xfrm>
              <a:off x="7772625" y="2226538"/>
              <a:ext cx="94575" cy="82125"/>
            </a:xfrm>
            <a:custGeom>
              <a:avLst/>
              <a:gdLst/>
              <a:ahLst/>
              <a:cxnLst/>
              <a:rect l="l" t="t" r="r" b="b"/>
              <a:pathLst>
                <a:path w="3783" h="3285" extrusionOk="0">
                  <a:moveTo>
                    <a:pt x="3764" y="0"/>
                  </a:moveTo>
                  <a:cubicBezTo>
                    <a:pt x="3759" y="0"/>
                    <a:pt x="3754" y="3"/>
                    <a:pt x="3750" y="10"/>
                  </a:cubicBezTo>
                  <a:cubicBezTo>
                    <a:pt x="3369" y="522"/>
                    <a:pt x="2131" y="2523"/>
                    <a:pt x="1810" y="3070"/>
                  </a:cubicBezTo>
                  <a:cubicBezTo>
                    <a:pt x="1774" y="2975"/>
                    <a:pt x="1238" y="1903"/>
                    <a:pt x="1095" y="1677"/>
                  </a:cubicBezTo>
                  <a:cubicBezTo>
                    <a:pt x="1095" y="1677"/>
                    <a:pt x="1095" y="1677"/>
                    <a:pt x="1095" y="1677"/>
                  </a:cubicBezTo>
                  <a:cubicBezTo>
                    <a:pt x="1071" y="1677"/>
                    <a:pt x="190" y="2523"/>
                    <a:pt x="143" y="2570"/>
                  </a:cubicBezTo>
                  <a:cubicBezTo>
                    <a:pt x="143" y="2177"/>
                    <a:pt x="238" y="558"/>
                    <a:pt x="143" y="153"/>
                  </a:cubicBezTo>
                  <a:cubicBezTo>
                    <a:pt x="143" y="143"/>
                    <a:pt x="139" y="139"/>
                    <a:pt x="134" y="139"/>
                  </a:cubicBezTo>
                  <a:cubicBezTo>
                    <a:pt x="127" y="139"/>
                    <a:pt x="119" y="146"/>
                    <a:pt x="119" y="153"/>
                  </a:cubicBezTo>
                  <a:cubicBezTo>
                    <a:pt x="71" y="570"/>
                    <a:pt x="60" y="999"/>
                    <a:pt x="36" y="1427"/>
                  </a:cubicBezTo>
                  <a:cubicBezTo>
                    <a:pt x="12" y="1891"/>
                    <a:pt x="0" y="2368"/>
                    <a:pt x="24" y="2832"/>
                  </a:cubicBezTo>
                  <a:cubicBezTo>
                    <a:pt x="24" y="2835"/>
                    <a:pt x="26" y="2836"/>
                    <a:pt x="28" y="2836"/>
                  </a:cubicBezTo>
                  <a:cubicBezTo>
                    <a:pt x="98" y="2836"/>
                    <a:pt x="934" y="1921"/>
                    <a:pt x="1072" y="1737"/>
                  </a:cubicBezTo>
                  <a:cubicBezTo>
                    <a:pt x="1298" y="2261"/>
                    <a:pt x="1548" y="2784"/>
                    <a:pt x="1822" y="3285"/>
                  </a:cubicBezTo>
                  <a:cubicBezTo>
                    <a:pt x="1822" y="3285"/>
                    <a:pt x="1822" y="3285"/>
                    <a:pt x="1822" y="3285"/>
                  </a:cubicBezTo>
                  <a:cubicBezTo>
                    <a:pt x="1865" y="3285"/>
                    <a:pt x="3489" y="592"/>
                    <a:pt x="3774" y="22"/>
                  </a:cubicBezTo>
                  <a:cubicBezTo>
                    <a:pt x="3783" y="14"/>
                    <a:pt x="3774" y="0"/>
                    <a:pt x="37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456123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56742-9974-4371-B008-7E470A478853}"/>
              </a:ext>
            </a:extLst>
          </p:cNvPr>
          <p:cNvSpPr>
            <a:spLocks noGrp="1"/>
          </p:cNvSpPr>
          <p:nvPr>
            <p:ph type="title"/>
          </p:nvPr>
        </p:nvSpPr>
        <p:spPr>
          <a:xfrm>
            <a:off x="3483428" y="664029"/>
            <a:ext cx="5660571" cy="465900"/>
          </a:xfrm>
        </p:spPr>
        <p:txBody>
          <a:bodyPr/>
          <a:lstStyle/>
          <a:p>
            <a:r>
              <a:rPr lang="en-US" sz="3200" b="1" dirty="0">
                <a:effectLst/>
                <a:ea typeface="Times New Roman" panose="02020603050405020304" pitchFamily="18" charset="0"/>
              </a:rPr>
              <a:t>SOFTWARE REQUIREMENTS</a:t>
            </a:r>
            <a:br>
              <a:rPr lang="en-US" sz="3200" b="1" dirty="0">
                <a:effectLst/>
                <a:ea typeface="Times New Roman" panose="02020603050405020304" pitchFamily="18" charset="0"/>
              </a:rPr>
            </a:br>
            <a:endParaRPr lang="en-US" dirty="0"/>
          </a:p>
        </p:txBody>
      </p:sp>
      <p:sp>
        <p:nvSpPr>
          <p:cNvPr id="3" name="Text Placeholder 2">
            <a:extLst>
              <a:ext uri="{FF2B5EF4-FFF2-40B4-BE49-F238E27FC236}">
                <a16:creationId xmlns:a16="http://schemas.microsoft.com/office/drawing/2014/main" id="{C073EF12-5D1A-44E2-94BB-296D435C6E48}"/>
              </a:ext>
            </a:extLst>
          </p:cNvPr>
          <p:cNvSpPr>
            <a:spLocks noGrp="1"/>
          </p:cNvSpPr>
          <p:nvPr>
            <p:ph type="body" idx="1"/>
          </p:nvPr>
        </p:nvSpPr>
        <p:spPr>
          <a:xfrm>
            <a:off x="3053528" y="1284514"/>
            <a:ext cx="6678301" cy="2035628"/>
          </a:xfrm>
        </p:spPr>
        <p:txBody>
          <a:bodyPr/>
          <a:lstStyle/>
          <a:p>
            <a:pPr marL="0" marR="0" indent="0">
              <a:spcBef>
                <a:spcPts val="5"/>
              </a:spcBef>
              <a:spcAft>
                <a:spcPts val="0"/>
              </a:spcAft>
              <a:buNone/>
            </a:pPr>
            <a:endParaRPr lang="en-US" sz="1800" dirty="0">
              <a:effectLst/>
              <a:latin typeface="Times New Roman" panose="02020603050405020304" pitchFamily="18" charset="0"/>
              <a:ea typeface="Times New Roman" panose="02020603050405020304" pitchFamily="18" charset="0"/>
            </a:endParaRPr>
          </a:p>
          <a:p>
            <a:pPr marL="285750" marR="0" lvl="0" indent="-285750">
              <a:spcBef>
                <a:spcPts val="0"/>
              </a:spcBef>
              <a:spcAft>
                <a:spcPts val="0"/>
              </a:spcAft>
              <a:buSzPts val="1400"/>
              <a:buFont typeface="Arial" panose="020B0604020202020204" pitchFamily="34" charset="0"/>
              <a:buChar char="•"/>
              <a:tabLst>
                <a:tab pos="828040" algn="l"/>
                <a:tab pos="828675" algn="l"/>
                <a:tab pos="2172335" algn="l"/>
                <a:tab pos="2629535" algn="l"/>
              </a:tabLst>
            </a:pPr>
            <a:r>
              <a:rPr lang="en-US" sz="1800" dirty="0">
                <a:effectLst/>
                <a:latin typeface="Ubuntu"/>
                <a:ea typeface="Symbol" panose="05050102010706020507" pitchFamily="18" charset="2"/>
                <a:cs typeface="Symbol" panose="05050102010706020507" pitchFamily="18" charset="2"/>
              </a:rPr>
              <a:t>Language	:	Python</a:t>
            </a:r>
          </a:p>
          <a:p>
            <a:pPr marL="285750" marR="0" lvl="0" indent="-285750">
              <a:spcBef>
                <a:spcPts val="1475"/>
              </a:spcBef>
              <a:spcAft>
                <a:spcPts val="0"/>
              </a:spcAft>
              <a:buSzPts val="1400"/>
              <a:buFont typeface="Arial" panose="020B0604020202020204" pitchFamily="34" charset="0"/>
              <a:buChar char="•"/>
              <a:tabLst>
                <a:tab pos="828040" algn="l"/>
                <a:tab pos="828675" algn="l"/>
                <a:tab pos="2172335" algn="l"/>
                <a:tab pos="2629535" algn="l"/>
              </a:tabLst>
            </a:pPr>
            <a:r>
              <a:rPr lang="en-US" sz="1800" dirty="0">
                <a:effectLst/>
                <a:latin typeface="Ubuntu"/>
                <a:ea typeface="Symbol" panose="05050102010706020507" pitchFamily="18" charset="2"/>
                <a:cs typeface="Symbol" panose="05050102010706020507" pitchFamily="18" charset="2"/>
              </a:rPr>
              <a:t>Platform	:	</a:t>
            </a:r>
            <a:r>
              <a:rPr lang="en-US" sz="1800" spc="-5" dirty="0">
                <a:effectLst/>
                <a:latin typeface="Ubuntu"/>
                <a:ea typeface="Symbol" panose="05050102010706020507" pitchFamily="18" charset="2"/>
                <a:cs typeface="Symbol" panose="05050102010706020507" pitchFamily="18" charset="2"/>
              </a:rPr>
              <a:t>OpenCV,</a:t>
            </a:r>
            <a:r>
              <a:rPr lang="en-US" sz="1800" spc="-85" dirty="0">
                <a:effectLst/>
                <a:latin typeface="Ubuntu"/>
                <a:ea typeface="Symbol" panose="05050102010706020507" pitchFamily="18" charset="2"/>
                <a:cs typeface="Symbol" panose="05050102010706020507" pitchFamily="18" charset="2"/>
              </a:rPr>
              <a:t> </a:t>
            </a:r>
            <a:r>
              <a:rPr lang="en-US" sz="1800" spc="-5" dirty="0">
                <a:effectLst/>
                <a:latin typeface="Ubuntu"/>
                <a:ea typeface="Symbol" panose="05050102010706020507" pitchFamily="18" charset="2"/>
                <a:cs typeface="Symbol" panose="05050102010706020507" pitchFamily="18" charset="2"/>
              </a:rPr>
              <a:t>NumPy,</a:t>
            </a:r>
            <a:r>
              <a:rPr lang="en-US" sz="1800" spc="-40" dirty="0">
                <a:effectLst/>
                <a:latin typeface="Ubuntu"/>
                <a:ea typeface="Symbol" panose="05050102010706020507" pitchFamily="18" charset="2"/>
                <a:cs typeface="Symbol" panose="05050102010706020507" pitchFamily="18" charset="2"/>
              </a:rPr>
              <a:t> </a:t>
            </a:r>
            <a:r>
              <a:rPr lang="en-US" sz="1800" spc="-5" dirty="0" err="1">
                <a:effectLst/>
                <a:latin typeface="Ubuntu"/>
                <a:ea typeface="Symbol" panose="05050102010706020507" pitchFamily="18" charset="2"/>
                <a:cs typeface="Symbol" panose="05050102010706020507" pitchFamily="18" charset="2"/>
              </a:rPr>
              <a:t>Mediapipe</a:t>
            </a:r>
            <a:r>
              <a:rPr lang="en-US" sz="1800" spc="-5" dirty="0">
                <a:effectLst/>
                <a:latin typeface="Ubuntu"/>
                <a:ea typeface="Symbol" panose="05050102010706020507" pitchFamily="18" charset="2"/>
                <a:cs typeface="Symbol" panose="05050102010706020507" pitchFamily="18" charset="2"/>
              </a:rPr>
              <a:t>,</a:t>
            </a:r>
            <a:r>
              <a:rPr lang="en-US" sz="1800" spc="-35" dirty="0">
                <a:effectLst/>
                <a:latin typeface="Ubuntu"/>
                <a:ea typeface="Symbol" panose="05050102010706020507" pitchFamily="18" charset="2"/>
                <a:cs typeface="Symbol" panose="05050102010706020507" pitchFamily="18" charset="2"/>
              </a:rPr>
              <a:t> </a:t>
            </a:r>
            <a:r>
              <a:rPr lang="en-US" sz="1800" dirty="0" err="1">
                <a:effectLst/>
                <a:latin typeface="Ubuntu"/>
                <a:ea typeface="Symbol" panose="05050102010706020507" pitchFamily="18" charset="2"/>
                <a:cs typeface="Symbol" panose="05050102010706020507" pitchFamily="18" charset="2"/>
              </a:rPr>
              <a:t>Keras</a:t>
            </a:r>
            <a:r>
              <a:rPr lang="en-US" sz="1800" dirty="0">
                <a:effectLst/>
                <a:latin typeface="Ubuntu"/>
                <a:ea typeface="Symbol" panose="05050102010706020507" pitchFamily="18" charset="2"/>
                <a:cs typeface="Symbol" panose="05050102010706020507" pitchFamily="18" charset="2"/>
              </a:rPr>
              <a:t>,</a:t>
            </a:r>
          </a:p>
          <a:p>
            <a:pPr marL="0" marR="0" lvl="0" indent="0">
              <a:spcBef>
                <a:spcPts val="1475"/>
              </a:spcBef>
              <a:spcAft>
                <a:spcPts val="0"/>
              </a:spcAft>
              <a:buSzPts val="1400"/>
              <a:buNone/>
              <a:tabLst>
                <a:tab pos="828040" algn="l"/>
                <a:tab pos="828675" algn="l"/>
                <a:tab pos="2172335" algn="l"/>
                <a:tab pos="2629535" algn="l"/>
              </a:tabLst>
            </a:pPr>
            <a:r>
              <a:rPr lang="en-US" sz="1800" spc="-60" dirty="0">
                <a:latin typeface="Ubuntu"/>
                <a:ea typeface="Symbol" panose="05050102010706020507" pitchFamily="18" charset="2"/>
                <a:cs typeface="Symbol" panose="05050102010706020507" pitchFamily="18" charset="2"/>
              </a:rPr>
              <a:t>                                                         </a:t>
            </a:r>
            <a:r>
              <a:rPr lang="en-US" sz="1800" spc="-60" dirty="0">
                <a:effectLst/>
                <a:latin typeface="Ubuntu"/>
                <a:ea typeface="Symbol" panose="05050102010706020507" pitchFamily="18" charset="2"/>
                <a:cs typeface="Symbol" panose="05050102010706020507" pitchFamily="18" charset="2"/>
              </a:rPr>
              <a:t>  </a:t>
            </a:r>
            <a:r>
              <a:rPr lang="en-US" sz="1800" dirty="0">
                <a:effectLst/>
                <a:latin typeface="Ubuntu"/>
                <a:ea typeface="Symbol" panose="05050102010706020507" pitchFamily="18" charset="2"/>
                <a:cs typeface="Symbol" panose="05050102010706020507" pitchFamily="18" charset="2"/>
              </a:rPr>
              <a:t>TensorFlow</a:t>
            </a:r>
          </a:p>
          <a:p>
            <a:pPr marL="285750" marR="0" lvl="0" indent="-285750">
              <a:spcBef>
                <a:spcPts val="1500"/>
              </a:spcBef>
              <a:spcAft>
                <a:spcPts val="0"/>
              </a:spcAft>
              <a:buSzPts val="1400"/>
              <a:buFont typeface="Arial" panose="020B0604020202020204" pitchFamily="34" charset="0"/>
              <a:buChar char="•"/>
              <a:tabLst>
                <a:tab pos="828040" algn="l"/>
                <a:tab pos="828675" algn="l"/>
                <a:tab pos="2172335" algn="l"/>
                <a:tab pos="2629535" algn="l"/>
              </a:tabLst>
            </a:pPr>
            <a:r>
              <a:rPr lang="en-US" sz="1800" dirty="0">
                <a:effectLst/>
                <a:latin typeface="Ubuntu"/>
                <a:ea typeface="Symbol" panose="05050102010706020507" pitchFamily="18" charset="2"/>
                <a:cs typeface="Symbol" panose="05050102010706020507" pitchFamily="18" charset="2"/>
              </a:rPr>
              <a:t>Tool    	:	Deep</a:t>
            </a:r>
            <a:r>
              <a:rPr lang="en-US" sz="1800" spc="-25" dirty="0">
                <a:effectLst/>
                <a:latin typeface="Ubuntu"/>
                <a:ea typeface="Symbol" panose="05050102010706020507" pitchFamily="18" charset="2"/>
                <a:cs typeface="Symbol" panose="05050102010706020507" pitchFamily="18" charset="2"/>
              </a:rPr>
              <a:t> </a:t>
            </a:r>
            <a:r>
              <a:rPr lang="en-US" sz="1800" dirty="0">
                <a:effectLst/>
                <a:latin typeface="Ubuntu"/>
                <a:ea typeface="Symbol" panose="05050102010706020507" pitchFamily="18" charset="2"/>
                <a:cs typeface="Symbol" panose="05050102010706020507" pitchFamily="18" charset="2"/>
              </a:rPr>
              <a:t>Leaning</a:t>
            </a:r>
            <a:r>
              <a:rPr lang="en-US" sz="1800" spc="-55" dirty="0">
                <a:effectLst/>
                <a:latin typeface="Ubuntu"/>
                <a:ea typeface="Symbol" panose="05050102010706020507" pitchFamily="18" charset="2"/>
                <a:cs typeface="Symbol" panose="05050102010706020507" pitchFamily="18" charset="2"/>
              </a:rPr>
              <a:t> </a:t>
            </a:r>
            <a:r>
              <a:rPr lang="en-US" sz="1800" dirty="0">
                <a:effectLst/>
                <a:latin typeface="Ubuntu"/>
                <a:ea typeface="Symbol" panose="05050102010706020507" pitchFamily="18" charset="2"/>
                <a:cs typeface="Symbol" panose="05050102010706020507" pitchFamily="18" charset="2"/>
              </a:rPr>
              <a:t>toolbox</a:t>
            </a:r>
          </a:p>
          <a:p>
            <a:endParaRPr lang="en-US" dirty="0"/>
          </a:p>
        </p:txBody>
      </p:sp>
      <p:grpSp>
        <p:nvGrpSpPr>
          <p:cNvPr id="4" name="Google Shape;102299;p122">
            <a:extLst>
              <a:ext uri="{FF2B5EF4-FFF2-40B4-BE49-F238E27FC236}">
                <a16:creationId xmlns:a16="http://schemas.microsoft.com/office/drawing/2014/main" id="{B9C62F2F-2917-4E3B-8507-2E288E998C3B}"/>
              </a:ext>
            </a:extLst>
          </p:cNvPr>
          <p:cNvGrpSpPr/>
          <p:nvPr/>
        </p:nvGrpSpPr>
        <p:grpSpPr>
          <a:xfrm>
            <a:off x="313822" y="659197"/>
            <a:ext cx="2714639" cy="2633731"/>
            <a:chOff x="1679700" y="883575"/>
            <a:chExt cx="4308950" cy="4180525"/>
          </a:xfrm>
        </p:grpSpPr>
        <p:sp>
          <p:nvSpPr>
            <p:cNvPr id="5" name="Google Shape;102300;p122">
              <a:extLst>
                <a:ext uri="{FF2B5EF4-FFF2-40B4-BE49-F238E27FC236}">
                  <a16:creationId xmlns:a16="http://schemas.microsoft.com/office/drawing/2014/main" id="{5F477383-093F-4772-864B-58604A4DD695}"/>
                </a:ext>
              </a:extLst>
            </p:cNvPr>
            <p:cNvSpPr/>
            <p:nvPr/>
          </p:nvSpPr>
          <p:spPr>
            <a:xfrm>
              <a:off x="1679700" y="2320425"/>
              <a:ext cx="924025" cy="604625"/>
            </a:xfrm>
            <a:custGeom>
              <a:avLst/>
              <a:gdLst/>
              <a:ahLst/>
              <a:cxnLst/>
              <a:rect l="l" t="t" r="r" b="b"/>
              <a:pathLst>
                <a:path w="36961" h="24185" extrusionOk="0">
                  <a:moveTo>
                    <a:pt x="1" y="1"/>
                  </a:moveTo>
                  <a:lnTo>
                    <a:pt x="1" y="24185"/>
                  </a:lnTo>
                  <a:lnTo>
                    <a:pt x="36960" y="24185"/>
                  </a:lnTo>
                  <a:lnTo>
                    <a:pt x="36960"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2301;p122">
              <a:extLst>
                <a:ext uri="{FF2B5EF4-FFF2-40B4-BE49-F238E27FC236}">
                  <a16:creationId xmlns:a16="http://schemas.microsoft.com/office/drawing/2014/main" id="{4B8C4AD3-07B5-414A-A083-CC7558D5A826}"/>
                </a:ext>
              </a:extLst>
            </p:cNvPr>
            <p:cNvSpPr/>
            <p:nvPr/>
          </p:nvSpPr>
          <p:spPr>
            <a:xfrm>
              <a:off x="2603700" y="2320425"/>
              <a:ext cx="186000" cy="178500"/>
            </a:xfrm>
            <a:custGeom>
              <a:avLst/>
              <a:gdLst/>
              <a:ahLst/>
              <a:cxnLst/>
              <a:rect l="l" t="t" r="r" b="b"/>
              <a:pathLst>
                <a:path w="7440" h="7140" extrusionOk="0">
                  <a:moveTo>
                    <a:pt x="0" y="1"/>
                  </a:moveTo>
                  <a:lnTo>
                    <a:pt x="0" y="7139"/>
                  </a:lnTo>
                  <a:lnTo>
                    <a:pt x="743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2302;p122">
              <a:extLst>
                <a:ext uri="{FF2B5EF4-FFF2-40B4-BE49-F238E27FC236}">
                  <a16:creationId xmlns:a16="http://schemas.microsoft.com/office/drawing/2014/main" id="{B2021E50-831E-4DBB-BF10-9C707009A7C6}"/>
                </a:ext>
              </a:extLst>
            </p:cNvPr>
            <p:cNvSpPr/>
            <p:nvPr/>
          </p:nvSpPr>
          <p:spPr>
            <a:xfrm>
              <a:off x="1790625" y="2425500"/>
              <a:ext cx="703025" cy="10875"/>
            </a:xfrm>
            <a:custGeom>
              <a:avLst/>
              <a:gdLst/>
              <a:ahLst/>
              <a:cxnLst/>
              <a:rect l="l" t="t" r="r" b="b"/>
              <a:pathLst>
                <a:path w="28121" h="435" extrusionOk="0">
                  <a:moveTo>
                    <a:pt x="0" y="1"/>
                  </a:moveTo>
                  <a:lnTo>
                    <a:pt x="0" y="435"/>
                  </a:lnTo>
                  <a:lnTo>
                    <a:pt x="28120" y="435"/>
                  </a:lnTo>
                  <a:lnTo>
                    <a:pt x="281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2303;p122">
              <a:extLst>
                <a:ext uri="{FF2B5EF4-FFF2-40B4-BE49-F238E27FC236}">
                  <a16:creationId xmlns:a16="http://schemas.microsoft.com/office/drawing/2014/main" id="{245C7810-7B32-4CBC-883C-D16CD847BF3C}"/>
                </a:ext>
              </a:extLst>
            </p:cNvPr>
            <p:cNvSpPr/>
            <p:nvPr/>
          </p:nvSpPr>
          <p:spPr>
            <a:xfrm>
              <a:off x="1790625" y="2487225"/>
              <a:ext cx="349425" cy="11700"/>
            </a:xfrm>
            <a:custGeom>
              <a:avLst/>
              <a:gdLst/>
              <a:ahLst/>
              <a:cxnLst/>
              <a:rect l="l" t="t" r="r" b="b"/>
              <a:pathLst>
                <a:path w="13977" h="468" extrusionOk="0">
                  <a:moveTo>
                    <a:pt x="0" y="0"/>
                  </a:moveTo>
                  <a:lnTo>
                    <a:pt x="0" y="467"/>
                  </a:lnTo>
                  <a:lnTo>
                    <a:pt x="13977" y="467"/>
                  </a:lnTo>
                  <a:lnTo>
                    <a:pt x="139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2304;p122">
              <a:extLst>
                <a:ext uri="{FF2B5EF4-FFF2-40B4-BE49-F238E27FC236}">
                  <a16:creationId xmlns:a16="http://schemas.microsoft.com/office/drawing/2014/main" id="{6E446F88-608E-4DC6-ADF2-B389BF582403}"/>
                </a:ext>
              </a:extLst>
            </p:cNvPr>
            <p:cNvSpPr/>
            <p:nvPr/>
          </p:nvSpPr>
          <p:spPr>
            <a:xfrm>
              <a:off x="1790625" y="2610650"/>
              <a:ext cx="562925" cy="11700"/>
            </a:xfrm>
            <a:custGeom>
              <a:avLst/>
              <a:gdLst/>
              <a:ahLst/>
              <a:cxnLst/>
              <a:rect l="l" t="t" r="r" b="b"/>
              <a:pathLst>
                <a:path w="22517" h="468" extrusionOk="0">
                  <a:moveTo>
                    <a:pt x="0" y="0"/>
                  </a:moveTo>
                  <a:lnTo>
                    <a:pt x="0" y="467"/>
                  </a:lnTo>
                  <a:lnTo>
                    <a:pt x="22516" y="467"/>
                  </a:lnTo>
                  <a:lnTo>
                    <a:pt x="2251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2305;p122">
              <a:extLst>
                <a:ext uri="{FF2B5EF4-FFF2-40B4-BE49-F238E27FC236}">
                  <a16:creationId xmlns:a16="http://schemas.microsoft.com/office/drawing/2014/main" id="{86732007-1E9C-4FF3-BF5C-0CAC48F35258}"/>
                </a:ext>
              </a:extLst>
            </p:cNvPr>
            <p:cNvSpPr/>
            <p:nvPr/>
          </p:nvSpPr>
          <p:spPr>
            <a:xfrm>
              <a:off x="1790625" y="2673200"/>
              <a:ext cx="703025" cy="11700"/>
            </a:xfrm>
            <a:custGeom>
              <a:avLst/>
              <a:gdLst/>
              <a:ahLst/>
              <a:cxnLst/>
              <a:rect l="l" t="t" r="r" b="b"/>
              <a:pathLst>
                <a:path w="28121" h="468" extrusionOk="0">
                  <a:moveTo>
                    <a:pt x="0" y="0"/>
                  </a:moveTo>
                  <a:lnTo>
                    <a:pt x="0" y="467"/>
                  </a:lnTo>
                  <a:lnTo>
                    <a:pt x="28120" y="467"/>
                  </a:lnTo>
                  <a:lnTo>
                    <a:pt x="281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2306;p122">
              <a:extLst>
                <a:ext uri="{FF2B5EF4-FFF2-40B4-BE49-F238E27FC236}">
                  <a16:creationId xmlns:a16="http://schemas.microsoft.com/office/drawing/2014/main" id="{C53027C7-716D-4BEB-B7F0-23BEE00F5605}"/>
                </a:ext>
              </a:extLst>
            </p:cNvPr>
            <p:cNvSpPr/>
            <p:nvPr/>
          </p:nvSpPr>
          <p:spPr>
            <a:xfrm>
              <a:off x="1790625" y="2734900"/>
              <a:ext cx="703025" cy="11700"/>
            </a:xfrm>
            <a:custGeom>
              <a:avLst/>
              <a:gdLst/>
              <a:ahLst/>
              <a:cxnLst/>
              <a:rect l="l" t="t" r="r" b="b"/>
              <a:pathLst>
                <a:path w="28121" h="468" extrusionOk="0">
                  <a:moveTo>
                    <a:pt x="0" y="0"/>
                  </a:moveTo>
                  <a:lnTo>
                    <a:pt x="0" y="467"/>
                  </a:lnTo>
                  <a:lnTo>
                    <a:pt x="28120" y="467"/>
                  </a:lnTo>
                  <a:lnTo>
                    <a:pt x="281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2307;p122">
              <a:extLst>
                <a:ext uri="{FF2B5EF4-FFF2-40B4-BE49-F238E27FC236}">
                  <a16:creationId xmlns:a16="http://schemas.microsoft.com/office/drawing/2014/main" id="{3134F22E-5194-4FCD-911F-35010B22CDFD}"/>
                </a:ext>
              </a:extLst>
            </p:cNvPr>
            <p:cNvSpPr/>
            <p:nvPr/>
          </p:nvSpPr>
          <p:spPr>
            <a:xfrm>
              <a:off x="1790625" y="2796600"/>
              <a:ext cx="231850" cy="11700"/>
            </a:xfrm>
            <a:custGeom>
              <a:avLst/>
              <a:gdLst/>
              <a:ahLst/>
              <a:cxnLst/>
              <a:rect l="l" t="t" r="r" b="b"/>
              <a:pathLst>
                <a:path w="9274" h="468" extrusionOk="0">
                  <a:moveTo>
                    <a:pt x="0" y="1"/>
                  </a:moveTo>
                  <a:lnTo>
                    <a:pt x="0" y="468"/>
                  </a:lnTo>
                  <a:lnTo>
                    <a:pt x="9273" y="468"/>
                  </a:lnTo>
                  <a:lnTo>
                    <a:pt x="92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2308;p122">
              <a:extLst>
                <a:ext uri="{FF2B5EF4-FFF2-40B4-BE49-F238E27FC236}">
                  <a16:creationId xmlns:a16="http://schemas.microsoft.com/office/drawing/2014/main" id="{F024A594-1F95-457B-ACDE-AA123FD77FC6}"/>
                </a:ext>
              </a:extLst>
            </p:cNvPr>
            <p:cNvSpPr/>
            <p:nvPr/>
          </p:nvSpPr>
          <p:spPr>
            <a:xfrm>
              <a:off x="5063775" y="1102900"/>
              <a:ext cx="924875" cy="509550"/>
            </a:xfrm>
            <a:custGeom>
              <a:avLst/>
              <a:gdLst/>
              <a:ahLst/>
              <a:cxnLst/>
              <a:rect l="l" t="t" r="r" b="b"/>
              <a:pathLst>
                <a:path w="36995" h="20382" extrusionOk="0">
                  <a:moveTo>
                    <a:pt x="1" y="0"/>
                  </a:moveTo>
                  <a:lnTo>
                    <a:pt x="1" y="20382"/>
                  </a:lnTo>
                  <a:lnTo>
                    <a:pt x="36994" y="20382"/>
                  </a:lnTo>
                  <a:lnTo>
                    <a:pt x="3699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2309;p122">
              <a:extLst>
                <a:ext uri="{FF2B5EF4-FFF2-40B4-BE49-F238E27FC236}">
                  <a16:creationId xmlns:a16="http://schemas.microsoft.com/office/drawing/2014/main" id="{8E782B15-6231-4517-A347-88026A6DCBE9}"/>
                </a:ext>
              </a:extLst>
            </p:cNvPr>
            <p:cNvSpPr/>
            <p:nvPr/>
          </p:nvSpPr>
          <p:spPr>
            <a:xfrm>
              <a:off x="4878650" y="1102900"/>
              <a:ext cx="186000" cy="178475"/>
            </a:xfrm>
            <a:custGeom>
              <a:avLst/>
              <a:gdLst/>
              <a:ahLst/>
              <a:cxnLst/>
              <a:rect l="l" t="t" r="r" b="b"/>
              <a:pathLst>
                <a:path w="7440" h="7139" extrusionOk="0">
                  <a:moveTo>
                    <a:pt x="1" y="0"/>
                  </a:moveTo>
                  <a:lnTo>
                    <a:pt x="7439" y="7139"/>
                  </a:lnTo>
                  <a:lnTo>
                    <a:pt x="743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2310;p122">
              <a:extLst>
                <a:ext uri="{FF2B5EF4-FFF2-40B4-BE49-F238E27FC236}">
                  <a16:creationId xmlns:a16="http://schemas.microsoft.com/office/drawing/2014/main" id="{B1609BF6-EEDF-4CC5-89A5-313A60D2399A}"/>
                </a:ext>
              </a:extLst>
            </p:cNvPr>
            <p:cNvSpPr/>
            <p:nvPr/>
          </p:nvSpPr>
          <p:spPr>
            <a:xfrm>
              <a:off x="5176375" y="1197125"/>
              <a:ext cx="419475" cy="11700"/>
            </a:xfrm>
            <a:custGeom>
              <a:avLst/>
              <a:gdLst/>
              <a:ahLst/>
              <a:cxnLst/>
              <a:rect l="l" t="t" r="r" b="b"/>
              <a:pathLst>
                <a:path w="16779" h="468" extrusionOk="0">
                  <a:moveTo>
                    <a:pt x="0" y="1"/>
                  </a:moveTo>
                  <a:lnTo>
                    <a:pt x="0" y="468"/>
                  </a:lnTo>
                  <a:lnTo>
                    <a:pt x="16779" y="468"/>
                  </a:lnTo>
                  <a:lnTo>
                    <a:pt x="167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2311;p122">
              <a:extLst>
                <a:ext uri="{FF2B5EF4-FFF2-40B4-BE49-F238E27FC236}">
                  <a16:creationId xmlns:a16="http://schemas.microsoft.com/office/drawing/2014/main" id="{2ACC61A1-AE56-476C-B3AE-DEBC352137C6}"/>
                </a:ext>
              </a:extLst>
            </p:cNvPr>
            <p:cNvSpPr/>
            <p:nvPr/>
          </p:nvSpPr>
          <p:spPr>
            <a:xfrm>
              <a:off x="5176375" y="1258850"/>
              <a:ext cx="703850" cy="11700"/>
            </a:xfrm>
            <a:custGeom>
              <a:avLst/>
              <a:gdLst/>
              <a:ahLst/>
              <a:cxnLst/>
              <a:rect l="l" t="t" r="r" b="b"/>
              <a:pathLst>
                <a:path w="28154" h="468" extrusionOk="0">
                  <a:moveTo>
                    <a:pt x="0" y="0"/>
                  </a:moveTo>
                  <a:lnTo>
                    <a:pt x="0" y="467"/>
                  </a:lnTo>
                  <a:lnTo>
                    <a:pt x="28154" y="467"/>
                  </a:lnTo>
                  <a:lnTo>
                    <a:pt x="281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2312;p122">
              <a:extLst>
                <a:ext uri="{FF2B5EF4-FFF2-40B4-BE49-F238E27FC236}">
                  <a16:creationId xmlns:a16="http://schemas.microsoft.com/office/drawing/2014/main" id="{C0FBA6CF-15FC-4B64-A146-FE8907149270}"/>
                </a:ext>
              </a:extLst>
            </p:cNvPr>
            <p:cNvSpPr/>
            <p:nvPr/>
          </p:nvSpPr>
          <p:spPr>
            <a:xfrm>
              <a:off x="5176375" y="1321400"/>
              <a:ext cx="703850" cy="10850"/>
            </a:xfrm>
            <a:custGeom>
              <a:avLst/>
              <a:gdLst/>
              <a:ahLst/>
              <a:cxnLst/>
              <a:rect l="l" t="t" r="r" b="b"/>
              <a:pathLst>
                <a:path w="28154" h="434" extrusionOk="0">
                  <a:moveTo>
                    <a:pt x="0" y="0"/>
                  </a:moveTo>
                  <a:lnTo>
                    <a:pt x="0" y="434"/>
                  </a:lnTo>
                  <a:lnTo>
                    <a:pt x="28154" y="434"/>
                  </a:lnTo>
                  <a:lnTo>
                    <a:pt x="281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2313;p122">
              <a:extLst>
                <a:ext uri="{FF2B5EF4-FFF2-40B4-BE49-F238E27FC236}">
                  <a16:creationId xmlns:a16="http://schemas.microsoft.com/office/drawing/2014/main" id="{3203B68A-FF2C-49EA-8348-BF1AEB1F6CD9}"/>
                </a:ext>
              </a:extLst>
            </p:cNvPr>
            <p:cNvSpPr/>
            <p:nvPr/>
          </p:nvSpPr>
          <p:spPr>
            <a:xfrm>
              <a:off x="5176375" y="1383100"/>
              <a:ext cx="568750" cy="11700"/>
            </a:xfrm>
            <a:custGeom>
              <a:avLst/>
              <a:gdLst/>
              <a:ahLst/>
              <a:cxnLst/>
              <a:rect l="l" t="t" r="r" b="b"/>
              <a:pathLst>
                <a:path w="22750" h="468" extrusionOk="0">
                  <a:moveTo>
                    <a:pt x="0" y="0"/>
                  </a:moveTo>
                  <a:lnTo>
                    <a:pt x="0" y="467"/>
                  </a:lnTo>
                  <a:lnTo>
                    <a:pt x="22750" y="467"/>
                  </a:lnTo>
                  <a:lnTo>
                    <a:pt x="227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2314;p122">
              <a:extLst>
                <a:ext uri="{FF2B5EF4-FFF2-40B4-BE49-F238E27FC236}">
                  <a16:creationId xmlns:a16="http://schemas.microsoft.com/office/drawing/2014/main" id="{824FCFF8-6654-4DB4-9C95-F2F8510BF721}"/>
                </a:ext>
              </a:extLst>
            </p:cNvPr>
            <p:cNvSpPr/>
            <p:nvPr/>
          </p:nvSpPr>
          <p:spPr>
            <a:xfrm>
              <a:off x="5176375" y="1444800"/>
              <a:ext cx="703850" cy="11700"/>
            </a:xfrm>
            <a:custGeom>
              <a:avLst/>
              <a:gdLst/>
              <a:ahLst/>
              <a:cxnLst/>
              <a:rect l="l" t="t" r="r" b="b"/>
              <a:pathLst>
                <a:path w="28154" h="468" extrusionOk="0">
                  <a:moveTo>
                    <a:pt x="0" y="1"/>
                  </a:moveTo>
                  <a:lnTo>
                    <a:pt x="0" y="468"/>
                  </a:lnTo>
                  <a:lnTo>
                    <a:pt x="28154" y="468"/>
                  </a:lnTo>
                  <a:lnTo>
                    <a:pt x="281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2315;p122">
              <a:extLst>
                <a:ext uri="{FF2B5EF4-FFF2-40B4-BE49-F238E27FC236}">
                  <a16:creationId xmlns:a16="http://schemas.microsoft.com/office/drawing/2014/main" id="{D10BBD3C-7E74-41A1-BAC2-98BE3CF95C69}"/>
                </a:ext>
              </a:extLst>
            </p:cNvPr>
            <p:cNvSpPr/>
            <p:nvPr/>
          </p:nvSpPr>
          <p:spPr>
            <a:xfrm>
              <a:off x="5176375" y="1507350"/>
              <a:ext cx="259375" cy="10875"/>
            </a:xfrm>
            <a:custGeom>
              <a:avLst/>
              <a:gdLst/>
              <a:ahLst/>
              <a:cxnLst/>
              <a:rect l="l" t="t" r="r" b="b"/>
              <a:pathLst>
                <a:path w="10375" h="435" extrusionOk="0">
                  <a:moveTo>
                    <a:pt x="0" y="1"/>
                  </a:moveTo>
                  <a:lnTo>
                    <a:pt x="0" y="434"/>
                  </a:lnTo>
                  <a:lnTo>
                    <a:pt x="10374" y="434"/>
                  </a:lnTo>
                  <a:lnTo>
                    <a:pt x="103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02316;p122">
              <a:extLst>
                <a:ext uri="{FF2B5EF4-FFF2-40B4-BE49-F238E27FC236}">
                  <a16:creationId xmlns:a16="http://schemas.microsoft.com/office/drawing/2014/main" id="{406C6EC4-27AF-4DCC-A75B-073C10DBF009}"/>
                </a:ext>
              </a:extLst>
            </p:cNvPr>
            <p:cNvSpPr/>
            <p:nvPr/>
          </p:nvSpPr>
          <p:spPr>
            <a:xfrm>
              <a:off x="5063775" y="1695000"/>
              <a:ext cx="924875" cy="378625"/>
            </a:xfrm>
            <a:custGeom>
              <a:avLst/>
              <a:gdLst/>
              <a:ahLst/>
              <a:cxnLst/>
              <a:rect l="l" t="t" r="r" b="b"/>
              <a:pathLst>
                <a:path w="36995" h="15145" extrusionOk="0">
                  <a:moveTo>
                    <a:pt x="1" y="0"/>
                  </a:moveTo>
                  <a:lnTo>
                    <a:pt x="1" y="15144"/>
                  </a:lnTo>
                  <a:lnTo>
                    <a:pt x="36994" y="15144"/>
                  </a:lnTo>
                  <a:lnTo>
                    <a:pt x="36994"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2317;p122">
              <a:extLst>
                <a:ext uri="{FF2B5EF4-FFF2-40B4-BE49-F238E27FC236}">
                  <a16:creationId xmlns:a16="http://schemas.microsoft.com/office/drawing/2014/main" id="{77529613-D492-403B-91A7-643E7F7497F2}"/>
                </a:ext>
              </a:extLst>
            </p:cNvPr>
            <p:cNvSpPr/>
            <p:nvPr/>
          </p:nvSpPr>
          <p:spPr>
            <a:xfrm>
              <a:off x="4878650" y="1695000"/>
              <a:ext cx="186000" cy="178475"/>
            </a:xfrm>
            <a:custGeom>
              <a:avLst/>
              <a:gdLst/>
              <a:ahLst/>
              <a:cxnLst/>
              <a:rect l="l" t="t" r="r" b="b"/>
              <a:pathLst>
                <a:path w="7440" h="7139" extrusionOk="0">
                  <a:moveTo>
                    <a:pt x="1" y="0"/>
                  </a:moveTo>
                  <a:lnTo>
                    <a:pt x="7439" y="7138"/>
                  </a:lnTo>
                  <a:lnTo>
                    <a:pt x="743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2318;p122">
              <a:extLst>
                <a:ext uri="{FF2B5EF4-FFF2-40B4-BE49-F238E27FC236}">
                  <a16:creationId xmlns:a16="http://schemas.microsoft.com/office/drawing/2014/main" id="{5910AFD7-857B-4FC7-9C5E-F890868C6B34}"/>
                </a:ext>
              </a:extLst>
            </p:cNvPr>
            <p:cNvSpPr/>
            <p:nvPr/>
          </p:nvSpPr>
          <p:spPr>
            <a:xfrm>
              <a:off x="5176375" y="1789225"/>
              <a:ext cx="700525" cy="11700"/>
            </a:xfrm>
            <a:custGeom>
              <a:avLst/>
              <a:gdLst/>
              <a:ahLst/>
              <a:cxnLst/>
              <a:rect l="l" t="t" r="r" b="b"/>
              <a:pathLst>
                <a:path w="28021" h="468" extrusionOk="0">
                  <a:moveTo>
                    <a:pt x="0" y="0"/>
                  </a:moveTo>
                  <a:lnTo>
                    <a:pt x="0" y="467"/>
                  </a:lnTo>
                  <a:lnTo>
                    <a:pt x="28020" y="467"/>
                  </a:lnTo>
                  <a:lnTo>
                    <a:pt x="280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2319;p122">
              <a:extLst>
                <a:ext uri="{FF2B5EF4-FFF2-40B4-BE49-F238E27FC236}">
                  <a16:creationId xmlns:a16="http://schemas.microsoft.com/office/drawing/2014/main" id="{CAD6C196-415F-4612-BC2A-96D4C64F98B1}"/>
                </a:ext>
              </a:extLst>
            </p:cNvPr>
            <p:cNvSpPr/>
            <p:nvPr/>
          </p:nvSpPr>
          <p:spPr>
            <a:xfrm>
              <a:off x="5176375" y="1850925"/>
              <a:ext cx="400300" cy="11700"/>
            </a:xfrm>
            <a:custGeom>
              <a:avLst/>
              <a:gdLst/>
              <a:ahLst/>
              <a:cxnLst/>
              <a:rect l="l" t="t" r="r" b="b"/>
              <a:pathLst>
                <a:path w="16012" h="468" extrusionOk="0">
                  <a:moveTo>
                    <a:pt x="0" y="1"/>
                  </a:moveTo>
                  <a:lnTo>
                    <a:pt x="0" y="468"/>
                  </a:lnTo>
                  <a:lnTo>
                    <a:pt x="16012" y="468"/>
                  </a:lnTo>
                  <a:lnTo>
                    <a:pt x="160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2320;p122">
              <a:extLst>
                <a:ext uri="{FF2B5EF4-FFF2-40B4-BE49-F238E27FC236}">
                  <a16:creationId xmlns:a16="http://schemas.microsoft.com/office/drawing/2014/main" id="{2F0DB123-EAFE-4B7D-90BF-29323D5A570A}"/>
                </a:ext>
              </a:extLst>
            </p:cNvPr>
            <p:cNvSpPr/>
            <p:nvPr/>
          </p:nvSpPr>
          <p:spPr>
            <a:xfrm>
              <a:off x="5176375" y="1913475"/>
              <a:ext cx="540400" cy="10875"/>
            </a:xfrm>
            <a:custGeom>
              <a:avLst/>
              <a:gdLst/>
              <a:ahLst/>
              <a:cxnLst/>
              <a:rect l="l" t="t" r="r" b="b"/>
              <a:pathLst>
                <a:path w="21616" h="435" extrusionOk="0">
                  <a:moveTo>
                    <a:pt x="0" y="1"/>
                  </a:moveTo>
                  <a:lnTo>
                    <a:pt x="0" y="434"/>
                  </a:lnTo>
                  <a:lnTo>
                    <a:pt x="21616" y="434"/>
                  </a:lnTo>
                  <a:lnTo>
                    <a:pt x="216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2321;p122">
              <a:extLst>
                <a:ext uri="{FF2B5EF4-FFF2-40B4-BE49-F238E27FC236}">
                  <a16:creationId xmlns:a16="http://schemas.microsoft.com/office/drawing/2014/main" id="{CCF6C94D-C399-411B-8B75-17BF8139B64B}"/>
                </a:ext>
              </a:extLst>
            </p:cNvPr>
            <p:cNvSpPr/>
            <p:nvPr/>
          </p:nvSpPr>
          <p:spPr>
            <a:xfrm>
              <a:off x="5176375" y="1975200"/>
              <a:ext cx="188475" cy="11700"/>
            </a:xfrm>
            <a:custGeom>
              <a:avLst/>
              <a:gdLst/>
              <a:ahLst/>
              <a:cxnLst/>
              <a:rect l="l" t="t" r="r" b="b"/>
              <a:pathLst>
                <a:path w="7539" h="468" extrusionOk="0">
                  <a:moveTo>
                    <a:pt x="0" y="0"/>
                  </a:moveTo>
                  <a:lnTo>
                    <a:pt x="0" y="467"/>
                  </a:lnTo>
                  <a:lnTo>
                    <a:pt x="7539" y="467"/>
                  </a:lnTo>
                  <a:lnTo>
                    <a:pt x="75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2322;p122">
              <a:extLst>
                <a:ext uri="{FF2B5EF4-FFF2-40B4-BE49-F238E27FC236}">
                  <a16:creationId xmlns:a16="http://schemas.microsoft.com/office/drawing/2014/main" id="{0A2C32DA-A1D7-42CC-AD1B-CAE2277FF9F8}"/>
                </a:ext>
              </a:extLst>
            </p:cNvPr>
            <p:cNvSpPr/>
            <p:nvPr/>
          </p:nvSpPr>
          <p:spPr>
            <a:xfrm>
              <a:off x="1728900" y="4603750"/>
              <a:ext cx="4134650" cy="460350"/>
            </a:xfrm>
            <a:custGeom>
              <a:avLst/>
              <a:gdLst/>
              <a:ahLst/>
              <a:cxnLst/>
              <a:rect l="l" t="t" r="r" b="b"/>
              <a:pathLst>
                <a:path w="165386" h="18414" extrusionOk="0">
                  <a:moveTo>
                    <a:pt x="82693" y="0"/>
                  </a:moveTo>
                  <a:cubicBezTo>
                    <a:pt x="37027" y="0"/>
                    <a:pt x="1" y="4136"/>
                    <a:pt x="1" y="9207"/>
                  </a:cubicBezTo>
                  <a:cubicBezTo>
                    <a:pt x="1" y="14310"/>
                    <a:pt x="37027" y="18413"/>
                    <a:pt x="82693" y="18413"/>
                  </a:cubicBezTo>
                  <a:cubicBezTo>
                    <a:pt x="128359" y="18413"/>
                    <a:pt x="165386" y="14310"/>
                    <a:pt x="165386" y="9207"/>
                  </a:cubicBezTo>
                  <a:cubicBezTo>
                    <a:pt x="165386" y="4136"/>
                    <a:pt x="128359" y="0"/>
                    <a:pt x="8269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2323;p122">
              <a:extLst>
                <a:ext uri="{FF2B5EF4-FFF2-40B4-BE49-F238E27FC236}">
                  <a16:creationId xmlns:a16="http://schemas.microsoft.com/office/drawing/2014/main" id="{C52A6E82-A1C9-4F4A-A614-D0FA6663FAEF}"/>
                </a:ext>
              </a:extLst>
            </p:cNvPr>
            <p:cNvSpPr/>
            <p:nvPr/>
          </p:nvSpPr>
          <p:spPr>
            <a:xfrm>
              <a:off x="1679700" y="4598725"/>
              <a:ext cx="4233050" cy="10050"/>
            </a:xfrm>
            <a:custGeom>
              <a:avLst/>
              <a:gdLst/>
              <a:ahLst/>
              <a:cxnLst/>
              <a:rect l="l" t="t" r="r" b="b"/>
              <a:pathLst>
                <a:path w="169322" h="402" extrusionOk="0">
                  <a:moveTo>
                    <a:pt x="84661" y="1"/>
                  </a:moveTo>
                  <a:lnTo>
                    <a:pt x="42331" y="68"/>
                  </a:lnTo>
                  <a:lnTo>
                    <a:pt x="21182" y="101"/>
                  </a:lnTo>
                  <a:lnTo>
                    <a:pt x="1" y="201"/>
                  </a:lnTo>
                  <a:lnTo>
                    <a:pt x="21182" y="301"/>
                  </a:lnTo>
                  <a:lnTo>
                    <a:pt x="42331" y="334"/>
                  </a:lnTo>
                  <a:lnTo>
                    <a:pt x="84661" y="401"/>
                  </a:lnTo>
                  <a:lnTo>
                    <a:pt x="126991" y="334"/>
                  </a:lnTo>
                  <a:lnTo>
                    <a:pt x="148140" y="301"/>
                  </a:lnTo>
                  <a:lnTo>
                    <a:pt x="169322" y="201"/>
                  </a:lnTo>
                  <a:lnTo>
                    <a:pt x="148140" y="101"/>
                  </a:lnTo>
                  <a:lnTo>
                    <a:pt x="126991" y="68"/>
                  </a:lnTo>
                  <a:lnTo>
                    <a:pt x="8466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2324;p122">
              <a:extLst>
                <a:ext uri="{FF2B5EF4-FFF2-40B4-BE49-F238E27FC236}">
                  <a16:creationId xmlns:a16="http://schemas.microsoft.com/office/drawing/2014/main" id="{D3D19CA3-BD2B-4CBC-9C59-41E0BA357086}"/>
                </a:ext>
              </a:extLst>
            </p:cNvPr>
            <p:cNvSpPr/>
            <p:nvPr/>
          </p:nvSpPr>
          <p:spPr>
            <a:xfrm>
              <a:off x="5113825" y="4491150"/>
              <a:ext cx="647975" cy="267225"/>
            </a:xfrm>
            <a:custGeom>
              <a:avLst/>
              <a:gdLst/>
              <a:ahLst/>
              <a:cxnLst/>
              <a:rect l="l" t="t" r="r" b="b"/>
              <a:pathLst>
                <a:path w="25919" h="10689" extrusionOk="0">
                  <a:moveTo>
                    <a:pt x="14778" y="1"/>
                  </a:moveTo>
                  <a:lnTo>
                    <a:pt x="0" y="101"/>
                  </a:lnTo>
                  <a:cubicBezTo>
                    <a:pt x="134" y="5205"/>
                    <a:pt x="334" y="10041"/>
                    <a:pt x="734" y="10275"/>
                  </a:cubicBezTo>
                  <a:cubicBezTo>
                    <a:pt x="1194" y="10576"/>
                    <a:pt x="7814" y="10689"/>
                    <a:pt x="14048" y="10689"/>
                  </a:cubicBezTo>
                  <a:cubicBezTo>
                    <a:pt x="19563" y="10689"/>
                    <a:pt x="24776" y="10600"/>
                    <a:pt x="25152" y="10475"/>
                  </a:cubicBezTo>
                  <a:cubicBezTo>
                    <a:pt x="25919" y="10208"/>
                    <a:pt x="25185" y="7940"/>
                    <a:pt x="24318" y="7239"/>
                  </a:cubicBezTo>
                  <a:cubicBezTo>
                    <a:pt x="23450" y="6539"/>
                    <a:pt x="14744" y="2669"/>
                    <a:pt x="14744" y="2669"/>
                  </a:cubicBezTo>
                  <a:lnTo>
                    <a:pt x="147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2325;p122">
              <a:extLst>
                <a:ext uri="{FF2B5EF4-FFF2-40B4-BE49-F238E27FC236}">
                  <a16:creationId xmlns:a16="http://schemas.microsoft.com/office/drawing/2014/main" id="{5FFB143E-537D-4A38-A3F3-B847A496BFC6}"/>
                </a:ext>
              </a:extLst>
            </p:cNvPr>
            <p:cNvSpPr/>
            <p:nvPr/>
          </p:nvSpPr>
          <p:spPr>
            <a:xfrm>
              <a:off x="5115500" y="4558700"/>
              <a:ext cx="646300" cy="199675"/>
            </a:xfrm>
            <a:custGeom>
              <a:avLst/>
              <a:gdLst/>
              <a:ahLst/>
              <a:cxnLst/>
              <a:rect l="l" t="t" r="r" b="b"/>
              <a:pathLst>
                <a:path w="25852" h="7987" extrusionOk="0">
                  <a:moveTo>
                    <a:pt x="14677" y="1"/>
                  </a:moveTo>
                  <a:lnTo>
                    <a:pt x="0" y="67"/>
                  </a:lnTo>
                  <a:cubicBezTo>
                    <a:pt x="134" y="4070"/>
                    <a:pt x="334" y="7373"/>
                    <a:pt x="667" y="7573"/>
                  </a:cubicBezTo>
                  <a:cubicBezTo>
                    <a:pt x="1127" y="7874"/>
                    <a:pt x="7747" y="7987"/>
                    <a:pt x="13981" y="7987"/>
                  </a:cubicBezTo>
                  <a:cubicBezTo>
                    <a:pt x="19496" y="7987"/>
                    <a:pt x="24709" y="7898"/>
                    <a:pt x="25085" y="7773"/>
                  </a:cubicBezTo>
                  <a:cubicBezTo>
                    <a:pt x="25852" y="7506"/>
                    <a:pt x="25118" y="5238"/>
                    <a:pt x="24251" y="4537"/>
                  </a:cubicBezTo>
                  <a:cubicBezTo>
                    <a:pt x="23383" y="3837"/>
                    <a:pt x="14677" y="1"/>
                    <a:pt x="14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2326;p122">
              <a:extLst>
                <a:ext uri="{FF2B5EF4-FFF2-40B4-BE49-F238E27FC236}">
                  <a16:creationId xmlns:a16="http://schemas.microsoft.com/office/drawing/2014/main" id="{F980F874-3FA7-4D37-BF11-C3933B32D1F0}"/>
                </a:ext>
              </a:extLst>
            </p:cNvPr>
            <p:cNvSpPr/>
            <p:nvPr/>
          </p:nvSpPr>
          <p:spPr>
            <a:xfrm>
              <a:off x="5159700" y="4730000"/>
              <a:ext cx="576250" cy="7275"/>
            </a:xfrm>
            <a:custGeom>
              <a:avLst/>
              <a:gdLst/>
              <a:ahLst/>
              <a:cxnLst/>
              <a:rect l="l" t="t" r="r" b="b"/>
              <a:pathLst>
                <a:path w="23050" h="291" extrusionOk="0">
                  <a:moveTo>
                    <a:pt x="15844" y="0"/>
                  </a:moveTo>
                  <a:cubicBezTo>
                    <a:pt x="9929" y="0"/>
                    <a:pt x="2490" y="68"/>
                    <a:pt x="0" y="220"/>
                  </a:cubicBezTo>
                  <a:cubicBezTo>
                    <a:pt x="1128" y="270"/>
                    <a:pt x="3296" y="290"/>
                    <a:pt x="5882" y="290"/>
                  </a:cubicBezTo>
                  <a:cubicBezTo>
                    <a:pt x="11939" y="290"/>
                    <a:pt x="20295" y="181"/>
                    <a:pt x="22983" y="87"/>
                  </a:cubicBezTo>
                  <a:cubicBezTo>
                    <a:pt x="23050" y="87"/>
                    <a:pt x="23050" y="54"/>
                    <a:pt x="22983" y="54"/>
                  </a:cubicBezTo>
                  <a:cubicBezTo>
                    <a:pt x="21659" y="19"/>
                    <a:pt x="18963" y="0"/>
                    <a:pt x="158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2327;p122">
              <a:extLst>
                <a:ext uri="{FF2B5EF4-FFF2-40B4-BE49-F238E27FC236}">
                  <a16:creationId xmlns:a16="http://schemas.microsoft.com/office/drawing/2014/main" id="{0DAB447F-663E-4DF6-9406-4DDF25793E1E}"/>
                </a:ext>
              </a:extLst>
            </p:cNvPr>
            <p:cNvSpPr/>
            <p:nvPr/>
          </p:nvSpPr>
          <p:spPr>
            <a:xfrm>
              <a:off x="5607500" y="4651875"/>
              <a:ext cx="79225" cy="75100"/>
            </a:xfrm>
            <a:custGeom>
              <a:avLst/>
              <a:gdLst/>
              <a:ahLst/>
              <a:cxnLst/>
              <a:rect l="l" t="t" r="r" b="b"/>
              <a:pathLst>
                <a:path w="3169" h="3004" extrusionOk="0">
                  <a:moveTo>
                    <a:pt x="3152" y="0"/>
                  </a:moveTo>
                  <a:cubicBezTo>
                    <a:pt x="3148" y="0"/>
                    <a:pt x="3143" y="3"/>
                    <a:pt x="3136" y="10"/>
                  </a:cubicBezTo>
                  <a:cubicBezTo>
                    <a:pt x="3097" y="8"/>
                    <a:pt x="3057" y="7"/>
                    <a:pt x="3018" y="7"/>
                  </a:cubicBezTo>
                  <a:cubicBezTo>
                    <a:pt x="2193" y="7"/>
                    <a:pt x="1408" y="339"/>
                    <a:pt x="835" y="944"/>
                  </a:cubicBezTo>
                  <a:cubicBezTo>
                    <a:pt x="301" y="1477"/>
                    <a:pt x="1" y="2211"/>
                    <a:pt x="1" y="2979"/>
                  </a:cubicBezTo>
                  <a:cubicBezTo>
                    <a:pt x="1" y="2995"/>
                    <a:pt x="18" y="3004"/>
                    <a:pt x="34" y="3004"/>
                  </a:cubicBezTo>
                  <a:cubicBezTo>
                    <a:pt x="51" y="3004"/>
                    <a:pt x="68" y="2995"/>
                    <a:pt x="68" y="2979"/>
                  </a:cubicBezTo>
                  <a:cubicBezTo>
                    <a:pt x="334" y="1411"/>
                    <a:pt x="1569" y="243"/>
                    <a:pt x="3136" y="43"/>
                  </a:cubicBezTo>
                  <a:cubicBezTo>
                    <a:pt x="3163" y="43"/>
                    <a:pt x="3168" y="0"/>
                    <a:pt x="31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2328;p122">
              <a:extLst>
                <a:ext uri="{FF2B5EF4-FFF2-40B4-BE49-F238E27FC236}">
                  <a16:creationId xmlns:a16="http://schemas.microsoft.com/office/drawing/2014/main" id="{032554BC-CB3E-4E65-966A-9CE53E3312C4}"/>
                </a:ext>
              </a:extLst>
            </p:cNvPr>
            <p:cNvSpPr/>
            <p:nvPr/>
          </p:nvSpPr>
          <p:spPr>
            <a:xfrm>
              <a:off x="5412525" y="4567875"/>
              <a:ext cx="109125" cy="46125"/>
            </a:xfrm>
            <a:custGeom>
              <a:avLst/>
              <a:gdLst/>
              <a:ahLst/>
              <a:cxnLst/>
              <a:rect l="l" t="t" r="r" b="b"/>
              <a:pathLst>
                <a:path w="4365" h="1845" extrusionOk="0">
                  <a:moveTo>
                    <a:pt x="4264" y="1"/>
                  </a:moveTo>
                  <a:cubicBezTo>
                    <a:pt x="2730" y="1"/>
                    <a:pt x="962" y="501"/>
                    <a:pt x="28" y="1769"/>
                  </a:cubicBezTo>
                  <a:cubicBezTo>
                    <a:pt x="1" y="1796"/>
                    <a:pt x="39" y="1844"/>
                    <a:pt x="73" y="1844"/>
                  </a:cubicBezTo>
                  <a:cubicBezTo>
                    <a:pt x="80" y="1844"/>
                    <a:pt x="88" y="1842"/>
                    <a:pt x="94" y="1835"/>
                  </a:cubicBezTo>
                  <a:cubicBezTo>
                    <a:pt x="1429" y="1135"/>
                    <a:pt x="2830" y="568"/>
                    <a:pt x="4264" y="167"/>
                  </a:cubicBezTo>
                  <a:cubicBezTo>
                    <a:pt x="4364" y="134"/>
                    <a:pt x="4364" y="1"/>
                    <a:pt x="42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2329;p122">
              <a:extLst>
                <a:ext uri="{FF2B5EF4-FFF2-40B4-BE49-F238E27FC236}">
                  <a16:creationId xmlns:a16="http://schemas.microsoft.com/office/drawing/2014/main" id="{16F34951-E3BD-452F-B655-6B4D7335263A}"/>
                </a:ext>
              </a:extLst>
            </p:cNvPr>
            <p:cNvSpPr/>
            <p:nvPr/>
          </p:nvSpPr>
          <p:spPr>
            <a:xfrm>
              <a:off x="5441550" y="4578725"/>
              <a:ext cx="110100" cy="46725"/>
            </a:xfrm>
            <a:custGeom>
              <a:avLst/>
              <a:gdLst/>
              <a:ahLst/>
              <a:cxnLst/>
              <a:rect l="l" t="t" r="r" b="b"/>
              <a:pathLst>
                <a:path w="4404" h="1869" extrusionOk="0">
                  <a:moveTo>
                    <a:pt x="4270" y="0"/>
                  </a:moveTo>
                  <a:cubicBezTo>
                    <a:pt x="2736" y="0"/>
                    <a:pt x="1001" y="534"/>
                    <a:pt x="34" y="1802"/>
                  </a:cubicBezTo>
                  <a:cubicBezTo>
                    <a:pt x="1" y="1835"/>
                    <a:pt x="67" y="1868"/>
                    <a:pt x="134" y="1868"/>
                  </a:cubicBezTo>
                  <a:cubicBezTo>
                    <a:pt x="1435" y="1168"/>
                    <a:pt x="2836" y="601"/>
                    <a:pt x="4304" y="200"/>
                  </a:cubicBezTo>
                  <a:cubicBezTo>
                    <a:pt x="4404" y="167"/>
                    <a:pt x="4371" y="34"/>
                    <a:pt x="42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2330;p122">
              <a:extLst>
                <a:ext uri="{FF2B5EF4-FFF2-40B4-BE49-F238E27FC236}">
                  <a16:creationId xmlns:a16="http://schemas.microsoft.com/office/drawing/2014/main" id="{20D8D4D7-AA53-4FA7-BC14-A9E3CBB493CB}"/>
                </a:ext>
              </a:extLst>
            </p:cNvPr>
            <p:cNvSpPr/>
            <p:nvPr/>
          </p:nvSpPr>
          <p:spPr>
            <a:xfrm>
              <a:off x="5471800" y="4590400"/>
              <a:ext cx="109050" cy="46225"/>
            </a:xfrm>
            <a:custGeom>
              <a:avLst/>
              <a:gdLst/>
              <a:ahLst/>
              <a:cxnLst/>
              <a:rect l="l" t="t" r="r" b="b"/>
              <a:pathLst>
                <a:path w="4362" h="1849" extrusionOk="0">
                  <a:moveTo>
                    <a:pt x="4261" y="0"/>
                  </a:moveTo>
                  <a:cubicBezTo>
                    <a:pt x="2727" y="0"/>
                    <a:pt x="959" y="534"/>
                    <a:pt x="25" y="1768"/>
                  </a:cubicBezTo>
                  <a:cubicBezTo>
                    <a:pt x="1" y="1817"/>
                    <a:pt x="30" y="1848"/>
                    <a:pt x="60" y="1848"/>
                  </a:cubicBezTo>
                  <a:cubicBezTo>
                    <a:pt x="71" y="1848"/>
                    <a:pt x="83" y="1844"/>
                    <a:pt x="92" y="1835"/>
                  </a:cubicBezTo>
                  <a:cubicBezTo>
                    <a:pt x="1426" y="1134"/>
                    <a:pt x="2827" y="601"/>
                    <a:pt x="4261" y="167"/>
                  </a:cubicBezTo>
                  <a:cubicBezTo>
                    <a:pt x="4361" y="167"/>
                    <a:pt x="4361" y="0"/>
                    <a:pt x="42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02331;p122">
              <a:extLst>
                <a:ext uri="{FF2B5EF4-FFF2-40B4-BE49-F238E27FC236}">
                  <a16:creationId xmlns:a16="http://schemas.microsoft.com/office/drawing/2014/main" id="{0E8785B7-9659-4C10-9074-74C44345AFD4}"/>
                </a:ext>
              </a:extLst>
            </p:cNvPr>
            <p:cNvSpPr/>
            <p:nvPr/>
          </p:nvSpPr>
          <p:spPr>
            <a:xfrm>
              <a:off x="5500925" y="4601225"/>
              <a:ext cx="109100" cy="46975"/>
            </a:xfrm>
            <a:custGeom>
              <a:avLst/>
              <a:gdLst/>
              <a:ahLst/>
              <a:cxnLst/>
              <a:rect l="l" t="t" r="r" b="b"/>
              <a:pathLst>
                <a:path w="4364" h="1879" extrusionOk="0">
                  <a:moveTo>
                    <a:pt x="4264" y="1"/>
                  </a:moveTo>
                  <a:cubicBezTo>
                    <a:pt x="2729" y="1"/>
                    <a:pt x="961" y="535"/>
                    <a:pt x="27" y="1802"/>
                  </a:cubicBezTo>
                  <a:cubicBezTo>
                    <a:pt x="1" y="1829"/>
                    <a:pt x="39" y="1878"/>
                    <a:pt x="72" y="1878"/>
                  </a:cubicBezTo>
                  <a:cubicBezTo>
                    <a:pt x="80" y="1878"/>
                    <a:pt x="88" y="1875"/>
                    <a:pt x="94" y="1869"/>
                  </a:cubicBezTo>
                  <a:cubicBezTo>
                    <a:pt x="1428" y="1168"/>
                    <a:pt x="2829" y="601"/>
                    <a:pt x="4264" y="201"/>
                  </a:cubicBezTo>
                  <a:cubicBezTo>
                    <a:pt x="4364" y="168"/>
                    <a:pt x="4364" y="34"/>
                    <a:pt x="42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02332;p122">
              <a:extLst>
                <a:ext uri="{FF2B5EF4-FFF2-40B4-BE49-F238E27FC236}">
                  <a16:creationId xmlns:a16="http://schemas.microsoft.com/office/drawing/2014/main" id="{EA53DF16-C1B1-41C6-828F-29FD362B5A8A}"/>
                </a:ext>
              </a:extLst>
            </p:cNvPr>
            <p:cNvSpPr/>
            <p:nvPr/>
          </p:nvSpPr>
          <p:spPr>
            <a:xfrm>
              <a:off x="5141350" y="4644600"/>
              <a:ext cx="85075" cy="65925"/>
            </a:xfrm>
            <a:custGeom>
              <a:avLst/>
              <a:gdLst/>
              <a:ahLst/>
              <a:cxnLst/>
              <a:rect l="l" t="t" r="r" b="b"/>
              <a:pathLst>
                <a:path w="3403" h="2637" extrusionOk="0">
                  <a:moveTo>
                    <a:pt x="1733" y="0"/>
                  </a:moveTo>
                  <a:cubicBezTo>
                    <a:pt x="1722" y="0"/>
                    <a:pt x="1712" y="0"/>
                    <a:pt x="1701" y="1"/>
                  </a:cubicBezTo>
                  <a:cubicBezTo>
                    <a:pt x="11" y="1"/>
                    <a:pt x="0" y="2636"/>
                    <a:pt x="1670" y="2636"/>
                  </a:cubicBezTo>
                  <a:cubicBezTo>
                    <a:pt x="1680" y="2636"/>
                    <a:pt x="1691" y="2636"/>
                    <a:pt x="1701" y="2636"/>
                  </a:cubicBezTo>
                  <a:cubicBezTo>
                    <a:pt x="3392" y="2636"/>
                    <a:pt x="3403" y="0"/>
                    <a:pt x="17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2333;p122">
              <a:extLst>
                <a:ext uri="{FF2B5EF4-FFF2-40B4-BE49-F238E27FC236}">
                  <a16:creationId xmlns:a16="http://schemas.microsoft.com/office/drawing/2014/main" id="{6F03BAFD-F828-47C8-843B-3C7944067936}"/>
                </a:ext>
              </a:extLst>
            </p:cNvPr>
            <p:cNvSpPr/>
            <p:nvPr/>
          </p:nvSpPr>
          <p:spPr>
            <a:xfrm>
              <a:off x="5469900" y="4458775"/>
              <a:ext cx="108450" cy="125625"/>
            </a:xfrm>
            <a:custGeom>
              <a:avLst/>
              <a:gdLst/>
              <a:ahLst/>
              <a:cxnLst/>
              <a:rect l="l" t="t" r="r" b="b"/>
              <a:pathLst>
                <a:path w="4338" h="5025" extrusionOk="0">
                  <a:moveTo>
                    <a:pt x="2930" y="429"/>
                  </a:moveTo>
                  <a:cubicBezTo>
                    <a:pt x="3230" y="429"/>
                    <a:pt x="3475" y="644"/>
                    <a:pt x="3537" y="1262"/>
                  </a:cubicBezTo>
                  <a:cubicBezTo>
                    <a:pt x="3637" y="2163"/>
                    <a:pt x="2369" y="3064"/>
                    <a:pt x="1735" y="3531"/>
                  </a:cubicBezTo>
                  <a:cubicBezTo>
                    <a:pt x="1202" y="3898"/>
                    <a:pt x="668" y="4265"/>
                    <a:pt x="168" y="4665"/>
                  </a:cubicBezTo>
                  <a:cubicBezTo>
                    <a:pt x="435" y="3898"/>
                    <a:pt x="668" y="3130"/>
                    <a:pt x="1002" y="2397"/>
                  </a:cubicBezTo>
                  <a:cubicBezTo>
                    <a:pt x="1168" y="2030"/>
                    <a:pt x="1335" y="1696"/>
                    <a:pt x="1569" y="1362"/>
                  </a:cubicBezTo>
                  <a:cubicBezTo>
                    <a:pt x="1758" y="1048"/>
                    <a:pt x="2422" y="429"/>
                    <a:pt x="2930" y="429"/>
                  </a:cubicBezTo>
                  <a:close/>
                  <a:moveTo>
                    <a:pt x="2899" y="0"/>
                  </a:moveTo>
                  <a:cubicBezTo>
                    <a:pt x="2312" y="0"/>
                    <a:pt x="1723" y="456"/>
                    <a:pt x="1369" y="929"/>
                  </a:cubicBezTo>
                  <a:cubicBezTo>
                    <a:pt x="601" y="2096"/>
                    <a:pt x="101" y="3431"/>
                    <a:pt x="1" y="4832"/>
                  </a:cubicBezTo>
                  <a:cubicBezTo>
                    <a:pt x="1" y="4865"/>
                    <a:pt x="34" y="4865"/>
                    <a:pt x="68" y="4865"/>
                  </a:cubicBezTo>
                  <a:cubicBezTo>
                    <a:pt x="68" y="4963"/>
                    <a:pt x="157" y="5025"/>
                    <a:pt x="244" y="5025"/>
                  </a:cubicBezTo>
                  <a:cubicBezTo>
                    <a:pt x="276" y="5025"/>
                    <a:pt x="308" y="5016"/>
                    <a:pt x="334" y="4998"/>
                  </a:cubicBezTo>
                  <a:cubicBezTo>
                    <a:pt x="1402" y="4231"/>
                    <a:pt x="2669" y="3564"/>
                    <a:pt x="3470" y="2497"/>
                  </a:cubicBezTo>
                  <a:cubicBezTo>
                    <a:pt x="3970" y="1896"/>
                    <a:pt x="4337" y="895"/>
                    <a:pt x="3603" y="262"/>
                  </a:cubicBezTo>
                  <a:cubicBezTo>
                    <a:pt x="3380" y="77"/>
                    <a:pt x="3140" y="0"/>
                    <a:pt x="28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02334;p122">
              <a:extLst>
                <a:ext uri="{FF2B5EF4-FFF2-40B4-BE49-F238E27FC236}">
                  <a16:creationId xmlns:a16="http://schemas.microsoft.com/office/drawing/2014/main" id="{6BF5365C-22E7-4648-B0FF-868697269D78}"/>
                </a:ext>
              </a:extLst>
            </p:cNvPr>
            <p:cNvSpPr/>
            <p:nvPr/>
          </p:nvSpPr>
          <p:spPr>
            <a:xfrm>
              <a:off x="5331475" y="4528300"/>
              <a:ext cx="148475" cy="66900"/>
            </a:xfrm>
            <a:custGeom>
              <a:avLst/>
              <a:gdLst/>
              <a:ahLst/>
              <a:cxnLst/>
              <a:rect l="l" t="t" r="r" b="b"/>
              <a:pathLst>
                <a:path w="5939" h="2676" extrusionOk="0">
                  <a:moveTo>
                    <a:pt x="1862" y="439"/>
                  </a:moveTo>
                  <a:cubicBezTo>
                    <a:pt x="2053" y="439"/>
                    <a:pt x="2222" y="456"/>
                    <a:pt x="2336" y="483"/>
                  </a:cubicBezTo>
                  <a:cubicBezTo>
                    <a:pt x="2736" y="583"/>
                    <a:pt x="3103" y="716"/>
                    <a:pt x="3470" y="850"/>
                  </a:cubicBezTo>
                  <a:cubicBezTo>
                    <a:pt x="4204" y="1150"/>
                    <a:pt x="4937" y="1517"/>
                    <a:pt x="5638" y="1884"/>
                  </a:cubicBezTo>
                  <a:cubicBezTo>
                    <a:pt x="5004" y="1951"/>
                    <a:pt x="4370" y="2051"/>
                    <a:pt x="3703" y="2151"/>
                  </a:cubicBezTo>
                  <a:cubicBezTo>
                    <a:pt x="3361" y="2210"/>
                    <a:pt x="2865" y="2283"/>
                    <a:pt x="2370" y="2283"/>
                  </a:cubicBezTo>
                  <a:cubicBezTo>
                    <a:pt x="1758" y="2283"/>
                    <a:pt x="1148" y="2171"/>
                    <a:pt x="835" y="1784"/>
                  </a:cubicBezTo>
                  <a:cubicBezTo>
                    <a:pt x="7" y="716"/>
                    <a:pt x="1101" y="439"/>
                    <a:pt x="1862" y="439"/>
                  </a:cubicBezTo>
                  <a:close/>
                  <a:moveTo>
                    <a:pt x="1682" y="0"/>
                  </a:moveTo>
                  <a:cubicBezTo>
                    <a:pt x="972" y="0"/>
                    <a:pt x="215" y="308"/>
                    <a:pt x="134" y="1117"/>
                  </a:cubicBezTo>
                  <a:cubicBezTo>
                    <a:pt x="1" y="2084"/>
                    <a:pt x="968" y="2518"/>
                    <a:pt x="1769" y="2618"/>
                  </a:cubicBezTo>
                  <a:cubicBezTo>
                    <a:pt x="2040" y="2658"/>
                    <a:pt x="2312" y="2676"/>
                    <a:pt x="2585" y="2676"/>
                  </a:cubicBezTo>
                  <a:cubicBezTo>
                    <a:pt x="3656" y="2676"/>
                    <a:pt x="4735" y="2410"/>
                    <a:pt x="5771" y="2251"/>
                  </a:cubicBezTo>
                  <a:cubicBezTo>
                    <a:pt x="5871" y="2217"/>
                    <a:pt x="5938" y="2084"/>
                    <a:pt x="5871" y="1951"/>
                  </a:cubicBezTo>
                  <a:cubicBezTo>
                    <a:pt x="5905" y="1951"/>
                    <a:pt x="5905" y="1917"/>
                    <a:pt x="5871" y="1917"/>
                  </a:cubicBezTo>
                  <a:cubicBezTo>
                    <a:pt x="4837" y="950"/>
                    <a:pt x="3536" y="316"/>
                    <a:pt x="2169" y="49"/>
                  </a:cubicBezTo>
                  <a:cubicBezTo>
                    <a:pt x="2016" y="17"/>
                    <a:pt x="1850" y="0"/>
                    <a:pt x="16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2335;p122">
              <a:extLst>
                <a:ext uri="{FF2B5EF4-FFF2-40B4-BE49-F238E27FC236}">
                  <a16:creationId xmlns:a16="http://schemas.microsoft.com/office/drawing/2014/main" id="{F5BCE51F-A2DB-47C1-A0FC-B468BE7CFDC4}"/>
                </a:ext>
              </a:extLst>
            </p:cNvPr>
            <p:cNvSpPr/>
            <p:nvPr/>
          </p:nvSpPr>
          <p:spPr>
            <a:xfrm>
              <a:off x="4677675" y="2734075"/>
              <a:ext cx="820625" cy="1831325"/>
            </a:xfrm>
            <a:custGeom>
              <a:avLst/>
              <a:gdLst/>
              <a:ahLst/>
              <a:cxnLst/>
              <a:rect l="l" t="t" r="r" b="b"/>
              <a:pathLst>
                <a:path w="32825" h="73253" extrusionOk="0">
                  <a:moveTo>
                    <a:pt x="17913" y="0"/>
                  </a:moveTo>
                  <a:lnTo>
                    <a:pt x="1" y="33"/>
                  </a:lnTo>
                  <a:cubicBezTo>
                    <a:pt x="1" y="33"/>
                    <a:pt x="10208" y="33491"/>
                    <a:pt x="10675" y="35592"/>
                  </a:cubicBezTo>
                  <a:cubicBezTo>
                    <a:pt x="10875" y="36526"/>
                    <a:pt x="15345" y="73253"/>
                    <a:pt x="15345" y="73253"/>
                  </a:cubicBezTo>
                  <a:lnTo>
                    <a:pt x="32824" y="72919"/>
                  </a:lnTo>
                  <a:cubicBezTo>
                    <a:pt x="32824" y="72919"/>
                    <a:pt x="28888" y="41363"/>
                    <a:pt x="26553" y="33658"/>
                  </a:cubicBezTo>
                  <a:cubicBezTo>
                    <a:pt x="25052" y="28654"/>
                    <a:pt x="20182" y="14277"/>
                    <a:pt x="17780" y="6205"/>
                  </a:cubicBezTo>
                  <a:cubicBezTo>
                    <a:pt x="17613" y="5604"/>
                    <a:pt x="17913" y="0"/>
                    <a:pt x="17913"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2336;p122">
              <a:extLst>
                <a:ext uri="{FF2B5EF4-FFF2-40B4-BE49-F238E27FC236}">
                  <a16:creationId xmlns:a16="http://schemas.microsoft.com/office/drawing/2014/main" id="{2682C432-86BF-4FBB-BD15-694FC44C1A2D}"/>
                </a:ext>
              </a:extLst>
            </p:cNvPr>
            <p:cNvSpPr/>
            <p:nvPr/>
          </p:nvSpPr>
          <p:spPr>
            <a:xfrm>
              <a:off x="5090475" y="4485975"/>
              <a:ext cx="388550" cy="9050"/>
            </a:xfrm>
            <a:custGeom>
              <a:avLst/>
              <a:gdLst/>
              <a:ahLst/>
              <a:cxnLst/>
              <a:rect l="l" t="t" r="r" b="b"/>
              <a:pathLst>
                <a:path w="15542" h="362" extrusionOk="0">
                  <a:moveTo>
                    <a:pt x="9501" y="1"/>
                  </a:moveTo>
                  <a:cubicBezTo>
                    <a:pt x="6006" y="1"/>
                    <a:pt x="2051" y="49"/>
                    <a:pt x="34" y="241"/>
                  </a:cubicBezTo>
                  <a:cubicBezTo>
                    <a:pt x="0" y="241"/>
                    <a:pt x="0" y="308"/>
                    <a:pt x="34" y="308"/>
                  </a:cubicBezTo>
                  <a:cubicBezTo>
                    <a:pt x="308" y="346"/>
                    <a:pt x="1127" y="361"/>
                    <a:pt x="2259" y="361"/>
                  </a:cubicBezTo>
                  <a:cubicBezTo>
                    <a:pt x="6083" y="361"/>
                    <a:pt x="13478" y="185"/>
                    <a:pt x="15511" y="108"/>
                  </a:cubicBezTo>
                  <a:cubicBezTo>
                    <a:pt x="15515" y="111"/>
                    <a:pt x="15519" y="113"/>
                    <a:pt x="15522" y="113"/>
                  </a:cubicBezTo>
                  <a:cubicBezTo>
                    <a:pt x="15542" y="113"/>
                    <a:pt x="15542" y="36"/>
                    <a:pt x="15522" y="36"/>
                  </a:cubicBezTo>
                  <a:cubicBezTo>
                    <a:pt x="15519" y="36"/>
                    <a:pt x="15515" y="37"/>
                    <a:pt x="15511" y="41"/>
                  </a:cubicBezTo>
                  <a:cubicBezTo>
                    <a:pt x="14394" y="27"/>
                    <a:pt x="12072" y="1"/>
                    <a:pt x="95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02337;p122">
              <a:extLst>
                <a:ext uri="{FF2B5EF4-FFF2-40B4-BE49-F238E27FC236}">
                  <a16:creationId xmlns:a16="http://schemas.microsoft.com/office/drawing/2014/main" id="{9FCBB338-4D6C-4A60-B75E-0D280BFA7D3E}"/>
                </a:ext>
              </a:extLst>
            </p:cNvPr>
            <p:cNvSpPr/>
            <p:nvPr/>
          </p:nvSpPr>
          <p:spPr>
            <a:xfrm>
              <a:off x="4792750" y="2923525"/>
              <a:ext cx="314425" cy="1528875"/>
            </a:xfrm>
            <a:custGeom>
              <a:avLst/>
              <a:gdLst/>
              <a:ahLst/>
              <a:cxnLst/>
              <a:rect l="l" t="t" r="r" b="b"/>
              <a:pathLst>
                <a:path w="12577" h="61155" extrusionOk="0">
                  <a:moveTo>
                    <a:pt x="70" y="1"/>
                  </a:moveTo>
                  <a:cubicBezTo>
                    <a:pt x="35" y="1"/>
                    <a:pt x="1" y="36"/>
                    <a:pt x="1" y="94"/>
                  </a:cubicBezTo>
                  <a:cubicBezTo>
                    <a:pt x="1202" y="3997"/>
                    <a:pt x="2469" y="7900"/>
                    <a:pt x="3770" y="11769"/>
                  </a:cubicBezTo>
                  <a:lnTo>
                    <a:pt x="5672" y="17607"/>
                  </a:lnTo>
                  <a:cubicBezTo>
                    <a:pt x="6305" y="19508"/>
                    <a:pt x="6939" y="21410"/>
                    <a:pt x="7506" y="23344"/>
                  </a:cubicBezTo>
                  <a:cubicBezTo>
                    <a:pt x="8574" y="27214"/>
                    <a:pt x="9074" y="31183"/>
                    <a:pt x="9508" y="35186"/>
                  </a:cubicBezTo>
                  <a:cubicBezTo>
                    <a:pt x="9941" y="39256"/>
                    <a:pt x="10375" y="43292"/>
                    <a:pt x="10809" y="47361"/>
                  </a:cubicBezTo>
                  <a:cubicBezTo>
                    <a:pt x="11276" y="51431"/>
                    <a:pt x="11709" y="55534"/>
                    <a:pt x="12276" y="59604"/>
                  </a:cubicBezTo>
                  <a:cubicBezTo>
                    <a:pt x="12376" y="60104"/>
                    <a:pt x="12443" y="60604"/>
                    <a:pt x="12510" y="61105"/>
                  </a:cubicBezTo>
                  <a:cubicBezTo>
                    <a:pt x="12510" y="61138"/>
                    <a:pt x="12527" y="61155"/>
                    <a:pt x="12543" y="61155"/>
                  </a:cubicBezTo>
                  <a:cubicBezTo>
                    <a:pt x="12560" y="61155"/>
                    <a:pt x="12577" y="61138"/>
                    <a:pt x="12577" y="61105"/>
                  </a:cubicBezTo>
                  <a:cubicBezTo>
                    <a:pt x="12276" y="57002"/>
                    <a:pt x="11876" y="52899"/>
                    <a:pt x="11442" y="48796"/>
                  </a:cubicBezTo>
                  <a:cubicBezTo>
                    <a:pt x="11009" y="44726"/>
                    <a:pt x="10575" y="40657"/>
                    <a:pt x="10108" y="36587"/>
                  </a:cubicBezTo>
                  <a:cubicBezTo>
                    <a:pt x="9674" y="32584"/>
                    <a:pt x="9241" y="28615"/>
                    <a:pt x="8240" y="24712"/>
                  </a:cubicBezTo>
                  <a:cubicBezTo>
                    <a:pt x="7773" y="22777"/>
                    <a:pt x="7139" y="20876"/>
                    <a:pt x="6506" y="18974"/>
                  </a:cubicBezTo>
                  <a:lnTo>
                    <a:pt x="4571" y="13170"/>
                  </a:lnTo>
                  <a:cubicBezTo>
                    <a:pt x="3303" y="9268"/>
                    <a:pt x="2002" y="5365"/>
                    <a:pt x="635" y="1495"/>
                  </a:cubicBezTo>
                  <a:cubicBezTo>
                    <a:pt x="468" y="995"/>
                    <a:pt x="301" y="528"/>
                    <a:pt x="134" y="61"/>
                  </a:cubicBezTo>
                  <a:cubicBezTo>
                    <a:pt x="120" y="19"/>
                    <a:pt x="95" y="1"/>
                    <a:pt x="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02338;p122">
              <a:extLst>
                <a:ext uri="{FF2B5EF4-FFF2-40B4-BE49-F238E27FC236}">
                  <a16:creationId xmlns:a16="http://schemas.microsoft.com/office/drawing/2014/main" id="{D0330B7E-F77E-4CF9-9768-06BFC7AFF567}"/>
                </a:ext>
              </a:extLst>
            </p:cNvPr>
            <p:cNvSpPr/>
            <p:nvPr/>
          </p:nvSpPr>
          <p:spPr>
            <a:xfrm>
              <a:off x="4677675" y="2734900"/>
              <a:ext cx="355275" cy="1008250"/>
            </a:xfrm>
            <a:custGeom>
              <a:avLst/>
              <a:gdLst/>
              <a:ahLst/>
              <a:cxnLst/>
              <a:rect l="l" t="t" r="r" b="b"/>
              <a:pathLst>
                <a:path w="14211" h="40330" extrusionOk="0">
                  <a:moveTo>
                    <a:pt x="1" y="0"/>
                  </a:moveTo>
                  <a:cubicBezTo>
                    <a:pt x="1" y="0"/>
                    <a:pt x="10208" y="33458"/>
                    <a:pt x="10675" y="35559"/>
                  </a:cubicBezTo>
                  <a:cubicBezTo>
                    <a:pt x="10708" y="35759"/>
                    <a:pt x="10942" y="37561"/>
                    <a:pt x="11309" y="40329"/>
                  </a:cubicBezTo>
                  <a:lnTo>
                    <a:pt x="1421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2339;p122">
              <a:extLst>
                <a:ext uri="{FF2B5EF4-FFF2-40B4-BE49-F238E27FC236}">
                  <a16:creationId xmlns:a16="http://schemas.microsoft.com/office/drawing/2014/main" id="{03AB29E5-4D17-4BAE-898A-00772758ADA4}"/>
                </a:ext>
              </a:extLst>
            </p:cNvPr>
            <p:cNvSpPr/>
            <p:nvPr/>
          </p:nvSpPr>
          <p:spPr>
            <a:xfrm>
              <a:off x="4407475" y="4442800"/>
              <a:ext cx="643825" cy="351250"/>
            </a:xfrm>
            <a:custGeom>
              <a:avLst/>
              <a:gdLst/>
              <a:ahLst/>
              <a:cxnLst/>
              <a:rect l="l" t="t" r="r" b="b"/>
              <a:pathLst>
                <a:path w="25753" h="14050" extrusionOk="0">
                  <a:moveTo>
                    <a:pt x="1702" y="0"/>
                  </a:moveTo>
                  <a:cubicBezTo>
                    <a:pt x="1435" y="1601"/>
                    <a:pt x="1235" y="2702"/>
                    <a:pt x="1235" y="2769"/>
                  </a:cubicBezTo>
                  <a:cubicBezTo>
                    <a:pt x="835" y="6371"/>
                    <a:pt x="1" y="9273"/>
                    <a:pt x="168" y="10007"/>
                  </a:cubicBezTo>
                  <a:cubicBezTo>
                    <a:pt x="168" y="10041"/>
                    <a:pt x="201" y="10107"/>
                    <a:pt x="234" y="10141"/>
                  </a:cubicBezTo>
                  <a:cubicBezTo>
                    <a:pt x="1016" y="10792"/>
                    <a:pt x="22997" y="14049"/>
                    <a:pt x="24822" y="14049"/>
                  </a:cubicBezTo>
                  <a:cubicBezTo>
                    <a:pt x="24866" y="14049"/>
                    <a:pt x="24899" y="14047"/>
                    <a:pt x="24919" y="14043"/>
                  </a:cubicBezTo>
                  <a:cubicBezTo>
                    <a:pt x="25753" y="13910"/>
                    <a:pt x="25352" y="11542"/>
                    <a:pt x="24585" y="10708"/>
                  </a:cubicBezTo>
                  <a:cubicBezTo>
                    <a:pt x="23818" y="9907"/>
                    <a:pt x="15745" y="4804"/>
                    <a:pt x="15745" y="4804"/>
                  </a:cubicBezTo>
                  <a:lnTo>
                    <a:pt x="16313" y="2135"/>
                  </a:lnTo>
                  <a:lnTo>
                    <a:pt x="17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02340;p122">
              <a:extLst>
                <a:ext uri="{FF2B5EF4-FFF2-40B4-BE49-F238E27FC236}">
                  <a16:creationId xmlns:a16="http://schemas.microsoft.com/office/drawing/2014/main" id="{F210E841-A97A-4749-A85F-FA3E2AF9438C}"/>
                </a:ext>
              </a:extLst>
            </p:cNvPr>
            <p:cNvSpPr/>
            <p:nvPr/>
          </p:nvSpPr>
          <p:spPr>
            <a:xfrm>
              <a:off x="4405825" y="4512000"/>
              <a:ext cx="645475" cy="282050"/>
            </a:xfrm>
            <a:custGeom>
              <a:avLst/>
              <a:gdLst/>
              <a:ahLst/>
              <a:cxnLst/>
              <a:rect l="l" t="t" r="r" b="b"/>
              <a:pathLst>
                <a:path w="25819" h="11282" extrusionOk="0">
                  <a:moveTo>
                    <a:pt x="1301" y="1"/>
                  </a:moveTo>
                  <a:cubicBezTo>
                    <a:pt x="267" y="4037"/>
                    <a:pt x="0" y="7139"/>
                    <a:pt x="300" y="7373"/>
                  </a:cubicBezTo>
                  <a:cubicBezTo>
                    <a:pt x="1082" y="8024"/>
                    <a:pt x="23063" y="11281"/>
                    <a:pt x="24888" y="11281"/>
                  </a:cubicBezTo>
                  <a:cubicBezTo>
                    <a:pt x="24932" y="11281"/>
                    <a:pt x="24965" y="11279"/>
                    <a:pt x="24985" y="11275"/>
                  </a:cubicBezTo>
                  <a:cubicBezTo>
                    <a:pt x="25819" y="11142"/>
                    <a:pt x="25452" y="8774"/>
                    <a:pt x="24684" y="7940"/>
                  </a:cubicBezTo>
                  <a:cubicBezTo>
                    <a:pt x="23884" y="7139"/>
                    <a:pt x="15811" y="2036"/>
                    <a:pt x="15811" y="2036"/>
                  </a:cubicBezTo>
                  <a:lnTo>
                    <a:pt x="13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02341;p122">
              <a:extLst>
                <a:ext uri="{FF2B5EF4-FFF2-40B4-BE49-F238E27FC236}">
                  <a16:creationId xmlns:a16="http://schemas.microsoft.com/office/drawing/2014/main" id="{5343BD91-22EB-48D0-B13B-4C28091E7FE2}"/>
                </a:ext>
              </a:extLst>
            </p:cNvPr>
            <p:cNvSpPr/>
            <p:nvPr/>
          </p:nvSpPr>
          <p:spPr>
            <a:xfrm>
              <a:off x="4456675" y="4691300"/>
              <a:ext cx="570925" cy="81075"/>
            </a:xfrm>
            <a:custGeom>
              <a:avLst/>
              <a:gdLst/>
              <a:ahLst/>
              <a:cxnLst/>
              <a:rect l="l" t="t" r="r" b="b"/>
              <a:pathLst>
                <a:path w="22837" h="3243" extrusionOk="0">
                  <a:moveTo>
                    <a:pt x="1" y="1"/>
                  </a:moveTo>
                  <a:cubicBezTo>
                    <a:pt x="1" y="1"/>
                    <a:pt x="1" y="34"/>
                    <a:pt x="1" y="34"/>
                  </a:cubicBezTo>
                  <a:cubicBezTo>
                    <a:pt x="3737" y="734"/>
                    <a:pt x="18981" y="2803"/>
                    <a:pt x="22751" y="3236"/>
                  </a:cubicBezTo>
                  <a:cubicBezTo>
                    <a:pt x="22760" y="3241"/>
                    <a:pt x="22769" y="3243"/>
                    <a:pt x="22777" y="3243"/>
                  </a:cubicBezTo>
                  <a:cubicBezTo>
                    <a:pt x="22824" y="3243"/>
                    <a:pt x="22836" y="3169"/>
                    <a:pt x="22751" y="3169"/>
                  </a:cubicBezTo>
                  <a:cubicBezTo>
                    <a:pt x="19015" y="2536"/>
                    <a:pt x="3770" y="334"/>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02342;p122">
              <a:extLst>
                <a:ext uri="{FF2B5EF4-FFF2-40B4-BE49-F238E27FC236}">
                  <a16:creationId xmlns:a16="http://schemas.microsoft.com/office/drawing/2014/main" id="{B7F8063A-C60B-499E-8776-0470E02DFAC3}"/>
                </a:ext>
              </a:extLst>
            </p:cNvPr>
            <p:cNvSpPr/>
            <p:nvPr/>
          </p:nvSpPr>
          <p:spPr>
            <a:xfrm>
              <a:off x="4901175" y="4684125"/>
              <a:ext cx="88425" cy="63900"/>
            </a:xfrm>
            <a:custGeom>
              <a:avLst/>
              <a:gdLst/>
              <a:ahLst/>
              <a:cxnLst/>
              <a:rect l="l" t="t" r="r" b="b"/>
              <a:pathLst>
                <a:path w="3537" h="2556" extrusionOk="0">
                  <a:moveTo>
                    <a:pt x="2981" y="1"/>
                  </a:moveTo>
                  <a:cubicBezTo>
                    <a:pt x="2307" y="1"/>
                    <a:pt x="1659" y="235"/>
                    <a:pt x="1134" y="654"/>
                  </a:cubicBezTo>
                  <a:cubicBezTo>
                    <a:pt x="534" y="1121"/>
                    <a:pt x="134" y="1789"/>
                    <a:pt x="0" y="2556"/>
                  </a:cubicBezTo>
                  <a:lnTo>
                    <a:pt x="34" y="2556"/>
                  </a:lnTo>
                  <a:cubicBezTo>
                    <a:pt x="526" y="1079"/>
                    <a:pt x="1890" y="87"/>
                    <a:pt x="3427" y="87"/>
                  </a:cubicBezTo>
                  <a:cubicBezTo>
                    <a:pt x="3452" y="87"/>
                    <a:pt x="3477" y="87"/>
                    <a:pt x="3503" y="87"/>
                  </a:cubicBezTo>
                  <a:cubicBezTo>
                    <a:pt x="3536" y="87"/>
                    <a:pt x="3536" y="54"/>
                    <a:pt x="3536" y="54"/>
                  </a:cubicBezTo>
                  <a:cubicBezTo>
                    <a:pt x="3351" y="18"/>
                    <a:pt x="3165" y="1"/>
                    <a:pt x="29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02343;p122">
              <a:extLst>
                <a:ext uri="{FF2B5EF4-FFF2-40B4-BE49-F238E27FC236}">
                  <a16:creationId xmlns:a16="http://schemas.microsoft.com/office/drawing/2014/main" id="{60F13094-7FA6-48DD-B1FC-96DA01F3096D}"/>
                </a:ext>
              </a:extLst>
            </p:cNvPr>
            <p:cNvSpPr/>
            <p:nvPr/>
          </p:nvSpPr>
          <p:spPr>
            <a:xfrm>
              <a:off x="4724375" y="4575950"/>
              <a:ext cx="115100" cy="32825"/>
            </a:xfrm>
            <a:custGeom>
              <a:avLst/>
              <a:gdLst/>
              <a:ahLst/>
              <a:cxnLst/>
              <a:rect l="l" t="t" r="r" b="b"/>
              <a:pathLst>
                <a:path w="4604" h="1313" extrusionOk="0">
                  <a:moveTo>
                    <a:pt x="3487" y="0"/>
                  </a:moveTo>
                  <a:cubicBezTo>
                    <a:pt x="2238" y="0"/>
                    <a:pt x="921" y="351"/>
                    <a:pt x="34" y="1212"/>
                  </a:cubicBezTo>
                  <a:cubicBezTo>
                    <a:pt x="1" y="1245"/>
                    <a:pt x="67" y="1312"/>
                    <a:pt x="101" y="1312"/>
                  </a:cubicBezTo>
                  <a:cubicBezTo>
                    <a:pt x="1535" y="812"/>
                    <a:pt x="3003" y="445"/>
                    <a:pt x="4504" y="245"/>
                  </a:cubicBezTo>
                  <a:cubicBezTo>
                    <a:pt x="4604" y="245"/>
                    <a:pt x="4604" y="78"/>
                    <a:pt x="4504" y="78"/>
                  </a:cubicBezTo>
                  <a:cubicBezTo>
                    <a:pt x="4177" y="27"/>
                    <a:pt x="3835" y="0"/>
                    <a:pt x="34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02344;p122">
              <a:extLst>
                <a:ext uri="{FF2B5EF4-FFF2-40B4-BE49-F238E27FC236}">
                  <a16:creationId xmlns:a16="http://schemas.microsoft.com/office/drawing/2014/main" id="{34463CE0-0614-43EB-AD8C-1DD22502292D}"/>
                </a:ext>
              </a:extLst>
            </p:cNvPr>
            <p:cNvSpPr/>
            <p:nvPr/>
          </p:nvSpPr>
          <p:spPr>
            <a:xfrm>
              <a:off x="4752050" y="4591050"/>
              <a:ext cx="114950" cy="32950"/>
            </a:xfrm>
            <a:custGeom>
              <a:avLst/>
              <a:gdLst/>
              <a:ahLst/>
              <a:cxnLst/>
              <a:rect l="l" t="t" r="r" b="b"/>
              <a:pathLst>
                <a:path w="4598" h="1318" extrusionOk="0">
                  <a:moveTo>
                    <a:pt x="3527" y="0"/>
                  </a:moveTo>
                  <a:cubicBezTo>
                    <a:pt x="2264" y="0"/>
                    <a:pt x="926" y="370"/>
                    <a:pt x="28" y="1242"/>
                  </a:cubicBezTo>
                  <a:cubicBezTo>
                    <a:pt x="1" y="1269"/>
                    <a:pt x="39" y="1318"/>
                    <a:pt x="73" y="1318"/>
                  </a:cubicBezTo>
                  <a:cubicBezTo>
                    <a:pt x="81" y="1318"/>
                    <a:pt x="88" y="1315"/>
                    <a:pt x="94" y="1309"/>
                  </a:cubicBezTo>
                  <a:cubicBezTo>
                    <a:pt x="1529" y="808"/>
                    <a:pt x="2997" y="475"/>
                    <a:pt x="4498" y="275"/>
                  </a:cubicBezTo>
                  <a:cubicBezTo>
                    <a:pt x="4598" y="241"/>
                    <a:pt x="4598" y="108"/>
                    <a:pt x="4498" y="74"/>
                  </a:cubicBezTo>
                  <a:cubicBezTo>
                    <a:pt x="4185" y="26"/>
                    <a:pt x="3859" y="0"/>
                    <a:pt x="35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02345;p122">
              <a:extLst>
                <a:ext uri="{FF2B5EF4-FFF2-40B4-BE49-F238E27FC236}">
                  <a16:creationId xmlns:a16="http://schemas.microsoft.com/office/drawing/2014/main" id="{4609235D-AA0F-43C4-86F7-83F69526C3F6}"/>
                </a:ext>
              </a:extLst>
            </p:cNvPr>
            <p:cNvSpPr/>
            <p:nvPr/>
          </p:nvSpPr>
          <p:spPr>
            <a:xfrm>
              <a:off x="4779425" y="4606800"/>
              <a:ext cx="115100" cy="32825"/>
            </a:xfrm>
            <a:custGeom>
              <a:avLst/>
              <a:gdLst/>
              <a:ahLst/>
              <a:cxnLst/>
              <a:rect l="l" t="t" r="r" b="b"/>
              <a:pathLst>
                <a:path w="4604" h="1313" extrusionOk="0">
                  <a:moveTo>
                    <a:pt x="3474" y="0"/>
                  </a:moveTo>
                  <a:cubicBezTo>
                    <a:pt x="2217" y="0"/>
                    <a:pt x="921" y="351"/>
                    <a:pt x="34" y="1212"/>
                  </a:cubicBezTo>
                  <a:cubicBezTo>
                    <a:pt x="0" y="1279"/>
                    <a:pt x="67" y="1312"/>
                    <a:pt x="100" y="1312"/>
                  </a:cubicBezTo>
                  <a:cubicBezTo>
                    <a:pt x="1535" y="812"/>
                    <a:pt x="3002" y="445"/>
                    <a:pt x="4503" y="278"/>
                  </a:cubicBezTo>
                  <a:cubicBezTo>
                    <a:pt x="4603" y="245"/>
                    <a:pt x="4603" y="112"/>
                    <a:pt x="4503" y="78"/>
                  </a:cubicBezTo>
                  <a:cubicBezTo>
                    <a:pt x="4170" y="27"/>
                    <a:pt x="3823" y="0"/>
                    <a:pt x="34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02346;p122">
              <a:extLst>
                <a:ext uri="{FF2B5EF4-FFF2-40B4-BE49-F238E27FC236}">
                  <a16:creationId xmlns:a16="http://schemas.microsoft.com/office/drawing/2014/main" id="{3CBB4A0E-5B4A-4424-B040-1C1B7BA947EB}"/>
                </a:ext>
              </a:extLst>
            </p:cNvPr>
            <p:cNvSpPr/>
            <p:nvPr/>
          </p:nvSpPr>
          <p:spPr>
            <a:xfrm>
              <a:off x="4806925" y="4622650"/>
              <a:ext cx="115125" cy="32825"/>
            </a:xfrm>
            <a:custGeom>
              <a:avLst/>
              <a:gdLst/>
              <a:ahLst/>
              <a:cxnLst/>
              <a:rect l="l" t="t" r="r" b="b"/>
              <a:pathLst>
                <a:path w="4605" h="1313" extrusionOk="0">
                  <a:moveTo>
                    <a:pt x="3488" y="0"/>
                  </a:moveTo>
                  <a:cubicBezTo>
                    <a:pt x="2238" y="0"/>
                    <a:pt x="922" y="351"/>
                    <a:pt x="34" y="1212"/>
                  </a:cubicBezTo>
                  <a:cubicBezTo>
                    <a:pt x="1" y="1245"/>
                    <a:pt x="34" y="1312"/>
                    <a:pt x="101" y="1312"/>
                  </a:cubicBezTo>
                  <a:cubicBezTo>
                    <a:pt x="1535" y="778"/>
                    <a:pt x="3003" y="445"/>
                    <a:pt x="4504" y="245"/>
                  </a:cubicBezTo>
                  <a:cubicBezTo>
                    <a:pt x="4604" y="245"/>
                    <a:pt x="4604" y="78"/>
                    <a:pt x="4504" y="78"/>
                  </a:cubicBezTo>
                  <a:cubicBezTo>
                    <a:pt x="4178" y="27"/>
                    <a:pt x="3835" y="0"/>
                    <a:pt x="348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02347;p122">
              <a:extLst>
                <a:ext uri="{FF2B5EF4-FFF2-40B4-BE49-F238E27FC236}">
                  <a16:creationId xmlns:a16="http://schemas.microsoft.com/office/drawing/2014/main" id="{7A833558-20F6-435F-96C7-2356969C74A1}"/>
                </a:ext>
              </a:extLst>
            </p:cNvPr>
            <p:cNvSpPr/>
            <p:nvPr/>
          </p:nvSpPr>
          <p:spPr>
            <a:xfrm>
              <a:off x="4444300" y="4605050"/>
              <a:ext cx="90675" cy="66625"/>
            </a:xfrm>
            <a:custGeom>
              <a:avLst/>
              <a:gdLst/>
              <a:ahLst/>
              <a:cxnLst/>
              <a:rect l="l" t="t" r="r" b="b"/>
              <a:pathLst>
                <a:path w="3627" h="2665" extrusionOk="0">
                  <a:moveTo>
                    <a:pt x="1788" y="0"/>
                  </a:moveTo>
                  <a:cubicBezTo>
                    <a:pt x="268" y="0"/>
                    <a:pt x="1" y="2426"/>
                    <a:pt x="1630" y="2650"/>
                  </a:cubicBezTo>
                  <a:cubicBezTo>
                    <a:pt x="1702" y="2660"/>
                    <a:pt x="1772" y="2665"/>
                    <a:pt x="1839" y="2665"/>
                  </a:cubicBezTo>
                  <a:cubicBezTo>
                    <a:pt x="3359" y="2665"/>
                    <a:pt x="3626" y="238"/>
                    <a:pt x="1997" y="15"/>
                  </a:cubicBezTo>
                  <a:cubicBezTo>
                    <a:pt x="1925" y="5"/>
                    <a:pt x="1855" y="0"/>
                    <a:pt x="178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02348;p122">
              <a:extLst>
                <a:ext uri="{FF2B5EF4-FFF2-40B4-BE49-F238E27FC236}">
                  <a16:creationId xmlns:a16="http://schemas.microsoft.com/office/drawing/2014/main" id="{5D3D3F09-7DE5-4BC1-B254-3F52DAAF4301}"/>
                </a:ext>
              </a:extLst>
            </p:cNvPr>
            <p:cNvSpPr/>
            <p:nvPr/>
          </p:nvSpPr>
          <p:spPr>
            <a:xfrm>
              <a:off x="4786100" y="4473425"/>
              <a:ext cx="121775" cy="114700"/>
            </a:xfrm>
            <a:custGeom>
              <a:avLst/>
              <a:gdLst/>
              <a:ahLst/>
              <a:cxnLst/>
              <a:rect l="l" t="t" r="r" b="b"/>
              <a:pathLst>
                <a:path w="4871" h="4588" extrusionOk="0">
                  <a:moveTo>
                    <a:pt x="3475" y="429"/>
                  </a:moveTo>
                  <a:cubicBezTo>
                    <a:pt x="3820" y="429"/>
                    <a:pt x="4077" y="659"/>
                    <a:pt x="4036" y="1344"/>
                  </a:cubicBezTo>
                  <a:cubicBezTo>
                    <a:pt x="4003" y="2244"/>
                    <a:pt x="2602" y="2945"/>
                    <a:pt x="1935" y="3312"/>
                  </a:cubicBezTo>
                  <a:cubicBezTo>
                    <a:pt x="1334" y="3612"/>
                    <a:pt x="767" y="3912"/>
                    <a:pt x="200" y="4212"/>
                  </a:cubicBezTo>
                  <a:cubicBezTo>
                    <a:pt x="567" y="3512"/>
                    <a:pt x="934" y="2778"/>
                    <a:pt x="1368" y="2111"/>
                  </a:cubicBezTo>
                  <a:cubicBezTo>
                    <a:pt x="1568" y="1777"/>
                    <a:pt x="1801" y="1477"/>
                    <a:pt x="2068" y="1177"/>
                  </a:cubicBezTo>
                  <a:cubicBezTo>
                    <a:pt x="2304" y="902"/>
                    <a:pt x="2980" y="429"/>
                    <a:pt x="3475" y="429"/>
                  </a:cubicBezTo>
                  <a:close/>
                  <a:moveTo>
                    <a:pt x="3391" y="1"/>
                  </a:moveTo>
                  <a:cubicBezTo>
                    <a:pt x="2857" y="1"/>
                    <a:pt x="2295" y="328"/>
                    <a:pt x="1935" y="710"/>
                  </a:cubicBezTo>
                  <a:cubicBezTo>
                    <a:pt x="1001" y="1744"/>
                    <a:pt x="334" y="3011"/>
                    <a:pt x="33" y="4379"/>
                  </a:cubicBezTo>
                  <a:cubicBezTo>
                    <a:pt x="0" y="4379"/>
                    <a:pt x="33" y="4412"/>
                    <a:pt x="67" y="4412"/>
                  </a:cubicBezTo>
                  <a:cubicBezTo>
                    <a:pt x="67" y="4523"/>
                    <a:pt x="158" y="4588"/>
                    <a:pt x="247" y="4588"/>
                  </a:cubicBezTo>
                  <a:cubicBezTo>
                    <a:pt x="265" y="4588"/>
                    <a:pt x="283" y="4585"/>
                    <a:pt x="300" y="4579"/>
                  </a:cubicBezTo>
                  <a:cubicBezTo>
                    <a:pt x="1501" y="3979"/>
                    <a:pt x="2802" y="3512"/>
                    <a:pt x="3803" y="2578"/>
                  </a:cubicBezTo>
                  <a:cubicBezTo>
                    <a:pt x="4370" y="2011"/>
                    <a:pt x="4870" y="1077"/>
                    <a:pt x="4236" y="376"/>
                  </a:cubicBezTo>
                  <a:cubicBezTo>
                    <a:pt x="3993" y="109"/>
                    <a:pt x="3697" y="1"/>
                    <a:pt x="33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02349;p122">
              <a:extLst>
                <a:ext uri="{FF2B5EF4-FFF2-40B4-BE49-F238E27FC236}">
                  <a16:creationId xmlns:a16="http://schemas.microsoft.com/office/drawing/2014/main" id="{90DC3379-F9F7-4F61-AE61-B9F67CD3A69B}"/>
                </a:ext>
              </a:extLst>
            </p:cNvPr>
            <p:cNvSpPr/>
            <p:nvPr/>
          </p:nvSpPr>
          <p:spPr>
            <a:xfrm>
              <a:off x="4649325" y="4516975"/>
              <a:ext cx="146800" cy="72500"/>
            </a:xfrm>
            <a:custGeom>
              <a:avLst/>
              <a:gdLst/>
              <a:ahLst/>
              <a:cxnLst/>
              <a:rect l="l" t="t" r="r" b="b"/>
              <a:pathLst>
                <a:path w="5872" h="2900" extrusionOk="0">
                  <a:moveTo>
                    <a:pt x="1671" y="471"/>
                  </a:moveTo>
                  <a:cubicBezTo>
                    <a:pt x="2014" y="471"/>
                    <a:pt x="2356" y="535"/>
                    <a:pt x="2536" y="602"/>
                  </a:cubicBezTo>
                  <a:cubicBezTo>
                    <a:pt x="2903" y="769"/>
                    <a:pt x="3236" y="936"/>
                    <a:pt x="3570" y="1136"/>
                  </a:cubicBezTo>
                  <a:cubicBezTo>
                    <a:pt x="4270" y="1536"/>
                    <a:pt x="4937" y="2003"/>
                    <a:pt x="5604" y="2470"/>
                  </a:cubicBezTo>
                  <a:cubicBezTo>
                    <a:pt x="5382" y="2459"/>
                    <a:pt x="5163" y="2455"/>
                    <a:pt x="4946" y="2455"/>
                  </a:cubicBezTo>
                  <a:cubicBezTo>
                    <a:pt x="4511" y="2455"/>
                    <a:pt x="4081" y="2470"/>
                    <a:pt x="3636" y="2470"/>
                  </a:cubicBezTo>
                  <a:cubicBezTo>
                    <a:pt x="2903" y="2437"/>
                    <a:pt x="1335" y="2470"/>
                    <a:pt x="868" y="1670"/>
                  </a:cubicBezTo>
                  <a:cubicBezTo>
                    <a:pt x="315" y="718"/>
                    <a:pt x="994" y="471"/>
                    <a:pt x="1671" y="471"/>
                  </a:cubicBezTo>
                  <a:close/>
                  <a:moveTo>
                    <a:pt x="1632" y="0"/>
                  </a:moveTo>
                  <a:cubicBezTo>
                    <a:pt x="1025" y="0"/>
                    <a:pt x="427" y="240"/>
                    <a:pt x="267" y="903"/>
                  </a:cubicBezTo>
                  <a:cubicBezTo>
                    <a:pt x="0" y="1870"/>
                    <a:pt x="901" y="2437"/>
                    <a:pt x="1668" y="2637"/>
                  </a:cubicBezTo>
                  <a:cubicBezTo>
                    <a:pt x="2327" y="2845"/>
                    <a:pt x="3022" y="2900"/>
                    <a:pt x="3725" y="2900"/>
                  </a:cubicBezTo>
                  <a:cubicBezTo>
                    <a:pt x="4375" y="2900"/>
                    <a:pt x="5031" y="2853"/>
                    <a:pt x="5671" y="2837"/>
                  </a:cubicBezTo>
                  <a:cubicBezTo>
                    <a:pt x="5805" y="2837"/>
                    <a:pt x="5871" y="2704"/>
                    <a:pt x="5838" y="2570"/>
                  </a:cubicBezTo>
                  <a:cubicBezTo>
                    <a:pt x="5838" y="2570"/>
                    <a:pt x="5838" y="2537"/>
                    <a:pt x="5838" y="2537"/>
                  </a:cubicBezTo>
                  <a:cubicBezTo>
                    <a:pt x="4937" y="1436"/>
                    <a:pt x="3770" y="636"/>
                    <a:pt x="2436" y="135"/>
                  </a:cubicBezTo>
                  <a:cubicBezTo>
                    <a:pt x="2194" y="51"/>
                    <a:pt x="1912" y="0"/>
                    <a:pt x="16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02350;p122">
              <a:extLst>
                <a:ext uri="{FF2B5EF4-FFF2-40B4-BE49-F238E27FC236}">
                  <a16:creationId xmlns:a16="http://schemas.microsoft.com/office/drawing/2014/main" id="{3FFDE81B-ED2C-4B71-BDD7-399D8F0B1989}"/>
                </a:ext>
              </a:extLst>
            </p:cNvPr>
            <p:cNvSpPr/>
            <p:nvPr/>
          </p:nvSpPr>
          <p:spPr>
            <a:xfrm>
              <a:off x="4420825" y="2734075"/>
              <a:ext cx="668000" cy="1823825"/>
            </a:xfrm>
            <a:custGeom>
              <a:avLst/>
              <a:gdLst/>
              <a:ahLst/>
              <a:cxnLst/>
              <a:rect l="l" t="t" r="r" b="b"/>
              <a:pathLst>
                <a:path w="26720" h="72953" extrusionOk="0">
                  <a:moveTo>
                    <a:pt x="8774" y="0"/>
                  </a:moveTo>
                  <a:cubicBezTo>
                    <a:pt x="5705" y="4036"/>
                    <a:pt x="5371" y="8706"/>
                    <a:pt x="6405" y="13810"/>
                  </a:cubicBezTo>
                  <a:cubicBezTo>
                    <a:pt x="6705" y="15278"/>
                    <a:pt x="7006" y="36827"/>
                    <a:pt x="6172" y="42464"/>
                  </a:cubicBezTo>
                  <a:cubicBezTo>
                    <a:pt x="5204" y="48902"/>
                    <a:pt x="1" y="70350"/>
                    <a:pt x="1" y="70350"/>
                  </a:cubicBezTo>
                  <a:lnTo>
                    <a:pt x="16713" y="72952"/>
                  </a:lnTo>
                  <a:cubicBezTo>
                    <a:pt x="16713" y="72952"/>
                    <a:pt x="21049" y="51103"/>
                    <a:pt x="21783" y="43298"/>
                  </a:cubicBezTo>
                  <a:cubicBezTo>
                    <a:pt x="22350" y="37093"/>
                    <a:pt x="21616" y="8139"/>
                    <a:pt x="21616" y="8139"/>
                  </a:cubicBezTo>
                  <a:cubicBezTo>
                    <a:pt x="22350" y="7706"/>
                    <a:pt x="24018" y="6672"/>
                    <a:pt x="24018" y="6672"/>
                  </a:cubicBezTo>
                  <a:cubicBezTo>
                    <a:pt x="25686" y="3970"/>
                    <a:pt x="26720" y="0"/>
                    <a:pt x="2672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02351;p122">
              <a:extLst>
                <a:ext uri="{FF2B5EF4-FFF2-40B4-BE49-F238E27FC236}">
                  <a16:creationId xmlns:a16="http://schemas.microsoft.com/office/drawing/2014/main" id="{3D1AFCC1-0CB4-4B35-8948-018F3684AE1B}"/>
                </a:ext>
              </a:extLst>
            </p:cNvPr>
            <p:cNvSpPr/>
            <p:nvPr/>
          </p:nvSpPr>
          <p:spPr>
            <a:xfrm>
              <a:off x="4458350" y="4428600"/>
              <a:ext cx="362800" cy="55075"/>
            </a:xfrm>
            <a:custGeom>
              <a:avLst/>
              <a:gdLst/>
              <a:ahLst/>
              <a:cxnLst/>
              <a:rect l="l" t="t" r="r" b="b"/>
              <a:pathLst>
                <a:path w="14512" h="2203" extrusionOk="0">
                  <a:moveTo>
                    <a:pt x="82" y="0"/>
                  </a:moveTo>
                  <a:cubicBezTo>
                    <a:pt x="65" y="0"/>
                    <a:pt x="49" y="1"/>
                    <a:pt x="34" y="1"/>
                  </a:cubicBezTo>
                  <a:cubicBezTo>
                    <a:pt x="1" y="1"/>
                    <a:pt x="1" y="34"/>
                    <a:pt x="34" y="34"/>
                  </a:cubicBezTo>
                  <a:cubicBezTo>
                    <a:pt x="1101" y="401"/>
                    <a:pt x="9040" y="1502"/>
                    <a:pt x="10241" y="1669"/>
                  </a:cubicBezTo>
                  <a:cubicBezTo>
                    <a:pt x="12710" y="2036"/>
                    <a:pt x="12009" y="1902"/>
                    <a:pt x="14478" y="2203"/>
                  </a:cubicBezTo>
                  <a:cubicBezTo>
                    <a:pt x="14511" y="2203"/>
                    <a:pt x="14511" y="2169"/>
                    <a:pt x="14478" y="2136"/>
                  </a:cubicBezTo>
                  <a:cubicBezTo>
                    <a:pt x="12043" y="1736"/>
                    <a:pt x="12743" y="1802"/>
                    <a:pt x="10275" y="1402"/>
                  </a:cubicBezTo>
                  <a:cubicBezTo>
                    <a:pt x="9089" y="1237"/>
                    <a:pt x="1372" y="0"/>
                    <a:pt x="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02352;p122">
              <a:extLst>
                <a:ext uri="{FF2B5EF4-FFF2-40B4-BE49-F238E27FC236}">
                  <a16:creationId xmlns:a16="http://schemas.microsoft.com/office/drawing/2014/main" id="{72938B02-2CBB-43E9-B278-2DAC4C3B6D23}"/>
                </a:ext>
              </a:extLst>
            </p:cNvPr>
            <p:cNvSpPr/>
            <p:nvPr/>
          </p:nvSpPr>
          <p:spPr>
            <a:xfrm>
              <a:off x="4909825" y="2895450"/>
              <a:ext cx="118550" cy="69025"/>
            </a:xfrm>
            <a:custGeom>
              <a:avLst/>
              <a:gdLst/>
              <a:ahLst/>
              <a:cxnLst/>
              <a:rect l="l" t="t" r="r" b="b"/>
              <a:pathLst>
                <a:path w="4742" h="2761" extrusionOk="0">
                  <a:moveTo>
                    <a:pt x="4605" y="1"/>
                  </a:moveTo>
                  <a:cubicBezTo>
                    <a:pt x="4590" y="1"/>
                    <a:pt x="4574" y="6"/>
                    <a:pt x="4558" y="16"/>
                  </a:cubicBezTo>
                  <a:cubicBezTo>
                    <a:pt x="2957" y="750"/>
                    <a:pt x="1456" y="1651"/>
                    <a:pt x="55" y="2685"/>
                  </a:cubicBezTo>
                  <a:cubicBezTo>
                    <a:pt x="1" y="2712"/>
                    <a:pt x="34" y="2761"/>
                    <a:pt x="66" y="2761"/>
                  </a:cubicBezTo>
                  <a:cubicBezTo>
                    <a:pt x="74" y="2761"/>
                    <a:pt x="82" y="2758"/>
                    <a:pt x="88" y="2752"/>
                  </a:cubicBezTo>
                  <a:cubicBezTo>
                    <a:pt x="1622" y="1918"/>
                    <a:pt x="3190" y="1084"/>
                    <a:pt x="4658" y="183"/>
                  </a:cubicBezTo>
                  <a:cubicBezTo>
                    <a:pt x="4742" y="127"/>
                    <a:pt x="4685" y="1"/>
                    <a:pt x="46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02353;p122">
              <a:extLst>
                <a:ext uri="{FF2B5EF4-FFF2-40B4-BE49-F238E27FC236}">
                  <a16:creationId xmlns:a16="http://schemas.microsoft.com/office/drawing/2014/main" id="{7BDEC1D8-827D-42D7-AE28-A86F117C1E5E}"/>
                </a:ext>
              </a:extLst>
            </p:cNvPr>
            <p:cNvSpPr/>
            <p:nvPr/>
          </p:nvSpPr>
          <p:spPr>
            <a:xfrm>
              <a:off x="4965375" y="2887000"/>
              <a:ext cx="15525" cy="46200"/>
            </a:xfrm>
            <a:custGeom>
              <a:avLst/>
              <a:gdLst/>
              <a:ahLst/>
              <a:cxnLst/>
              <a:rect l="l" t="t" r="r" b="b"/>
              <a:pathLst>
                <a:path w="621" h="1848" extrusionOk="0">
                  <a:moveTo>
                    <a:pt x="453" y="0"/>
                  </a:moveTo>
                  <a:cubicBezTo>
                    <a:pt x="392" y="0"/>
                    <a:pt x="329" y="37"/>
                    <a:pt x="301" y="121"/>
                  </a:cubicBezTo>
                  <a:cubicBezTo>
                    <a:pt x="201" y="421"/>
                    <a:pt x="101" y="755"/>
                    <a:pt x="68" y="1055"/>
                  </a:cubicBezTo>
                  <a:cubicBezTo>
                    <a:pt x="1" y="1322"/>
                    <a:pt x="1" y="1555"/>
                    <a:pt x="34" y="1822"/>
                  </a:cubicBezTo>
                  <a:cubicBezTo>
                    <a:pt x="34" y="1839"/>
                    <a:pt x="51" y="1847"/>
                    <a:pt x="72" y="1847"/>
                  </a:cubicBezTo>
                  <a:cubicBezTo>
                    <a:pt x="93" y="1847"/>
                    <a:pt x="118" y="1839"/>
                    <a:pt x="134" y="1822"/>
                  </a:cubicBezTo>
                  <a:cubicBezTo>
                    <a:pt x="234" y="1589"/>
                    <a:pt x="334" y="1322"/>
                    <a:pt x="368" y="1055"/>
                  </a:cubicBezTo>
                  <a:cubicBezTo>
                    <a:pt x="434" y="755"/>
                    <a:pt x="535" y="455"/>
                    <a:pt x="601" y="188"/>
                  </a:cubicBezTo>
                  <a:cubicBezTo>
                    <a:pt x="621" y="71"/>
                    <a:pt x="539" y="0"/>
                    <a:pt x="4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02354;p122">
              <a:extLst>
                <a:ext uri="{FF2B5EF4-FFF2-40B4-BE49-F238E27FC236}">
                  <a16:creationId xmlns:a16="http://schemas.microsoft.com/office/drawing/2014/main" id="{B247A495-5296-4B3E-A019-7DB8D6D74BFB}"/>
                </a:ext>
              </a:extLst>
            </p:cNvPr>
            <p:cNvSpPr/>
            <p:nvPr/>
          </p:nvSpPr>
          <p:spPr>
            <a:xfrm>
              <a:off x="4964550" y="2809825"/>
              <a:ext cx="45050" cy="82700"/>
            </a:xfrm>
            <a:custGeom>
              <a:avLst/>
              <a:gdLst/>
              <a:ahLst/>
              <a:cxnLst/>
              <a:rect l="l" t="t" r="r" b="b"/>
              <a:pathLst>
                <a:path w="1802" h="3308" extrusionOk="0">
                  <a:moveTo>
                    <a:pt x="493" y="0"/>
                  </a:moveTo>
                  <a:cubicBezTo>
                    <a:pt x="479" y="0"/>
                    <a:pt x="467" y="11"/>
                    <a:pt x="467" y="39"/>
                  </a:cubicBezTo>
                  <a:cubicBezTo>
                    <a:pt x="434" y="306"/>
                    <a:pt x="367" y="606"/>
                    <a:pt x="301" y="873"/>
                  </a:cubicBezTo>
                  <a:cubicBezTo>
                    <a:pt x="267" y="1140"/>
                    <a:pt x="234" y="1407"/>
                    <a:pt x="167" y="1674"/>
                  </a:cubicBezTo>
                  <a:cubicBezTo>
                    <a:pt x="67" y="2174"/>
                    <a:pt x="34" y="2708"/>
                    <a:pt x="0" y="3241"/>
                  </a:cubicBezTo>
                  <a:cubicBezTo>
                    <a:pt x="0" y="3308"/>
                    <a:pt x="34" y="3308"/>
                    <a:pt x="67" y="3308"/>
                  </a:cubicBezTo>
                  <a:cubicBezTo>
                    <a:pt x="401" y="3275"/>
                    <a:pt x="701" y="3175"/>
                    <a:pt x="968" y="3041"/>
                  </a:cubicBezTo>
                  <a:cubicBezTo>
                    <a:pt x="1201" y="2841"/>
                    <a:pt x="1335" y="2608"/>
                    <a:pt x="1401" y="2307"/>
                  </a:cubicBezTo>
                  <a:cubicBezTo>
                    <a:pt x="1602" y="1607"/>
                    <a:pt x="1735" y="906"/>
                    <a:pt x="1802" y="172"/>
                  </a:cubicBezTo>
                  <a:cubicBezTo>
                    <a:pt x="1802" y="153"/>
                    <a:pt x="1780" y="134"/>
                    <a:pt x="1761" y="134"/>
                  </a:cubicBezTo>
                  <a:cubicBezTo>
                    <a:pt x="1747" y="134"/>
                    <a:pt x="1735" y="144"/>
                    <a:pt x="1735" y="172"/>
                  </a:cubicBezTo>
                  <a:cubicBezTo>
                    <a:pt x="1702" y="506"/>
                    <a:pt x="1602" y="840"/>
                    <a:pt x="1502" y="1173"/>
                  </a:cubicBezTo>
                  <a:cubicBezTo>
                    <a:pt x="1435" y="1507"/>
                    <a:pt x="1368" y="1807"/>
                    <a:pt x="1268" y="2107"/>
                  </a:cubicBezTo>
                  <a:cubicBezTo>
                    <a:pt x="1235" y="2407"/>
                    <a:pt x="1101" y="2674"/>
                    <a:pt x="868" y="2874"/>
                  </a:cubicBezTo>
                  <a:cubicBezTo>
                    <a:pt x="668" y="3041"/>
                    <a:pt x="401" y="3141"/>
                    <a:pt x="134" y="3175"/>
                  </a:cubicBezTo>
                  <a:cubicBezTo>
                    <a:pt x="234" y="2674"/>
                    <a:pt x="334" y="2174"/>
                    <a:pt x="367" y="1674"/>
                  </a:cubicBezTo>
                  <a:cubicBezTo>
                    <a:pt x="401" y="1407"/>
                    <a:pt x="434" y="1140"/>
                    <a:pt x="467" y="873"/>
                  </a:cubicBezTo>
                  <a:cubicBezTo>
                    <a:pt x="467" y="573"/>
                    <a:pt x="467" y="306"/>
                    <a:pt x="534" y="39"/>
                  </a:cubicBezTo>
                  <a:cubicBezTo>
                    <a:pt x="534" y="20"/>
                    <a:pt x="512" y="0"/>
                    <a:pt x="4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2355;p122">
              <a:extLst>
                <a:ext uri="{FF2B5EF4-FFF2-40B4-BE49-F238E27FC236}">
                  <a16:creationId xmlns:a16="http://schemas.microsoft.com/office/drawing/2014/main" id="{1C3FFA5E-0686-4F1D-9345-3B4767AA334F}"/>
                </a:ext>
              </a:extLst>
            </p:cNvPr>
            <p:cNvSpPr/>
            <p:nvPr/>
          </p:nvSpPr>
          <p:spPr>
            <a:xfrm>
              <a:off x="4659325" y="2806825"/>
              <a:ext cx="128450" cy="127575"/>
            </a:xfrm>
            <a:custGeom>
              <a:avLst/>
              <a:gdLst/>
              <a:ahLst/>
              <a:cxnLst/>
              <a:rect l="l" t="t" r="r" b="b"/>
              <a:pathLst>
                <a:path w="5138" h="5103" extrusionOk="0">
                  <a:moveTo>
                    <a:pt x="5071" y="1"/>
                  </a:moveTo>
                  <a:cubicBezTo>
                    <a:pt x="5054" y="1"/>
                    <a:pt x="5038" y="9"/>
                    <a:pt x="5038" y="26"/>
                  </a:cubicBezTo>
                  <a:cubicBezTo>
                    <a:pt x="4938" y="292"/>
                    <a:pt x="4871" y="593"/>
                    <a:pt x="4871" y="893"/>
                  </a:cubicBezTo>
                  <a:cubicBezTo>
                    <a:pt x="4838" y="1193"/>
                    <a:pt x="4737" y="1493"/>
                    <a:pt x="4671" y="1794"/>
                  </a:cubicBezTo>
                  <a:cubicBezTo>
                    <a:pt x="4471" y="2427"/>
                    <a:pt x="4137" y="2961"/>
                    <a:pt x="3703" y="3428"/>
                  </a:cubicBezTo>
                  <a:cubicBezTo>
                    <a:pt x="2703" y="4362"/>
                    <a:pt x="1335" y="4696"/>
                    <a:pt x="34" y="5029"/>
                  </a:cubicBezTo>
                  <a:cubicBezTo>
                    <a:pt x="1" y="5029"/>
                    <a:pt x="1" y="5096"/>
                    <a:pt x="34" y="5096"/>
                  </a:cubicBezTo>
                  <a:cubicBezTo>
                    <a:pt x="129" y="5100"/>
                    <a:pt x="224" y="5102"/>
                    <a:pt x="319" y="5102"/>
                  </a:cubicBezTo>
                  <a:cubicBezTo>
                    <a:pt x="997" y="5102"/>
                    <a:pt x="1688" y="4996"/>
                    <a:pt x="2302" y="4762"/>
                  </a:cubicBezTo>
                  <a:cubicBezTo>
                    <a:pt x="2970" y="4562"/>
                    <a:pt x="3537" y="4229"/>
                    <a:pt x="4070" y="3762"/>
                  </a:cubicBezTo>
                  <a:cubicBezTo>
                    <a:pt x="4537" y="3328"/>
                    <a:pt x="4871" y="2728"/>
                    <a:pt x="5004" y="2060"/>
                  </a:cubicBezTo>
                  <a:cubicBezTo>
                    <a:pt x="5071" y="1727"/>
                    <a:pt x="5104" y="1360"/>
                    <a:pt x="5104" y="1026"/>
                  </a:cubicBezTo>
                  <a:lnTo>
                    <a:pt x="5104" y="526"/>
                  </a:lnTo>
                  <a:cubicBezTo>
                    <a:pt x="5138" y="359"/>
                    <a:pt x="5138" y="192"/>
                    <a:pt x="5104" y="26"/>
                  </a:cubicBezTo>
                  <a:cubicBezTo>
                    <a:pt x="5104" y="9"/>
                    <a:pt x="5088" y="1"/>
                    <a:pt x="50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2356;p122">
              <a:extLst>
                <a:ext uri="{FF2B5EF4-FFF2-40B4-BE49-F238E27FC236}">
                  <a16:creationId xmlns:a16="http://schemas.microsoft.com/office/drawing/2014/main" id="{7C7CB29C-A336-4C50-A841-DC559B3C5540}"/>
                </a:ext>
              </a:extLst>
            </p:cNvPr>
            <p:cNvSpPr/>
            <p:nvPr/>
          </p:nvSpPr>
          <p:spPr>
            <a:xfrm>
              <a:off x="4497550" y="2771250"/>
              <a:ext cx="160150" cy="1628625"/>
            </a:xfrm>
            <a:custGeom>
              <a:avLst/>
              <a:gdLst/>
              <a:ahLst/>
              <a:cxnLst/>
              <a:rect l="l" t="t" r="r" b="b"/>
              <a:pathLst>
                <a:path w="6406" h="65145" extrusionOk="0">
                  <a:moveTo>
                    <a:pt x="6379" y="0"/>
                  </a:moveTo>
                  <a:cubicBezTo>
                    <a:pt x="6375" y="0"/>
                    <a:pt x="6372" y="4"/>
                    <a:pt x="6372" y="14"/>
                  </a:cubicBezTo>
                  <a:cubicBezTo>
                    <a:pt x="5471" y="1816"/>
                    <a:pt x="4837" y="3717"/>
                    <a:pt x="4437" y="5652"/>
                  </a:cubicBezTo>
                  <a:cubicBezTo>
                    <a:pt x="4237" y="6619"/>
                    <a:pt x="4203" y="7620"/>
                    <a:pt x="4337" y="8587"/>
                  </a:cubicBezTo>
                  <a:cubicBezTo>
                    <a:pt x="4437" y="9621"/>
                    <a:pt x="4704" y="10622"/>
                    <a:pt x="4904" y="11656"/>
                  </a:cubicBezTo>
                  <a:cubicBezTo>
                    <a:pt x="5238" y="13791"/>
                    <a:pt x="5404" y="15959"/>
                    <a:pt x="5338" y="18127"/>
                  </a:cubicBezTo>
                  <a:cubicBezTo>
                    <a:pt x="5338" y="20295"/>
                    <a:pt x="5304" y="22497"/>
                    <a:pt x="5304" y="24665"/>
                  </a:cubicBezTo>
                  <a:cubicBezTo>
                    <a:pt x="5238" y="29035"/>
                    <a:pt x="5304" y="33405"/>
                    <a:pt x="5171" y="37775"/>
                  </a:cubicBezTo>
                  <a:cubicBezTo>
                    <a:pt x="5104" y="39943"/>
                    <a:pt x="4871" y="42111"/>
                    <a:pt x="4470" y="44279"/>
                  </a:cubicBezTo>
                  <a:cubicBezTo>
                    <a:pt x="4070" y="46414"/>
                    <a:pt x="3536" y="48549"/>
                    <a:pt x="3069" y="50684"/>
                  </a:cubicBezTo>
                  <a:cubicBezTo>
                    <a:pt x="2135" y="54954"/>
                    <a:pt x="1235" y="59223"/>
                    <a:pt x="334" y="63526"/>
                  </a:cubicBezTo>
                  <a:lnTo>
                    <a:pt x="0" y="65094"/>
                  </a:lnTo>
                  <a:cubicBezTo>
                    <a:pt x="0" y="65127"/>
                    <a:pt x="17" y="65144"/>
                    <a:pt x="34" y="65144"/>
                  </a:cubicBezTo>
                  <a:cubicBezTo>
                    <a:pt x="51" y="65144"/>
                    <a:pt x="67" y="65127"/>
                    <a:pt x="67" y="65094"/>
                  </a:cubicBezTo>
                  <a:cubicBezTo>
                    <a:pt x="1068" y="60858"/>
                    <a:pt x="2002" y="56621"/>
                    <a:pt x="2969" y="52352"/>
                  </a:cubicBezTo>
                  <a:cubicBezTo>
                    <a:pt x="3436" y="50217"/>
                    <a:pt x="3903" y="48115"/>
                    <a:pt x="4337" y="45980"/>
                  </a:cubicBezTo>
                  <a:cubicBezTo>
                    <a:pt x="4837" y="43912"/>
                    <a:pt x="5137" y="41844"/>
                    <a:pt x="5304" y="39743"/>
                  </a:cubicBezTo>
                  <a:cubicBezTo>
                    <a:pt x="5438" y="37574"/>
                    <a:pt x="5404" y="35406"/>
                    <a:pt x="5438" y="33238"/>
                  </a:cubicBezTo>
                  <a:lnTo>
                    <a:pt x="5504" y="26733"/>
                  </a:lnTo>
                  <a:cubicBezTo>
                    <a:pt x="5504" y="24532"/>
                    <a:pt x="5538" y="22330"/>
                    <a:pt x="5538" y="20129"/>
                  </a:cubicBezTo>
                  <a:cubicBezTo>
                    <a:pt x="5604" y="17994"/>
                    <a:pt x="5538" y="15859"/>
                    <a:pt x="5371" y="13724"/>
                  </a:cubicBezTo>
                  <a:cubicBezTo>
                    <a:pt x="5271" y="12723"/>
                    <a:pt x="5104" y="11723"/>
                    <a:pt x="4871" y="10722"/>
                  </a:cubicBezTo>
                  <a:cubicBezTo>
                    <a:pt x="4637" y="9654"/>
                    <a:pt x="4470" y="8587"/>
                    <a:pt x="4437" y="7486"/>
                  </a:cubicBezTo>
                  <a:cubicBezTo>
                    <a:pt x="4437" y="5451"/>
                    <a:pt x="5071" y="3450"/>
                    <a:pt x="5805" y="1549"/>
                  </a:cubicBezTo>
                  <a:cubicBezTo>
                    <a:pt x="6005" y="1048"/>
                    <a:pt x="6205" y="548"/>
                    <a:pt x="6405" y="48"/>
                  </a:cubicBezTo>
                  <a:cubicBezTo>
                    <a:pt x="6405" y="24"/>
                    <a:pt x="6388" y="0"/>
                    <a:pt x="63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02357;p122">
              <a:extLst>
                <a:ext uri="{FF2B5EF4-FFF2-40B4-BE49-F238E27FC236}">
                  <a16:creationId xmlns:a16="http://schemas.microsoft.com/office/drawing/2014/main" id="{9011F668-4C76-4F0C-82C8-30EA836AAEAC}"/>
                </a:ext>
              </a:extLst>
            </p:cNvPr>
            <p:cNvSpPr/>
            <p:nvPr/>
          </p:nvSpPr>
          <p:spPr>
            <a:xfrm>
              <a:off x="4958700" y="2932950"/>
              <a:ext cx="20875" cy="860025"/>
            </a:xfrm>
            <a:custGeom>
              <a:avLst/>
              <a:gdLst/>
              <a:ahLst/>
              <a:cxnLst/>
              <a:rect l="l" t="t" r="r" b="b"/>
              <a:pathLst>
                <a:path w="835" h="34401" extrusionOk="0">
                  <a:moveTo>
                    <a:pt x="101" y="1"/>
                  </a:moveTo>
                  <a:cubicBezTo>
                    <a:pt x="76" y="1"/>
                    <a:pt x="51" y="18"/>
                    <a:pt x="68" y="51"/>
                  </a:cubicBezTo>
                  <a:cubicBezTo>
                    <a:pt x="1" y="4454"/>
                    <a:pt x="101" y="9257"/>
                    <a:pt x="201" y="13661"/>
                  </a:cubicBezTo>
                  <a:cubicBezTo>
                    <a:pt x="268" y="18064"/>
                    <a:pt x="301" y="22467"/>
                    <a:pt x="301" y="26903"/>
                  </a:cubicBezTo>
                  <a:cubicBezTo>
                    <a:pt x="301" y="29405"/>
                    <a:pt x="268" y="31874"/>
                    <a:pt x="301" y="34375"/>
                  </a:cubicBezTo>
                  <a:cubicBezTo>
                    <a:pt x="301" y="34392"/>
                    <a:pt x="318" y="34400"/>
                    <a:pt x="335" y="34400"/>
                  </a:cubicBezTo>
                  <a:cubicBezTo>
                    <a:pt x="351" y="34400"/>
                    <a:pt x="368" y="34392"/>
                    <a:pt x="368" y="34375"/>
                  </a:cubicBezTo>
                  <a:cubicBezTo>
                    <a:pt x="568" y="32141"/>
                    <a:pt x="701" y="29939"/>
                    <a:pt x="735" y="27704"/>
                  </a:cubicBezTo>
                  <a:cubicBezTo>
                    <a:pt x="802" y="25502"/>
                    <a:pt x="835" y="23301"/>
                    <a:pt x="802" y="21133"/>
                  </a:cubicBezTo>
                  <a:cubicBezTo>
                    <a:pt x="768" y="16696"/>
                    <a:pt x="668" y="12293"/>
                    <a:pt x="468" y="7890"/>
                  </a:cubicBezTo>
                  <a:cubicBezTo>
                    <a:pt x="368" y="5388"/>
                    <a:pt x="335" y="2519"/>
                    <a:pt x="134" y="51"/>
                  </a:cubicBezTo>
                  <a:cubicBezTo>
                    <a:pt x="151" y="18"/>
                    <a:pt x="126" y="1"/>
                    <a:pt x="1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02358;p122">
              <a:extLst>
                <a:ext uri="{FF2B5EF4-FFF2-40B4-BE49-F238E27FC236}">
                  <a16:creationId xmlns:a16="http://schemas.microsoft.com/office/drawing/2014/main" id="{6D8E9121-7F38-4F16-9C3B-B3F5D3CE4E2B}"/>
                </a:ext>
              </a:extLst>
            </p:cNvPr>
            <p:cNvSpPr/>
            <p:nvPr/>
          </p:nvSpPr>
          <p:spPr>
            <a:xfrm>
              <a:off x="4575100" y="2136550"/>
              <a:ext cx="637975" cy="742150"/>
            </a:xfrm>
            <a:custGeom>
              <a:avLst/>
              <a:gdLst/>
              <a:ahLst/>
              <a:cxnLst/>
              <a:rect l="l" t="t" r="r" b="b"/>
              <a:pathLst>
                <a:path w="25519" h="29686" extrusionOk="0">
                  <a:moveTo>
                    <a:pt x="19539" y="1"/>
                  </a:moveTo>
                  <a:cubicBezTo>
                    <a:pt x="19080" y="1"/>
                    <a:pt x="18628" y="58"/>
                    <a:pt x="18214" y="184"/>
                  </a:cubicBezTo>
                  <a:cubicBezTo>
                    <a:pt x="15745" y="951"/>
                    <a:pt x="12743" y="3653"/>
                    <a:pt x="10408" y="6789"/>
                  </a:cubicBezTo>
                  <a:cubicBezTo>
                    <a:pt x="6705" y="11726"/>
                    <a:pt x="1" y="25669"/>
                    <a:pt x="201" y="26136"/>
                  </a:cubicBezTo>
                  <a:cubicBezTo>
                    <a:pt x="265" y="26297"/>
                    <a:pt x="20598" y="29686"/>
                    <a:pt x="22426" y="29686"/>
                  </a:cubicBezTo>
                  <a:cubicBezTo>
                    <a:pt x="22493" y="29686"/>
                    <a:pt x="22535" y="29681"/>
                    <a:pt x="22550" y="29672"/>
                  </a:cubicBezTo>
                  <a:cubicBezTo>
                    <a:pt x="22950" y="29405"/>
                    <a:pt x="25519" y="10492"/>
                    <a:pt x="23317" y="1752"/>
                  </a:cubicBezTo>
                  <a:cubicBezTo>
                    <a:pt x="23080" y="804"/>
                    <a:pt x="21262" y="1"/>
                    <a:pt x="195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02359;p122">
              <a:extLst>
                <a:ext uri="{FF2B5EF4-FFF2-40B4-BE49-F238E27FC236}">
                  <a16:creationId xmlns:a16="http://schemas.microsoft.com/office/drawing/2014/main" id="{CC5733AA-F324-46CD-8A37-E7D96EE71EEC}"/>
                </a:ext>
              </a:extLst>
            </p:cNvPr>
            <p:cNvSpPr/>
            <p:nvPr/>
          </p:nvSpPr>
          <p:spPr>
            <a:xfrm>
              <a:off x="4582600" y="2735725"/>
              <a:ext cx="18375" cy="58400"/>
            </a:xfrm>
            <a:custGeom>
              <a:avLst/>
              <a:gdLst/>
              <a:ahLst/>
              <a:cxnLst/>
              <a:rect l="l" t="t" r="r" b="b"/>
              <a:pathLst>
                <a:path w="735" h="2336" extrusionOk="0">
                  <a:moveTo>
                    <a:pt x="735" y="1"/>
                  </a:moveTo>
                  <a:cubicBezTo>
                    <a:pt x="601" y="268"/>
                    <a:pt x="501" y="535"/>
                    <a:pt x="368" y="768"/>
                  </a:cubicBezTo>
                  <a:lnTo>
                    <a:pt x="234" y="1068"/>
                  </a:lnTo>
                  <a:cubicBezTo>
                    <a:pt x="168" y="1335"/>
                    <a:pt x="68" y="1535"/>
                    <a:pt x="1" y="1702"/>
                  </a:cubicBezTo>
                  <a:lnTo>
                    <a:pt x="1" y="2202"/>
                  </a:lnTo>
                  <a:cubicBezTo>
                    <a:pt x="134" y="2236"/>
                    <a:pt x="368" y="2269"/>
                    <a:pt x="735" y="2336"/>
                  </a:cubicBezTo>
                  <a:lnTo>
                    <a:pt x="7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02360;p122">
              <a:extLst>
                <a:ext uri="{FF2B5EF4-FFF2-40B4-BE49-F238E27FC236}">
                  <a16:creationId xmlns:a16="http://schemas.microsoft.com/office/drawing/2014/main" id="{ED17A3B2-498B-46B0-A8FE-B040FB28D970}"/>
                </a:ext>
              </a:extLst>
            </p:cNvPr>
            <p:cNvSpPr/>
            <p:nvPr/>
          </p:nvSpPr>
          <p:spPr>
            <a:xfrm>
              <a:off x="4623475" y="2669850"/>
              <a:ext cx="7525" cy="130125"/>
            </a:xfrm>
            <a:custGeom>
              <a:avLst/>
              <a:gdLst/>
              <a:ahLst/>
              <a:cxnLst/>
              <a:rect l="l" t="t" r="r" b="b"/>
              <a:pathLst>
                <a:path w="301" h="5205" extrusionOk="0">
                  <a:moveTo>
                    <a:pt x="301" y="1"/>
                  </a:moveTo>
                  <a:lnTo>
                    <a:pt x="67" y="534"/>
                  </a:lnTo>
                  <a:lnTo>
                    <a:pt x="0" y="634"/>
                  </a:lnTo>
                  <a:lnTo>
                    <a:pt x="0" y="5171"/>
                  </a:lnTo>
                  <a:lnTo>
                    <a:pt x="301" y="5204"/>
                  </a:lnTo>
                  <a:lnTo>
                    <a:pt x="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02361;p122">
              <a:extLst>
                <a:ext uri="{FF2B5EF4-FFF2-40B4-BE49-F238E27FC236}">
                  <a16:creationId xmlns:a16="http://schemas.microsoft.com/office/drawing/2014/main" id="{4DF81669-C2BB-43DC-8159-BD286230BD62}"/>
                </a:ext>
              </a:extLst>
            </p:cNvPr>
            <p:cNvSpPr/>
            <p:nvPr/>
          </p:nvSpPr>
          <p:spPr>
            <a:xfrm>
              <a:off x="4654325" y="2587300"/>
              <a:ext cx="17550" cy="220175"/>
            </a:xfrm>
            <a:custGeom>
              <a:avLst/>
              <a:gdLst/>
              <a:ahLst/>
              <a:cxnLst/>
              <a:rect l="l" t="t" r="r" b="b"/>
              <a:pathLst>
                <a:path w="702" h="8807" extrusionOk="0">
                  <a:moveTo>
                    <a:pt x="701" y="0"/>
                  </a:moveTo>
                  <a:lnTo>
                    <a:pt x="668" y="67"/>
                  </a:lnTo>
                  <a:lnTo>
                    <a:pt x="201" y="968"/>
                  </a:lnTo>
                  <a:lnTo>
                    <a:pt x="67" y="1268"/>
                  </a:lnTo>
                  <a:lnTo>
                    <a:pt x="1" y="1435"/>
                  </a:lnTo>
                  <a:lnTo>
                    <a:pt x="1" y="8673"/>
                  </a:lnTo>
                  <a:lnTo>
                    <a:pt x="701" y="8807"/>
                  </a:lnTo>
                  <a:lnTo>
                    <a:pt x="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02362;p122">
              <a:extLst>
                <a:ext uri="{FF2B5EF4-FFF2-40B4-BE49-F238E27FC236}">
                  <a16:creationId xmlns:a16="http://schemas.microsoft.com/office/drawing/2014/main" id="{A0925C18-3784-459F-ABF8-225A95DF2B6C}"/>
                </a:ext>
              </a:extLst>
            </p:cNvPr>
            <p:cNvSpPr/>
            <p:nvPr/>
          </p:nvSpPr>
          <p:spPr>
            <a:xfrm>
              <a:off x="4695200" y="2528925"/>
              <a:ext cx="8350" cy="284400"/>
            </a:xfrm>
            <a:custGeom>
              <a:avLst/>
              <a:gdLst/>
              <a:ahLst/>
              <a:cxnLst/>
              <a:rect l="l" t="t" r="r" b="b"/>
              <a:pathLst>
                <a:path w="334" h="11376" extrusionOk="0">
                  <a:moveTo>
                    <a:pt x="334" y="0"/>
                  </a:moveTo>
                  <a:lnTo>
                    <a:pt x="67" y="467"/>
                  </a:lnTo>
                  <a:cubicBezTo>
                    <a:pt x="33" y="501"/>
                    <a:pt x="0" y="534"/>
                    <a:pt x="0" y="567"/>
                  </a:cubicBezTo>
                  <a:lnTo>
                    <a:pt x="0" y="11308"/>
                  </a:lnTo>
                  <a:lnTo>
                    <a:pt x="334" y="11375"/>
                  </a:lnTo>
                  <a:lnTo>
                    <a:pt x="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02363;p122">
              <a:extLst>
                <a:ext uri="{FF2B5EF4-FFF2-40B4-BE49-F238E27FC236}">
                  <a16:creationId xmlns:a16="http://schemas.microsoft.com/office/drawing/2014/main" id="{43B5412F-DE36-4B99-8E15-40A14BA97E2D}"/>
                </a:ext>
              </a:extLst>
            </p:cNvPr>
            <p:cNvSpPr/>
            <p:nvPr/>
          </p:nvSpPr>
          <p:spPr>
            <a:xfrm>
              <a:off x="4726050" y="2453025"/>
              <a:ext cx="17525" cy="366950"/>
            </a:xfrm>
            <a:custGeom>
              <a:avLst/>
              <a:gdLst/>
              <a:ahLst/>
              <a:cxnLst/>
              <a:rect l="l" t="t" r="r" b="b"/>
              <a:pathLst>
                <a:path w="701" h="14678" extrusionOk="0">
                  <a:moveTo>
                    <a:pt x="701" y="1"/>
                  </a:moveTo>
                  <a:lnTo>
                    <a:pt x="367" y="635"/>
                  </a:lnTo>
                  <a:lnTo>
                    <a:pt x="200" y="935"/>
                  </a:lnTo>
                  <a:lnTo>
                    <a:pt x="0" y="1302"/>
                  </a:lnTo>
                  <a:lnTo>
                    <a:pt x="0" y="14545"/>
                  </a:lnTo>
                  <a:lnTo>
                    <a:pt x="701" y="14678"/>
                  </a:lnTo>
                  <a:lnTo>
                    <a:pt x="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02364;p122">
              <a:extLst>
                <a:ext uri="{FF2B5EF4-FFF2-40B4-BE49-F238E27FC236}">
                  <a16:creationId xmlns:a16="http://schemas.microsoft.com/office/drawing/2014/main" id="{300733AC-A31A-4230-AF4B-EF7E0F4655C9}"/>
                </a:ext>
              </a:extLst>
            </p:cNvPr>
            <p:cNvSpPr/>
            <p:nvPr/>
          </p:nvSpPr>
          <p:spPr>
            <a:xfrm>
              <a:off x="4766900" y="2399650"/>
              <a:ext cx="7550" cy="425350"/>
            </a:xfrm>
            <a:custGeom>
              <a:avLst/>
              <a:gdLst/>
              <a:ahLst/>
              <a:cxnLst/>
              <a:rect l="l" t="t" r="r" b="b"/>
              <a:pathLst>
                <a:path w="302" h="17014" extrusionOk="0">
                  <a:moveTo>
                    <a:pt x="301" y="1"/>
                  </a:moveTo>
                  <a:lnTo>
                    <a:pt x="168" y="201"/>
                  </a:lnTo>
                  <a:cubicBezTo>
                    <a:pt x="134" y="301"/>
                    <a:pt x="68" y="435"/>
                    <a:pt x="1" y="535"/>
                  </a:cubicBezTo>
                  <a:lnTo>
                    <a:pt x="1" y="16946"/>
                  </a:lnTo>
                  <a:lnTo>
                    <a:pt x="301" y="17013"/>
                  </a:lnTo>
                  <a:lnTo>
                    <a:pt x="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02365;p122">
              <a:extLst>
                <a:ext uri="{FF2B5EF4-FFF2-40B4-BE49-F238E27FC236}">
                  <a16:creationId xmlns:a16="http://schemas.microsoft.com/office/drawing/2014/main" id="{74648E4F-55BC-4E93-9777-8922F9405E6F}"/>
                </a:ext>
              </a:extLst>
            </p:cNvPr>
            <p:cNvSpPr/>
            <p:nvPr/>
          </p:nvSpPr>
          <p:spPr>
            <a:xfrm>
              <a:off x="4797775" y="2334625"/>
              <a:ext cx="17525" cy="497025"/>
            </a:xfrm>
            <a:custGeom>
              <a:avLst/>
              <a:gdLst/>
              <a:ahLst/>
              <a:cxnLst/>
              <a:rect l="l" t="t" r="r" b="b"/>
              <a:pathLst>
                <a:path w="701" h="19881" extrusionOk="0">
                  <a:moveTo>
                    <a:pt x="701" y="0"/>
                  </a:moveTo>
                  <a:cubicBezTo>
                    <a:pt x="500" y="267"/>
                    <a:pt x="334" y="567"/>
                    <a:pt x="133" y="867"/>
                  </a:cubicBezTo>
                  <a:lnTo>
                    <a:pt x="0" y="1101"/>
                  </a:lnTo>
                  <a:lnTo>
                    <a:pt x="0" y="19748"/>
                  </a:lnTo>
                  <a:lnTo>
                    <a:pt x="701" y="19881"/>
                  </a:lnTo>
                  <a:lnTo>
                    <a:pt x="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02366;p122">
              <a:extLst>
                <a:ext uri="{FF2B5EF4-FFF2-40B4-BE49-F238E27FC236}">
                  <a16:creationId xmlns:a16="http://schemas.microsoft.com/office/drawing/2014/main" id="{80529E02-7ABA-4191-99BE-5081AECA295A}"/>
                </a:ext>
              </a:extLst>
            </p:cNvPr>
            <p:cNvSpPr/>
            <p:nvPr/>
          </p:nvSpPr>
          <p:spPr>
            <a:xfrm>
              <a:off x="4838625" y="2292075"/>
              <a:ext cx="7525" cy="544600"/>
            </a:xfrm>
            <a:custGeom>
              <a:avLst/>
              <a:gdLst/>
              <a:ahLst/>
              <a:cxnLst/>
              <a:rect l="l" t="t" r="r" b="b"/>
              <a:pathLst>
                <a:path w="301" h="21784" extrusionOk="0">
                  <a:moveTo>
                    <a:pt x="301" y="1"/>
                  </a:moveTo>
                  <a:lnTo>
                    <a:pt x="1" y="401"/>
                  </a:lnTo>
                  <a:lnTo>
                    <a:pt x="1" y="21716"/>
                  </a:lnTo>
                  <a:lnTo>
                    <a:pt x="301" y="21783"/>
                  </a:lnTo>
                  <a:lnTo>
                    <a:pt x="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02367;p122">
              <a:extLst>
                <a:ext uri="{FF2B5EF4-FFF2-40B4-BE49-F238E27FC236}">
                  <a16:creationId xmlns:a16="http://schemas.microsoft.com/office/drawing/2014/main" id="{6574F0F8-FBA7-4017-A411-2B5CA80D3B39}"/>
                </a:ext>
              </a:extLst>
            </p:cNvPr>
            <p:cNvSpPr/>
            <p:nvPr/>
          </p:nvSpPr>
          <p:spPr>
            <a:xfrm>
              <a:off x="4989575" y="2141975"/>
              <a:ext cx="151800" cy="17550"/>
            </a:xfrm>
            <a:custGeom>
              <a:avLst/>
              <a:gdLst/>
              <a:ahLst/>
              <a:cxnLst/>
              <a:rect l="l" t="t" r="r" b="b"/>
              <a:pathLst>
                <a:path w="6072" h="702" extrusionOk="0">
                  <a:moveTo>
                    <a:pt x="1568" y="1"/>
                  </a:moveTo>
                  <a:cubicBezTo>
                    <a:pt x="1334" y="67"/>
                    <a:pt x="1101" y="134"/>
                    <a:pt x="901" y="234"/>
                  </a:cubicBezTo>
                  <a:cubicBezTo>
                    <a:pt x="601" y="367"/>
                    <a:pt x="300" y="534"/>
                    <a:pt x="0" y="701"/>
                  </a:cubicBezTo>
                  <a:lnTo>
                    <a:pt x="6071" y="701"/>
                  </a:lnTo>
                  <a:cubicBezTo>
                    <a:pt x="5938" y="601"/>
                    <a:pt x="5838" y="534"/>
                    <a:pt x="5704" y="468"/>
                  </a:cubicBezTo>
                  <a:cubicBezTo>
                    <a:pt x="5604" y="401"/>
                    <a:pt x="5504" y="367"/>
                    <a:pt x="5404" y="301"/>
                  </a:cubicBezTo>
                  <a:cubicBezTo>
                    <a:pt x="5104" y="167"/>
                    <a:pt x="4804" y="67"/>
                    <a:pt x="4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02368;p122">
              <a:extLst>
                <a:ext uri="{FF2B5EF4-FFF2-40B4-BE49-F238E27FC236}">
                  <a16:creationId xmlns:a16="http://schemas.microsoft.com/office/drawing/2014/main" id="{2F5F3838-C0AA-4A97-8D82-894ECC08D842}"/>
                </a:ext>
              </a:extLst>
            </p:cNvPr>
            <p:cNvSpPr/>
            <p:nvPr/>
          </p:nvSpPr>
          <p:spPr>
            <a:xfrm>
              <a:off x="4945375" y="2182850"/>
              <a:ext cx="214350" cy="7525"/>
            </a:xfrm>
            <a:custGeom>
              <a:avLst/>
              <a:gdLst/>
              <a:ahLst/>
              <a:cxnLst/>
              <a:rect l="l" t="t" r="r" b="b"/>
              <a:pathLst>
                <a:path w="8574" h="301" extrusionOk="0">
                  <a:moveTo>
                    <a:pt x="401" y="0"/>
                  </a:moveTo>
                  <a:cubicBezTo>
                    <a:pt x="267" y="100"/>
                    <a:pt x="134" y="200"/>
                    <a:pt x="0" y="300"/>
                  </a:cubicBezTo>
                  <a:lnTo>
                    <a:pt x="8573" y="300"/>
                  </a:lnTo>
                  <a:lnTo>
                    <a:pt x="85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02369;p122">
              <a:extLst>
                <a:ext uri="{FF2B5EF4-FFF2-40B4-BE49-F238E27FC236}">
                  <a16:creationId xmlns:a16="http://schemas.microsoft.com/office/drawing/2014/main" id="{688D260A-1732-42A6-8EA5-E7C399074D9B}"/>
                </a:ext>
              </a:extLst>
            </p:cNvPr>
            <p:cNvSpPr/>
            <p:nvPr/>
          </p:nvSpPr>
          <p:spPr>
            <a:xfrm>
              <a:off x="4692700" y="2540600"/>
              <a:ext cx="484525" cy="7525"/>
            </a:xfrm>
            <a:custGeom>
              <a:avLst/>
              <a:gdLst/>
              <a:ahLst/>
              <a:cxnLst/>
              <a:rect l="l" t="t" r="r" b="b"/>
              <a:pathLst>
                <a:path w="19381" h="301" extrusionOk="0">
                  <a:moveTo>
                    <a:pt x="167" y="0"/>
                  </a:moveTo>
                  <a:cubicBezTo>
                    <a:pt x="133" y="34"/>
                    <a:pt x="100" y="67"/>
                    <a:pt x="100" y="100"/>
                  </a:cubicBezTo>
                  <a:lnTo>
                    <a:pt x="0" y="300"/>
                  </a:lnTo>
                  <a:lnTo>
                    <a:pt x="19381" y="300"/>
                  </a:lnTo>
                  <a:lnTo>
                    <a:pt x="193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02370;p122">
              <a:extLst>
                <a:ext uri="{FF2B5EF4-FFF2-40B4-BE49-F238E27FC236}">
                  <a16:creationId xmlns:a16="http://schemas.microsoft.com/office/drawing/2014/main" id="{FCED5C0C-69E3-4675-8495-FC04EE89136D}"/>
                </a:ext>
              </a:extLst>
            </p:cNvPr>
            <p:cNvSpPr/>
            <p:nvPr/>
          </p:nvSpPr>
          <p:spPr>
            <a:xfrm>
              <a:off x="4671850" y="2570625"/>
              <a:ext cx="503700" cy="18350"/>
            </a:xfrm>
            <a:custGeom>
              <a:avLst/>
              <a:gdLst/>
              <a:ahLst/>
              <a:cxnLst/>
              <a:rect l="l" t="t" r="r" b="b"/>
              <a:pathLst>
                <a:path w="20148" h="734" extrusionOk="0">
                  <a:moveTo>
                    <a:pt x="367" y="0"/>
                  </a:moveTo>
                  <a:lnTo>
                    <a:pt x="33" y="667"/>
                  </a:lnTo>
                  <a:lnTo>
                    <a:pt x="0" y="734"/>
                  </a:lnTo>
                  <a:lnTo>
                    <a:pt x="20081" y="734"/>
                  </a:lnTo>
                  <a:cubicBezTo>
                    <a:pt x="20114" y="500"/>
                    <a:pt x="20148" y="267"/>
                    <a:pt x="201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02371;p122">
              <a:extLst>
                <a:ext uri="{FF2B5EF4-FFF2-40B4-BE49-F238E27FC236}">
                  <a16:creationId xmlns:a16="http://schemas.microsoft.com/office/drawing/2014/main" id="{343297D7-48EE-492E-AD87-D02216B5647E}"/>
                </a:ext>
              </a:extLst>
            </p:cNvPr>
            <p:cNvSpPr/>
            <p:nvPr/>
          </p:nvSpPr>
          <p:spPr>
            <a:xfrm>
              <a:off x="4656000" y="2611475"/>
              <a:ext cx="516225" cy="7525"/>
            </a:xfrm>
            <a:custGeom>
              <a:avLst/>
              <a:gdLst/>
              <a:ahLst/>
              <a:cxnLst/>
              <a:rect l="l" t="t" r="r" b="b"/>
              <a:pathLst>
                <a:path w="20649" h="301" extrusionOk="0">
                  <a:moveTo>
                    <a:pt x="167" y="1"/>
                  </a:moveTo>
                  <a:lnTo>
                    <a:pt x="0" y="301"/>
                  </a:lnTo>
                  <a:lnTo>
                    <a:pt x="20648" y="301"/>
                  </a:lnTo>
                  <a:lnTo>
                    <a:pt x="206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02372;p122">
              <a:extLst>
                <a:ext uri="{FF2B5EF4-FFF2-40B4-BE49-F238E27FC236}">
                  <a16:creationId xmlns:a16="http://schemas.microsoft.com/office/drawing/2014/main" id="{8E528464-9FCE-43D6-8021-ED526F9740E3}"/>
                </a:ext>
              </a:extLst>
            </p:cNvPr>
            <p:cNvSpPr/>
            <p:nvPr/>
          </p:nvSpPr>
          <p:spPr>
            <a:xfrm>
              <a:off x="4635975" y="2642325"/>
              <a:ext cx="534575" cy="17550"/>
            </a:xfrm>
            <a:custGeom>
              <a:avLst/>
              <a:gdLst/>
              <a:ahLst/>
              <a:cxnLst/>
              <a:rect l="l" t="t" r="r" b="b"/>
              <a:pathLst>
                <a:path w="21383" h="702" extrusionOk="0">
                  <a:moveTo>
                    <a:pt x="334" y="1"/>
                  </a:moveTo>
                  <a:lnTo>
                    <a:pt x="1" y="701"/>
                  </a:lnTo>
                  <a:lnTo>
                    <a:pt x="21316" y="701"/>
                  </a:lnTo>
                  <a:lnTo>
                    <a:pt x="213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02373;p122">
              <a:extLst>
                <a:ext uri="{FF2B5EF4-FFF2-40B4-BE49-F238E27FC236}">
                  <a16:creationId xmlns:a16="http://schemas.microsoft.com/office/drawing/2014/main" id="{47E27CB6-E905-4679-BDD1-F401FD36212B}"/>
                </a:ext>
              </a:extLst>
            </p:cNvPr>
            <p:cNvSpPr/>
            <p:nvPr/>
          </p:nvSpPr>
          <p:spPr>
            <a:xfrm>
              <a:off x="4620975" y="2683200"/>
              <a:ext cx="545400" cy="7525"/>
            </a:xfrm>
            <a:custGeom>
              <a:avLst/>
              <a:gdLst/>
              <a:ahLst/>
              <a:cxnLst/>
              <a:rect l="l" t="t" r="r" b="b"/>
              <a:pathLst>
                <a:path w="21816" h="301" extrusionOk="0">
                  <a:moveTo>
                    <a:pt x="167" y="0"/>
                  </a:moveTo>
                  <a:lnTo>
                    <a:pt x="100" y="100"/>
                  </a:lnTo>
                  <a:cubicBezTo>
                    <a:pt x="67" y="167"/>
                    <a:pt x="34" y="234"/>
                    <a:pt x="0" y="301"/>
                  </a:cubicBezTo>
                  <a:lnTo>
                    <a:pt x="21783" y="301"/>
                  </a:lnTo>
                  <a:cubicBezTo>
                    <a:pt x="21816" y="200"/>
                    <a:pt x="21816" y="100"/>
                    <a:pt x="21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02374;p122">
              <a:extLst>
                <a:ext uri="{FF2B5EF4-FFF2-40B4-BE49-F238E27FC236}">
                  <a16:creationId xmlns:a16="http://schemas.microsoft.com/office/drawing/2014/main" id="{26E4A6F9-2E4C-45CF-AA9A-7EDD0220D468}"/>
                </a:ext>
              </a:extLst>
            </p:cNvPr>
            <p:cNvSpPr/>
            <p:nvPr/>
          </p:nvSpPr>
          <p:spPr>
            <a:xfrm>
              <a:off x="4602625" y="2714050"/>
              <a:ext cx="561250" cy="17550"/>
            </a:xfrm>
            <a:custGeom>
              <a:avLst/>
              <a:gdLst/>
              <a:ahLst/>
              <a:cxnLst/>
              <a:rect l="l" t="t" r="r" b="b"/>
              <a:pathLst>
                <a:path w="22450" h="702" extrusionOk="0">
                  <a:moveTo>
                    <a:pt x="301" y="1"/>
                  </a:moveTo>
                  <a:cubicBezTo>
                    <a:pt x="201" y="234"/>
                    <a:pt x="101" y="501"/>
                    <a:pt x="0" y="701"/>
                  </a:cubicBezTo>
                  <a:lnTo>
                    <a:pt x="22350" y="701"/>
                  </a:lnTo>
                  <a:cubicBezTo>
                    <a:pt x="22383" y="468"/>
                    <a:pt x="22416" y="234"/>
                    <a:pt x="22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02375;p122">
              <a:extLst>
                <a:ext uri="{FF2B5EF4-FFF2-40B4-BE49-F238E27FC236}">
                  <a16:creationId xmlns:a16="http://schemas.microsoft.com/office/drawing/2014/main" id="{6DF44988-23F8-4CFD-BC16-13213FA863DA}"/>
                </a:ext>
              </a:extLst>
            </p:cNvPr>
            <p:cNvSpPr/>
            <p:nvPr/>
          </p:nvSpPr>
          <p:spPr>
            <a:xfrm>
              <a:off x="4588450" y="2754925"/>
              <a:ext cx="570425" cy="7525"/>
            </a:xfrm>
            <a:custGeom>
              <a:avLst/>
              <a:gdLst/>
              <a:ahLst/>
              <a:cxnLst/>
              <a:rect l="l" t="t" r="r" b="b"/>
              <a:pathLst>
                <a:path w="22817" h="301" extrusionOk="0">
                  <a:moveTo>
                    <a:pt x="134" y="0"/>
                  </a:moveTo>
                  <a:lnTo>
                    <a:pt x="0" y="300"/>
                  </a:lnTo>
                  <a:lnTo>
                    <a:pt x="22783" y="300"/>
                  </a:lnTo>
                  <a:lnTo>
                    <a:pt x="228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02376;p122">
              <a:extLst>
                <a:ext uri="{FF2B5EF4-FFF2-40B4-BE49-F238E27FC236}">
                  <a16:creationId xmlns:a16="http://schemas.microsoft.com/office/drawing/2014/main" id="{020B914F-62D4-45EF-A278-6DFD6E8BB3C4}"/>
                </a:ext>
              </a:extLst>
            </p:cNvPr>
            <p:cNvSpPr/>
            <p:nvPr/>
          </p:nvSpPr>
          <p:spPr>
            <a:xfrm>
              <a:off x="4579275" y="2785775"/>
              <a:ext cx="576275" cy="17525"/>
            </a:xfrm>
            <a:custGeom>
              <a:avLst/>
              <a:gdLst/>
              <a:ahLst/>
              <a:cxnLst/>
              <a:rect l="l" t="t" r="r" b="b"/>
              <a:pathLst>
                <a:path w="23051" h="701" extrusionOk="0">
                  <a:moveTo>
                    <a:pt x="34" y="0"/>
                  </a:moveTo>
                  <a:cubicBezTo>
                    <a:pt x="34" y="34"/>
                    <a:pt x="0" y="100"/>
                    <a:pt x="34" y="167"/>
                  </a:cubicBezTo>
                  <a:cubicBezTo>
                    <a:pt x="67" y="167"/>
                    <a:pt x="101" y="200"/>
                    <a:pt x="134" y="200"/>
                  </a:cubicBezTo>
                  <a:cubicBezTo>
                    <a:pt x="267" y="234"/>
                    <a:pt x="501" y="267"/>
                    <a:pt x="868" y="334"/>
                  </a:cubicBezTo>
                  <a:lnTo>
                    <a:pt x="1768" y="534"/>
                  </a:lnTo>
                  <a:lnTo>
                    <a:pt x="2069" y="567"/>
                  </a:lnTo>
                  <a:lnTo>
                    <a:pt x="2802" y="701"/>
                  </a:lnTo>
                  <a:lnTo>
                    <a:pt x="22984" y="701"/>
                  </a:lnTo>
                  <a:cubicBezTo>
                    <a:pt x="22984" y="534"/>
                    <a:pt x="23017" y="334"/>
                    <a:pt x="23050" y="100"/>
                  </a:cubicBezTo>
                  <a:lnTo>
                    <a:pt x="230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02377;p122">
              <a:extLst>
                <a:ext uri="{FF2B5EF4-FFF2-40B4-BE49-F238E27FC236}">
                  <a16:creationId xmlns:a16="http://schemas.microsoft.com/office/drawing/2014/main" id="{002C0945-871F-4EF7-AFD7-2E356D40709A}"/>
                </a:ext>
              </a:extLst>
            </p:cNvPr>
            <p:cNvSpPr/>
            <p:nvPr/>
          </p:nvSpPr>
          <p:spPr>
            <a:xfrm>
              <a:off x="4520900" y="1739675"/>
              <a:ext cx="530850" cy="703375"/>
            </a:xfrm>
            <a:custGeom>
              <a:avLst/>
              <a:gdLst/>
              <a:ahLst/>
              <a:cxnLst/>
              <a:rect l="l" t="t" r="r" b="b"/>
              <a:pathLst>
                <a:path w="21234" h="28135" extrusionOk="0">
                  <a:moveTo>
                    <a:pt x="12250" y="1"/>
                  </a:moveTo>
                  <a:cubicBezTo>
                    <a:pt x="12092" y="1"/>
                    <a:pt x="11923" y="79"/>
                    <a:pt x="11742" y="248"/>
                  </a:cubicBezTo>
                  <a:cubicBezTo>
                    <a:pt x="7039" y="4684"/>
                    <a:pt x="0" y="20429"/>
                    <a:pt x="201" y="23831"/>
                  </a:cubicBezTo>
                  <a:cubicBezTo>
                    <a:pt x="372" y="26524"/>
                    <a:pt x="2266" y="28134"/>
                    <a:pt x="4128" y="28134"/>
                  </a:cubicBezTo>
                  <a:cubicBezTo>
                    <a:pt x="4435" y="28134"/>
                    <a:pt x="4740" y="28091"/>
                    <a:pt x="5037" y="28001"/>
                  </a:cubicBezTo>
                  <a:cubicBezTo>
                    <a:pt x="10041" y="26433"/>
                    <a:pt x="16979" y="21129"/>
                    <a:pt x="18380" y="20095"/>
                  </a:cubicBezTo>
                  <a:cubicBezTo>
                    <a:pt x="20238" y="18733"/>
                    <a:pt x="21234" y="16450"/>
                    <a:pt x="18779" y="16450"/>
                  </a:cubicBezTo>
                  <a:cubicBezTo>
                    <a:pt x="18589" y="16450"/>
                    <a:pt x="18379" y="16464"/>
                    <a:pt x="18147" y="16493"/>
                  </a:cubicBezTo>
                  <a:cubicBezTo>
                    <a:pt x="14644" y="16893"/>
                    <a:pt x="11776" y="17360"/>
                    <a:pt x="11776" y="17360"/>
                  </a:cubicBezTo>
                  <a:cubicBezTo>
                    <a:pt x="11776" y="17360"/>
                    <a:pt x="14377" y="12490"/>
                    <a:pt x="14377" y="11289"/>
                  </a:cubicBezTo>
                  <a:cubicBezTo>
                    <a:pt x="14377" y="8549"/>
                    <a:pt x="13905" y="1"/>
                    <a:pt x="12250"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02378;p122">
              <a:extLst>
                <a:ext uri="{FF2B5EF4-FFF2-40B4-BE49-F238E27FC236}">
                  <a16:creationId xmlns:a16="http://schemas.microsoft.com/office/drawing/2014/main" id="{AE364C78-ED3D-4FF0-8594-39B41A8C71D9}"/>
                </a:ext>
              </a:extLst>
            </p:cNvPr>
            <p:cNvSpPr/>
            <p:nvPr/>
          </p:nvSpPr>
          <p:spPr>
            <a:xfrm>
              <a:off x="4515100" y="1760875"/>
              <a:ext cx="526700" cy="686375"/>
            </a:xfrm>
            <a:custGeom>
              <a:avLst/>
              <a:gdLst/>
              <a:ahLst/>
              <a:cxnLst/>
              <a:rect l="l" t="t" r="r" b="b"/>
              <a:pathLst>
                <a:path w="21068" h="27455" extrusionOk="0">
                  <a:moveTo>
                    <a:pt x="10807" y="0"/>
                  </a:moveTo>
                  <a:cubicBezTo>
                    <a:pt x="5136" y="7639"/>
                    <a:pt x="199" y="20448"/>
                    <a:pt x="99" y="22550"/>
                  </a:cubicBezTo>
                  <a:cubicBezTo>
                    <a:pt x="0" y="24594"/>
                    <a:pt x="1303" y="27454"/>
                    <a:pt x="4524" y="27454"/>
                  </a:cubicBezTo>
                  <a:cubicBezTo>
                    <a:pt x="4561" y="27454"/>
                    <a:pt x="4598" y="27454"/>
                    <a:pt x="4636" y="27453"/>
                  </a:cubicBezTo>
                  <a:cubicBezTo>
                    <a:pt x="7938" y="27387"/>
                    <a:pt x="18979" y="19414"/>
                    <a:pt x="20013" y="18113"/>
                  </a:cubicBezTo>
                  <a:cubicBezTo>
                    <a:pt x="21068" y="16828"/>
                    <a:pt x="20918" y="15477"/>
                    <a:pt x="19434" y="15477"/>
                  </a:cubicBezTo>
                  <a:cubicBezTo>
                    <a:pt x="19416" y="15477"/>
                    <a:pt x="19398" y="15478"/>
                    <a:pt x="19379" y="15478"/>
                  </a:cubicBezTo>
                  <a:cubicBezTo>
                    <a:pt x="17845" y="15478"/>
                    <a:pt x="12541" y="16245"/>
                    <a:pt x="12541" y="16245"/>
                  </a:cubicBezTo>
                  <a:lnTo>
                    <a:pt x="14309" y="13443"/>
                  </a:lnTo>
                  <a:lnTo>
                    <a:pt x="1080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02379;p122">
              <a:extLst>
                <a:ext uri="{FF2B5EF4-FFF2-40B4-BE49-F238E27FC236}">
                  <a16:creationId xmlns:a16="http://schemas.microsoft.com/office/drawing/2014/main" id="{F09C95ED-CB20-486C-BCD3-074C90227AC7}"/>
                </a:ext>
              </a:extLst>
            </p:cNvPr>
            <p:cNvSpPr/>
            <p:nvPr/>
          </p:nvSpPr>
          <p:spPr>
            <a:xfrm>
              <a:off x="4516725" y="2274575"/>
              <a:ext cx="12550" cy="109275"/>
            </a:xfrm>
            <a:custGeom>
              <a:avLst/>
              <a:gdLst/>
              <a:ahLst/>
              <a:cxnLst/>
              <a:rect l="l" t="t" r="r" b="b"/>
              <a:pathLst>
                <a:path w="502" h="4371" extrusionOk="0">
                  <a:moveTo>
                    <a:pt x="501" y="0"/>
                  </a:moveTo>
                  <a:lnTo>
                    <a:pt x="368" y="401"/>
                  </a:lnTo>
                  <a:cubicBezTo>
                    <a:pt x="301" y="634"/>
                    <a:pt x="234" y="901"/>
                    <a:pt x="167" y="1101"/>
                  </a:cubicBezTo>
                  <a:cubicBezTo>
                    <a:pt x="101" y="1368"/>
                    <a:pt x="34" y="1668"/>
                    <a:pt x="1" y="1968"/>
                  </a:cubicBezTo>
                  <a:lnTo>
                    <a:pt x="1" y="2035"/>
                  </a:lnTo>
                  <a:cubicBezTo>
                    <a:pt x="1" y="2135"/>
                    <a:pt x="1" y="2235"/>
                    <a:pt x="1" y="2335"/>
                  </a:cubicBezTo>
                  <a:cubicBezTo>
                    <a:pt x="34" y="2869"/>
                    <a:pt x="134" y="3436"/>
                    <a:pt x="334" y="3970"/>
                  </a:cubicBezTo>
                  <a:cubicBezTo>
                    <a:pt x="368" y="4103"/>
                    <a:pt x="434" y="4237"/>
                    <a:pt x="501" y="4370"/>
                  </a:cubicBezTo>
                  <a:lnTo>
                    <a:pt x="5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02380;p122">
              <a:extLst>
                <a:ext uri="{FF2B5EF4-FFF2-40B4-BE49-F238E27FC236}">
                  <a16:creationId xmlns:a16="http://schemas.microsoft.com/office/drawing/2014/main" id="{67FE6418-B9F4-43B1-BB2C-F52AEF4B085E}"/>
                </a:ext>
              </a:extLst>
            </p:cNvPr>
            <p:cNvSpPr/>
            <p:nvPr/>
          </p:nvSpPr>
          <p:spPr>
            <a:xfrm>
              <a:off x="4551750" y="2188675"/>
              <a:ext cx="8375" cy="236025"/>
            </a:xfrm>
            <a:custGeom>
              <a:avLst/>
              <a:gdLst/>
              <a:ahLst/>
              <a:cxnLst/>
              <a:rect l="l" t="t" r="r" b="b"/>
              <a:pathLst>
                <a:path w="335" h="9441" extrusionOk="0">
                  <a:moveTo>
                    <a:pt x="334" y="1"/>
                  </a:moveTo>
                  <a:cubicBezTo>
                    <a:pt x="301" y="1"/>
                    <a:pt x="301" y="67"/>
                    <a:pt x="301" y="67"/>
                  </a:cubicBezTo>
                  <a:lnTo>
                    <a:pt x="1" y="801"/>
                  </a:lnTo>
                  <a:lnTo>
                    <a:pt x="1" y="9140"/>
                  </a:lnTo>
                  <a:cubicBezTo>
                    <a:pt x="101" y="9240"/>
                    <a:pt x="201" y="9341"/>
                    <a:pt x="334" y="9441"/>
                  </a:cubicBezTo>
                  <a:lnTo>
                    <a:pt x="3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02381;p122">
              <a:extLst>
                <a:ext uri="{FF2B5EF4-FFF2-40B4-BE49-F238E27FC236}">
                  <a16:creationId xmlns:a16="http://schemas.microsoft.com/office/drawing/2014/main" id="{4AA63B47-84E0-42BB-A362-36E221F5C7FB}"/>
                </a:ext>
              </a:extLst>
            </p:cNvPr>
            <p:cNvSpPr/>
            <p:nvPr/>
          </p:nvSpPr>
          <p:spPr>
            <a:xfrm>
              <a:off x="4582600" y="2091100"/>
              <a:ext cx="18375" cy="353625"/>
            </a:xfrm>
            <a:custGeom>
              <a:avLst/>
              <a:gdLst/>
              <a:ahLst/>
              <a:cxnLst/>
              <a:rect l="l" t="t" r="r" b="b"/>
              <a:pathLst>
                <a:path w="735" h="14145" extrusionOk="0">
                  <a:moveTo>
                    <a:pt x="735" y="1"/>
                  </a:moveTo>
                  <a:lnTo>
                    <a:pt x="368" y="801"/>
                  </a:lnTo>
                  <a:lnTo>
                    <a:pt x="234" y="1102"/>
                  </a:lnTo>
                  <a:cubicBezTo>
                    <a:pt x="168" y="1268"/>
                    <a:pt x="68" y="1468"/>
                    <a:pt x="1" y="1635"/>
                  </a:cubicBezTo>
                  <a:lnTo>
                    <a:pt x="1" y="13877"/>
                  </a:lnTo>
                  <a:cubicBezTo>
                    <a:pt x="234" y="13977"/>
                    <a:pt x="468" y="14077"/>
                    <a:pt x="735" y="14144"/>
                  </a:cubicBezTo>
                  <a:lnTo>
                    <a:pt x="7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02382;p122">
              <a:extLst>
                <a:ext uri="{FF2B5EF4-FFF2-40B4-BE49-F238E27FC236}">
                  <a16:creationId xmlns:a16="http://schemas.microsoft.com/office/drawing/2014/main" id="{2CF6E012-724B-4DE5-881E-D6AF5A2E9BD8}"/>
                </a:ext>
              </a:extLst>
            </p:cNvPr>
            <p:cNvSpPr/>
            <p:nvPr/>
          </p:nvSpPr>
          <p:spPr>
            <a:xfrm>
              <a:off x="4623475" y="2024400"/>
              <a:ext cx="7525" cy="422825"/>
            </a:xfrm>
            <a:custGeom>
              <a:avLst/>
              <a:gdLst/>
              <a:ahLst/>
              <a:cxnLst/>
              <a:rect l="l" t="t" r="r" b="b"/>
              <a:pathLst>
                <a:path w="301" h="16913" extrusionOk="0">
                  <a:moveTo>
                    <a:pt x="301" y="0"/>
                  </a:moveTo>
                  <a:cubicBezTo>
                    <a:pt x="234" y="200"/>
                    <a:pt x="134" y="400"/>
                    <a:pt x="34" y="601"/>
                  </a:cubicBezTo>
                  <a:lnTo>
                    <a:pt x="0" y="601"/>
                  </a:lnTo>
                  <a:lnTo>
                    <a:pt x="0" y="16912"/>
                  </a:lnTo>
                  <a:lnTo>
                    <a:pt x="301" y="16912"/>
                  </a:lnTo>
                  <a:lnTo>
                    <a:pt x="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02383;p122">
              <a:extLst>
                <a:ext uri="{FF2B5EF4-FFF2-40B4-BE49-F238E27FC236}">
                  <a16:creationId xmlns:a16="http://schemas.microsoft.com/office/drawing/2014/main" id="{C58EB7E7-656D-442F-9AB0-C3A2D0A9F4C6}"/>
                </a:ext>
              </a:extLst>
            </p:cNvPr>
            <p:cNvSpPr/>
            <p:nvPr/>
          </p:nvSpPr>
          <p:spPr>
            <a:xfrm>
              <a:off x="4654325" y="1943500"/>
              <a:ext cx="17550" cy="500375"/>
            </a:xfrm>
            <a:custGeom>
              <a:avLst/>
              <a:gdLst/>
              <a:ahLst/>
              <a:cxnLst/>
              <a:rect l="l" t="t" r="r" b="b"/>
              <a:pathLst>
                <a:path w="702" h="20015" extrusionOk="0">
                  <a:moveTo>
                    <a:pt x="701" y="1"/>
                  </a:moveTo>
                  <a:lnTo>
                    <a:pt x="668" y="67"/>
                  </a:lnTo>
                  <a:cubicBezTo>
                    <a:pt x="534" y="367"/>
                    <a:pt x="368" y="668"/>
                    <a:pt x="201" y="968"/>
                  </a:cubicBezTo>
                  <a:cubicBezTo>
                    <a:pt x="134" y="1068"/>
                    <a:pt x="101" y="1168"/>
                    <a:pt x="34" y="1268"/>
                  </a:cubicBezTo>
                  <a:cubicBezTo>
                    <a:pt x="34" y="1301"/>
                    <a:pt x="1" y="1368"/>
                    <a:pt x="1" y="1402"/>
                  </a:cubicBezTo>
                  <a:lnTo>
                    <a:pt x="1" y="20015"/>
                  </a:lnTo>
                  <a:cubicBezTo>
                    <a:pt x="201" y="19948"/>
                    <a:pt x="434" y="19848"/>
                    <a:pt x="701" y="19781"/>
                  </a:cubicBezTo>
                  <a:lnTo>
                    <a:pt x="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02384;p122">
              <a:extLst>
                <a:ext uri="{FF2B5EF4-FFF2-40B4-BE49-F238E27FC236}">
                  <a16:creationId xmlns:a16="http://schemas.microsoft.com/office/drawing/2014/main" id="{94A85D01-AAD7-4DD1-A3D2-8A122B42E5E6}"/>
                </a:ext>
              </a:extLst>
            </p:cNvPr>
            <p:cNvSpPr/>
            <p:nvPr/>
          </p:nvSpPr>
          <p:spPr>
            <a:xfrm>
              <a:off x="4695200" y="1888450"/>
              <a:ext cx="8350" cy="538750"/>
            </a:xfrm>
            <a:custGeom>
              <a:avLst/>
              <a:gdLst/>
              <a:ahLst/>
              <a:cxnLst/>
              <a:rect l="l" t="t" r="r" b="b"/>
              <a:pathLst>
                <a:path w="334" h="21550" extrusionOk="0">
                  <a:moveTo>
                    <a:pt x="334" y="1"/>
                  </a:moveTo>
                  <a:cubicBezTo>
                    <a:pt x="234" y="101"/>
                    <a:pt x="167" y="234"/>
                    <a:pt x="134" y="334"/>
                  </a:cubicBezTo>
                  <a:cubicBezTo>
                    <a:pt x="100" y="401"/>
                    <a:pt x="67" y="468"/>
                    <a:pt x="0" y="535"/>
                  </a:cubicBezTo>
                  <a:lnTo>
                    <a:pt x="0" y="21550"/>
                  </a:lnTo>
                  <a:lnTo>
                    <a:pt x="334" y="21416"/>
                  </a:lnTo>
                  <a:lnTo>
                    <a:pt x="3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02385;p122">
              <a:extLst>
                <a:ext uri="{FF2B5EF4-FFF2-40B4-BE49-F238E27FC236}">
                  <a16:creationId xmlns:a16="http://schemas.microsoft.com/office/drawing/2014/main" id="{0295A8C2-73B9-4B7C-B6C1-1895691588BD}"/>
                </a:ext>
              </a:extLst>
            </p:cNvPr>
            <p:cNvSpPr/>
            <p:nvPr/>
          </p:nvSpPr>
          <p:spPr>
            <a:xfrm>
              <a:off x="4726050" y="1820900"/>
              <a:ext cx="17525" cy="591300"/>
            </a:xfrm>
            <a:custGeom>
              <a:avLst/>
              <a:gdLst/>
              <a:ahLst/>
              <a:cxnLst/>
              <a:rect l="l" t="t" r="r" b="b"/>
              <a:pathLst>
                <a:path w="701" h="23652" extrusionOk="0">
                  <a:moveTo>
                    <a:pt x="701" y="1"/>
                  </a:moveTo>
                  <a:lnTo>
                    <a:pt x="601" y="134"/>
                  </a:lnTo>
                  <a:cubicBezTo>
                    <a:pt x="534" y="268"/>
                    <a:pt x="467" y="368"/>
                    <a:pt x="401" y="468"/>
                  </a:cubicBezTo>
                  <a:cubicBezTo>
                    <a:pt x="267" y="668"/>
                    <a:pt x="134" y="902"/>
                    <a:pt x="0" y="1135"/>
                  </a:cubicBezTo>
                  <a:lnTo>
                    <a:pt x="0" y="23651"/>
                  </a:lnTo>
                  <a:cubicBezTo>
                    <a:pt x="167" y="23551"/>
                    <a:pt x="367" y="23451"/>
                    <a:pt x="567" y="23351"/>
                  </a:cubicBezTo>
                  <a:lnTo>
                    <a:pt x="701" y="23284"/>
                  </a:lnTo>
                  <a:lnTo>
                    <a:pt x="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02386;p122">
              <a:extLst>
                <a:ext uri="{FF2B5EF4-FFF2-40B4-BE49-F238E27FC236}">
                  <a16:creationId xmlns:a16="http://schemas.microsoft.com/office/drawing/2014/main" id="{0446E5E4-8E7A-4C3D-A718-4F4F88A512BA}"/>
                </a:ext>
              </a:extLst>
            </p:cNvPr>
            <p:cNvSpPr/>
            <p:nvPr/>
          </p:nvSpPr>
          <p:spPr>
            <a:xfrm>
              <a:off x="4766900" y="1775875"/>
              <a:ext cx="7550" cy="613800"/>
            </a:xfrm>
            <a:custGeom>
              <a:avLst/>
              <a:gdLst/>
              <a:ahLst/>
              <a:cxnLst/>
              <a:rect l="l" t="t" r="r" b="b"/>
              <a:pathLst>
                <a:path w="302" h="24552" extrusionOk="0">
                  <a:moveTo>
                    <a:pt x="301" y="1"/>
                  </a:moveTo>
                  <a:lnTo>
                    <a:pt x="68" y="334"/>
                  </a:lnTo>
                  <a:lnTo>
                    <a:pt x="1" y="434"/>
                  </a:lnTo>
                  <a:lnTo>
                    <a:pt x="1" y="24552"/>
                  </a:lnTo>
                  <a:lnTo>
                    <a:pt x="301" y="24385"/>
                  </a:lnTo>
                  <a:lnTo>
                    <a:pt x="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02387;p122">
              <a:extLst>
                <a:ext uri="{FF2B5EF4-FFF2-40B4-BE49-F238E27FC236}">
                  <a16:creationId xmlns:a16="http://schemas.microsoft.com/office/drawing/2014/main" id="{0897361A-F6BB-4901-98FD-62819A6792B7}"/>
                </a:ext>
              </a:extLst>
            </p:cNvPr>
            <p:cNvSpPr/>
            <p:nvPr/>
          </p:nvSpPr>
          <p:spPr>
            <a:xfrm>
              <a:off x="4796925" y="1807575"/>
              <a:ext cx="18375" cy="563750"/>
            </a:xfrm>
            <a:custGeom>
              <a:avLst/>
              <a:gdLst/>
              <a:ahLst/>
              <a:cxnLst/>
              <a:rect l="l" t="t" r="r" b="b"/>
              <a:pathLst>
                <a:path w="735" h="22550" extrusionOk="0">
                  <a:moveTo>
                    <a:pt x="1" y="0"/>
                  </a:moveTo>
                  <a:lnTo>
                    <a:pt x="1" y="22550"/>
                  </a:lnTo>
                  <a:lnTo>
                    <a:pt x="735" y="22116"/>
                  </a:lnTo>
                  <a:lnTo>
                    <a:pt x="735" y="2635"/>
                  </a:lnTo>
                  <a:lnTo>
                    <a:pt x="668" y="2635"/>
                  </a:lnTo>
                  <a:lnTo>
                    <a:pt x="501" y="1935"/>
                  </a:lnTo>
                  <a:lnTo>
                    <a:pt x="268" y="1001"/>
                  </a:lnTo>
                  <a:lnTo>
                    <a:pt x="167" y="70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02388;p122">
              <a:extLst>
                <a:ext uri="{FF2B5EF4-FFF2-40B4-BE49-F238E27FC236}">
                  <a16:creationId xmlns:a16="http://schemas.microsoft.com/office/drawing/2014/main" id="{EE5CEC0E-2A43-4236-B795-D486A0829938}"/>
                </a:ext>
              </a:extLst>
            </p:cNvPr>
            <p:cNvSpPr/>
            <p:nvPr/>
          </p:nvSpPr>
          <p:spPr>
            <a:xfrm>
              <a:off x="4838625" y="1967675"/>
              <a:ext cx="7525" cy="182675"/>
            </a:xfrm>
            <a:custGeom>
              <a:avLst/>
              <a:gdLst/>
              <a:ahLst/>
              <a:cxnLst/>
              <a:rect l="l" t="t" r="r" b="b"/>
              <a:pathLst>
                <a:path w="301" h="7307" extrusionOk="0">
                  <a:moveTo>
                    <a:pt x="1" y="1"/>
                  </a:moveTo>
                  <a:lnTo>
                    <a:pt x="1" y="7306"/>
                  </a:lnTo>
                  <a:lnTo>
                    <a:pt x="201" y="6973"/>
                  </a:lnTo>
                  <a:lnTo>
                    <a:pt x="301" y="6839"/>
                  </a:lnTo>
                  <a:lnTo>
                    <a:pt x="301" y="1102"/>
                  </a:lnTo>
                  <a:lnTo>
                    <a:pt x="101" y="30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02389;p122">
              <a:extLst>
                <a:ext uri="{FF2B5EF4-FFF2-40B4-BE49-F238E27FC236}">
                  <a16:creationId xmlns:a16="http://schemas.microsoft.com/office/drawing/2014/main" id="{7FE5667D-A4A1-4415-8B83-9B56CE91E376}"/>
                </a:ext>
              </a:extLst>
            </p:cNvPr>
            <p:cNvSpPr/>
            <p:nvPr/>
          </p:nvSpPr>
          <p:spPr>
            <a:xfrm>
              <a:off x="4838625" y="2163650"/>
              <a:ext cx="7525" cy="182675"/>
            </a:xfrm>
            <a:custGeom>
              <a:avLst/>
              <a:gdLst/>
              <a:ahLst/>
              <a:cxnLst/>
              <a:rect l="l" t="t" r="r" b="b"/>
              <a:pathLst>
                <a:path w="301" h="7307" extrusionOk="0">
                  <a:moveTo>
                    <a:pt x="301" y="1"/>
                  </a:moveTo>
                  <a:lnTo>
                    <a:pt x="1" y="68"/>
                  </a:lnTo>
                  <a:lnTo>
                    <a:pt x="1" y="7306"/>
                  </a:lnTo>
                  <a:lnTo>
                    <a:pt x="301" y="7106"/>
                  </a:lnTo>
                  <a:lnTo>
                    <a:pt x="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02390;p122">
              <a:extLst>
                <a:ext uri="{FF2B5EF4-FFF2-40B4-BE49-F238E27FC236}">
                  <a16:creationId xmlns:a16="http://schemas.microsoft.com/office/drawing/2014/main" id="{518F1D38-DD21-4C3D-9919-9619F4EADC36}"/>
                </a:ext>
              </a:extLst>
            </p:cNvPr>
            <p:cNvSpPr/>
            <p:nvPr/>
          </p:nvSpPr>
          <p:spPr>
            <a:xfrm>
              <a:off x="4868650" y="2083600"/>
              <a:ext cx="4200" cy="19200"/>
            </a:xfrm>
            <a:custGeom>
              <a:avLst/>
              <a:gdLst/>
              <a:ahLst/>
              <a:cxnLst/>
              <a:rect l="l" t="t" r="r" b="b"/>
              <a:pathLst>
                <a:path w="168" h="768" extrusionOk="0">
                  <a:moveTo>
                    <a:pt x="0" y="1"/>
                  </a:moveTo>
                  <a:lnTo>
                    <a:pt x="0" y="768"/>
                  </a:lnTo>
                  <a:lnTo>
                    <a:pt x="167" y="534"/>
                  </a:lnTo>
                  <a:lnTo>
                    <a:pt x="67" y="167"/>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02391;p122">
              <a:extLst>
                <a:ext uri="{FF2B5EF4-FFF2-40B4-BE49-F238E27FC236}">
                  <a16:creationId xmlns:a16="http://schemas.microsoft.com/office/drawing/2014/main" id="{9D57089D-5889-4779-9DF9-DE449DE1E966}"/>
                </a:ext>
              </a:extLst>
            </p:cNvPr>
            <p:cNvSpPr/>
            <p:nvPr/>
          </p:nvSpPr>
          <p:spPr>
            <a:xfrm>
              <a:off x="5012075" y="2148650"/>
              <a:ext cx="17550" cy="68400"/>
            </a:xfrm>
            <a:custGeom>
              <a:avLst/>
              <a:gdLst/>
              <a:ahLst/>
              <a:cxnLst/>
              <a:rect l="l" t="t" r="r" b="b"/>
              <a:pathLst>
                <a:path w="702" h="2736" extrusionOk="0">
                  <a:moveTo>
                    <a:pt x="1" y="0"/>
                  </a:moveTo>
                  <a:lnTo>
                    <a:pt x="1" y="2736"/>
                  </a:lnTo>
                  <a:cubicBezTo>
                    <a:pt x="68" y="2669"/>
                    <a:pt x="101" y="2636"/>
                    <a:pt x="134" y="2569"/>
                  </a:cubicBezTo>
                  <a:cubicBezTo>
                    <a:pt x="368" y="2302"/>
                    <a:pt x="568" y="2002"/>
                    <a:pt x="668" y="1668"/>
                  </a:cubicBezTo>
                  <a:lnTo>
                    <a:pt x="701" y="1668"/>
                  </a:lnTo>
                  <a:lnTo>
                    <a:pt x="701" y="601"/>
                  </a:lnTo>
                  <a:cubicBezTo>
                    <a:pt x="701" y="534"/>
                    <a:pt x="668" y="467"/>
                    <a:pt x="635" y="434"/>
                  </a:cubicBezTo>
                  <a:cubicBezTo>
                    <a:pt x="501" y="201"/>
                    <a:pt x="268" y="6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02392;p122">
              <a:extLst>
                <a:ext uri="{FF2B5EF4-FFF2-40B4-BE49-F238E27FC236}">
                  <a16:creationId xmlns:a16="http://schemas.microsoft.com/office/drawing/2014/main" id="{07AB2A92-0E91-450A-B77F-A53E4DF192F2}"/>
                </a:ext>
              </a:extLst>
            </p:cNvPr>
            <p:cNvSpPr/>
            <p:nvPr/>
          </p:nvSpPr>
          <p:spPr>
            <a:xfrm>
              <a:off x="4756075" y="1784225"/>
              <a:ext cx="40050" cy="17525"/>
            </a:xfrm>
            <a:custGeom>
              <a:avLst/>
              <a:gdLst/>
              <a:ahLst/>
              <a:cxnLst/>
              <a:rect l="l" t="t" r="r" b="b"/>
              <a:pathLst>
                <a:path w="1602" h="701" extrusionOk="0">
                  <a:moveTo>
                    <a:pt x="501" y="0"/>
                  </a:moveTo>
                  <a:lnTo>
                    <a:pt x="434" y="100"/>
                  </a:lnTo>
                  <a:cubicBezTo>
                    <a:pt x="300" y="300"/>
                    <a:pt x="134" y="501"/>
                    <a:pt x="0" y="701"/>
                  </a:cubicBezTo>
                  <a:lnTo>
                    <a:pt x="1601" y="701"/>
                  </a:lnTo>
                  <a:lnTo>
                    <a:pt x="14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02393;p122">
              <a:extLst>
                <a:ext uri="{FF2B5EF4-FFF2-40B4-BE49-F238E27FC236}">
                  <a16:creationId xmlns:a16="http://schemas.microsoft.com/office/drawing/2014/main" id="{E270241D-195A-4E8B-ABBC-5CCB592B7595}"/>
                </a:ext>
              </a:extLst>
            </p:cNvPr>
            <p:cNvSpPr/>
            <p:nvPr/>
          </p:nvSpPr>
          <p:spPr>
            <a:xfrm>
              <a:off x="4736875" y="1825075"/>
              <a:ext cx="66750" cy="8375"/>
            </a:xfrm>
            <a:custGeom>
              <a:avLst/>
              <a:gdLst/>
              <a:ahLst/>
              <a:cxnLst/>
              <a:rect l="l" t="t" r="r" b="b"/>
              <a:pathLst>
                <a:path w="2670" h="335" extrusionOk="0">
                  <a:moveTo>
                    <a:pt x="168" y="1"/>
                  </a:moveTo>
                  <a:cubicBezTo>
                    <a:pt x="101" y="101"/>
                    <a:pt x="34" y="201"/>
                    <a:pt x="1" y="334"/>
                  </a:cubicBezTo>
                  <a:lnTo>
                    <a:pt x="2670" y="334"/>
                  </a:lnTo>
                  <a:lnTo>
                    <a:pt x="26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02394;p122">
              <a:extLst>
                <a:ext uri="{FF2B5EF4-FFF2-40B4-BE49-F238E27FC236}">
                  <a16:creationId xmlns:a16="http://schemas.microsoft.com/office/drawing/2014/main" id="{72729969-F230-4A47-875B-D932E7AF6ADE}"/>
                </a:ext>
              </a:extLst>
            </p:cNvPr>
            <p:cNvSpPr/>
            <p:nvPr/>
          </p:nvSpPr>
          <p:spPr>
            <a:xfrm>
              <a:off x="4711875" y="1855925"/>
              <a:ext cx="102600" cy="17550"/>
            </a:xfrm>
            <a:custGeom>
              <a:avLst/>
              <a:gdLst/>
              <a:ahLst/>
              <a:cxnLst/>
              <a:rect l="l" t="t" r="r" b="b"/>
              <a:pathLst>
                <a:path w="4104" h="702" extrusionOk="0">
                  <a:moveTo>
                    <a:pt x="401" y="1"/>
                  </a:moveTo>
                  <a:cubicBezTo>
                    <a:pt x="267" y="234"/>
                    <a:pt x="134" y="468"/>
                    <a:pt x="0" y="701"/>
                  </a:cubicBezTo>
                  <a:lnTo>
                    <a:pt x="4103" y="701"/>
                  </a:lnTo>
                  <a:lnTo>
                    <a:pt x="39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2395;p122">
              <a:extLst>
                <a:ext uri="{FF2B5EF4-FFF2-40B4-BE49-F238E27FC236}">
                  <a16:creationId xmlns:a16="http://schemas.microsoft.com/office/drawing/2014/main" id="{A278591B-EB2F-4D8E-8031-47F8BC113CDC}"/>
                </a:ext>
              </a:extLst>
            </p:cNvPr>
            <p:cNvSpPr/>
            <p:nvPr/>
          </p:nvSpPr>
          <p:spPr>
            <a:xfrm>
              <a:off x="4694350" y="1896800"/>
              <a:ext cx="127625" cy="7525"/>
            </a:xfrm>
            <a:custGeom>
              <a:avLst/>
              <a:gdLst/>
              <a:ahLst/>
              <a:cxnLst/>
              <a:rect l="l" t="t" r="r" b="b"/>
              <a:pathLst>
                <a:path w="5105" h="301" extrusionOk="0">
                  <a:moveTo>
                    <a:pt x="168" y="0"/>
                  </a:moveTo>
                  <a:cubicBezTo>
                    <a:pt x="134" y="67"/>
                    <a:pt x="67" y="134"/>
                    <a:pt x="34" y="201"/>
                  </a:cubicBezTo>
                  <a:lnTo>
                    <a:pt x="1" y="301"/>
                  </a:lnTo>
                  <a:lnTo>
                    <a:pt x="5104" y="301"/>
                  </a:lnTo>
                  <a:lnTo>
                    <a:pt x="50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2396;p122">
              <a:extLst>
                <a:ext uri="{FF2B5EF4-FFF2-40B4-BE49-F238E27FC236}">
                  <a16:creationId xmlns:a16="http://schemas.microsoft.com/office/drawing/2014/main" id="{3923DC98-13AF-489A-B302-D162F1B52EED}"/>
                </a:ext>
              </a:extLst>
            </p:cNvPr>
            <p:cNvSpPr/>
            <p:nvPr/>
          </p:nvSpPr>
          <p:spPr>
            <a:xfrm>
              <a:off x="4671850" y="1926825"/>
              <a:ext cx="160975" cy="18375"/>
            </a:xfrm>
            <a:custGeom>
              <a:avLst/>
              <a:gdLst/>
              <a:ahLst/>
              <a:cxnLst/>
              <a:rect l="l" t="t" r="r" b="b"/>
              <a:pathLst>
                <a:path w="6439" h="735" extrusionOk="0">
                  <a:moveTo>
                    <a:pt x="367" y="0"/>
                  </a:moveTo>
                  <a:lnTo>
                    <a:pt x="0" y="668"/>
                  </a:lnTo>
                  <a:lnTo>
                    <a:pt x="0" y="734"/>
                  </a:lnTo>
                  <a:lnTo>
                    <a:pt x="6438" y="734"/>
                  </a:lnTo>
                  <a:lnTo>
                    <a:pt x="6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397;p122">
              <a:extLst>
                <a:ext uri="{FF2B5EF4-FFF2-40B4-BE49-F238E27FC236}">
                  <a16:creationId xmlns:a16="http://schemas.microsoft.com/office/drawing/2014/main" id="{3D8287E8-2817-4B25-99A5-6CF0297845E5}"/>
                </a:ext>
              </a:extLst>
            </p:cNvPr>
            <p:cNvSpPr/>
            <p:nvPr/>
          </p:nvSpPr>
          <p:spPr>
            <a:xfrm>
              <a:off x="4656000" y="1967675"/>
              <a:ext cx="185150" cy="7550"/>
            </a:xfrm>
            <a:custGeom>
              <a:avLst/>
              <a:gdLst/>
              <a:ahLst/>
              <a:cxnLst/>
              <a:rect l="l" t="t" r="r" b="b"/>
              <a:pathLst>
                <a:path w="7406" h="302" extrusionOk="0">
                  <a:moveTo>
                    <a:pt x="134" y="1"/>
                  </a:moveTo>
                  <a:cubicBezTo>
                    <a:pt x="100" y="101"/>
                    <a:pt x="34" y="201"/>
                    <a:pt x="0" y="301"/>
                  </a:cubicBezTo>
                  <a:lnTo>
                    <a:pt x="7406" y="301"/>
                  </a:lnTo>
                  <a:lnTo>
                    <a:pt x="73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2398;p122">
              <a:extLst>
                <a:ext uri="{FF2B5EF4-FFF2-40B4-BE49-F238E27FC236}">
                  <a16:creationId xmlns:a16="http://schemas.microsoft.com/office/drawing/2014/main" id="{3099C063-C60A-4560-AFA9-2097D2576CCF}"/>
                </a:ext>
              </a:extLst>
            </p:cNvPr>
            <p:cNvSpPr/>
            <p:nvPr/>
          </p:nvSpPr>
          <p:spPr>
            <a:xfrm>
              <a:off x="4635150" y="1998550"/>
              <a:ext cx="216000" cy="17525"/>
            </a:xfrm>
            <a:custGeom>
              <a:avLst/>
              <a:gdLst/>
              <a:ahLst/>
              <a:cxnLst/>
              <a:rect l="l" t="t" r="r" b="b"/>
              <a:pathLst>
                <a:path w="8640" h="701" extrusionOk="0">
                  <a:moveTo>
                    <a:pt x="367" y="0"/>
                  </a:moveTo>
                  <a:cubicBezTo>
                    <a:pt x="234" y="234"/>
                    <a:pt x="134" y="467"/>
                    <a:pt x="0" y="701"/>
                  </a:cubicBezTo>
                  <a:lnTo>
                    <a:pt x="8640" y="701"/>
                  </a:lnTo>
                  <a:lnTo>
                    <a:pt x="84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2399;p122">
              <a:extLst>
                <a:ext uri="{FF2B5EF4-FFF2-40B4-BE49-F238E27FC236}">
                  <a16:creationId xmlns:a16="http://schemas.microsoft.com/office/drawing/2014/main" id="{B7166EFD-5162-4C22-A39A-D2F8DB09C65B}"/>
                </a:ext>
              </a:extLst>
            </p:cNvPr>
            <p:cNvSpPr/>
            <p:nvPr/>
          </p:nvSpPr>
          <p:spPr>
            <a:xfrm>
              <a:off x="4620975" y="2039400"/>
              <a:ext cx="238525" cy="7525"/>
            </a:xfrm>
            <a:custGeom>
              <a:avLst/>
              <a:gdLst/>
              <a:ahLst/>
              <a:cxnLst/>
              <a:rect l="l" t="t" r="r" b="b"/>
              <a:pathLst>
                <a:path w="9541" h="301" extrusionOk="0">
                  <a:moveTo>
                    <a:pt x="100" y="1"/>
                  </a:moveTo>
                  <a:lnTo>
                    <a:pt x="100" y="67"/>
                  </a:lnTo>
                  <a:cubicBezTo>
                    <a:pt x="67" y="134"/>
                    <a:pt x="34" y="234"/>
                    <a:pt x="0" y="301"/>
                  </a:cubicBezTo>
                  <a:lnTo>
                    <a:pt x="9540" y="301"/>
                  </a:lnTo>
                  <a:lnTo>
                    <a:pt x="94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2400;p122">
              <a:extLst>
                <a:ext uri="{FF2B5EF4-FFF2-40B4-BE49-F238E27FC236}">
                  <a16:creationId xmlns:a16="http://schemas.microsoft.com/office/drawing/2014/main" id="{6574E076-9DFF-4D62-9365-DC56AAEE3AF8}"/>
                </a:ext>
              </a:extLst>
            </p:cNvPr>
            <p:cNvSpPr/>
            <p:nvPr/>
          </p:nvSpPr>
          <p:spPr>
            <a:xfrm>
              <a:off x="4601800" y="2070250"/>
              <a:ext cx="268550" cy="17550"/>
            </a:xfrm>
            <a:custGeom>
              <a:avLst/>
              <a:gdLst/>
              <a:ahLst/>
              <a:cxnLst/>
              <a:rect l="l" t="t" r="r" b="b"/>
              <a:pathLst>
                <a:path w="10742" h="702" extrusionOk="0">
                  <a:moveTo>
                    <a:pt x="334" y="1"/>
                  </a:moveTo>
                  <a:cubicBezTo>
                    <a:pt x="234" y="234"/>
                    <a:pt x="100" y="468"/>
                    <a:pt x="0" y="701"/>
                  </a:cubicBezTo>
                  <a:lnTo>
                    <a:pt x="10741" y="701"/>
                  </a:lnTo>
                  <a:lnTo>
                    <a:pt x="10674" y="535"/>
                  </a:lnTo>
                  <a:lnTo>
                    <a:pt x="105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2401;p122">
              <a:extLst>
                <a:ext uri="{FF2B5EF4-FFF2-40B4-BE49-F238E27FC236}">
                  <a16:creationId xmlns:a16="http://schemas.microsoft.com/office/drawing/2014/main" id="{98C3618C-E054-4B33-A805-B8120A415D82}"/>
                </a:ext>
              </a:extLst>
            </p:cNvPr>
            <p:cNvSpPr/>
            <p:nvPr/>
          </p:nvSpPr>
          <p:spPr>
            <a:xfrm>
              <a:off x="4588450" y="2111125"/>
              <a:ext cx="275225" cy="7525"/>
            </a:xfrm>
            <a:custGeom>
              <a:avLst/>
              <a:gdLst/>
              <a:ahLst/>
              <a:cxnLst/>
              <a:rect l="l" t="t" r="r" b="b"/>
              <a:pathLst>
                <a:path w="11009" h="301" extrusionOk="0">
                  <a:moveTo>
                    <a:pt x="134" y="0"/>
                  </a:moveTo>
                  <a:lnTo>
                    <a:pt x="0" y="301"/>
                  </a:lnTo>
                  <a:lnTo>
                    <a:pt x="10808" y="301"/>
                  </a:lnTo>
                  <a:lnTo>
                    <a:pt x="110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2402;p122">
              <a:extLst>
                <a:ext uri="{FF2B5EF4-FFF2-40B4-BE49-F238E27FC236}">
                  <a16:creationId xmlns:a16="http://schemas.microsoft.com/office/drawing/2014/main" id="{6CF732A5-BF70-41A0-8331-AC14A7FA149C}"/>
                </a:ext>
              </a:extLst>
            </p:cNvPr>
            <p:cNvSpPr/>
            <p:nvPr/>
          </p:nvSpPr>
          <p:spPr>
            <a:xfrm>
              <a:off x="4571775" y="2141975"/>
              <a:ext cx="271875" cy="17550"/>
            </a:xfrm>
            <a:custGeom>
              <a:avLst/>
              <a:gdLst/>
              <a:ahLst/>
              <a:cxnLst/>
              <a:rect l="l" t="t" r="r" b="b"/>
              <a:pathLst>
                <a:path w="10875" h="702" extrusionOk="0">
                  <a:moveTo>
                    <a:pt x="300" y="1"/>
                  </a:moveTo>
                  <a:cubicBezTo>
                    <a:pt x="200" y="234"/>
                    <a:pt x="100" y="468"/>
                    <a:pt x="0" y="701"/>
                  </a:cubicBezTo>
                  <a:lnTo>
                    <a:pt x="10441" y="701"/>
                  </a:lnTo>
                  <a:lnTo>
                    <a:pt x="10675" y="334"/>
                  </a:lnTo>
                  <a:lnTo>
                    <a:pt x="108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2403;p122">
              <a:extLst>
                <a:ext uri="{FF2B5EF4-FFF2-40B4-BE49-F238E27FC236}">
                  <a16:creationId xmlns:a16="http://schemas.microsoft.com/office/drawing/2014/main" id="{80B2A82D-F713-4847-810C-0A94D20242AE}"/>
                </a:ext>
              </a:extLst>
            </p:cNvPr>
            <p:cNvSpPr/>
            <p:nvPr/>
          </p:nvSpPr>
          <p:spPr>
            <a:xfrm>
              <a:off x="4516725" y="2325450"/>
              <a:ext cx="351950" cy="7525"/>
            </a:xfrm>
            <a:custGeom>
              <a:avLst/>
              <a:gdLst/>
              <a:ahLst/>
              <a:cxnLst/>
              <a:rect l="l" t="t" r="r" b="b"/>
              <a:pathLst>
                <a:path w="14078" h="301" extrusionOk="0">
                  <a:moveTo>
                    <a:pt x="1" y="0"/>
                  </a:moveTo>
                  <a:cubicBezTo>
                    <a:pt x="1" y="100"/>
                    <a:pt x="1" y="200"/>
                    <a:pt x="1" y="300"/>
                  </a:cubicBezTo>
                  <a:lnTo>
                    <a:pt x="13610" y="300"/>
                  </a:lnTo>
                  <a:lnTo>
                    <a:pt x="14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2404;p122">
              <a:extLst>
                <a:ext uri="{FF2B5EF4-FFF2-40B4-BE49-F238E27FC236}">
                  <a16:creationId xmlns:a16="http://schemas.microsoft.com/office/drawing/2014/main" id="{26D2489B-3DBD-4DF2-9A09-0F4AB408CFC0}"/>
                </a:ext>
              </a:extLst>
            </p:cNvPr>
            <p:cNvSpPr/>
            <p:nvPr/>
          </p:nvSpPr>
          <p:spPr>
            <a:xfrm>
              <a:off x="4520075" y="2356300"/>
              <a:ext cx="301900" cy="17525"/>
            </a:xfrm>
            <a:custGeom>
              <a:avLst/>
              <a:gdLst/>
              <a:ahLst/>
              <a:cxnLst/>
              <a:rect l="l" t="t" r="r" b="b"/>
              <a:pathLst>
                <a:path w="12076" h="701" extrusionOk="0">
                  <a:moveTo>
                    <a:pt x="0" y="0"/>
                  </a:moveTo>
                  <a:cubicBezTo>
                    <a:pt x="33" y="234"/>
                    <a:pt x="100" y="467"/>
                    <a:pt x="200" y="701"/>
                  </a:cubicBezTo>
                  <a:lnTo>
                    <a:pt x="10908" y="701"/>
                  </a:lnTo>
                  <a:cubicBezTo>
                    <a:pt x="10975" y="667"/>
                    <a:pt x="11008" y="634"/>
                    <a:pt x="11075" y="601"/>
                  </a:cubicBezTo>
                  <a:lnTo>
                    <a:pt x="11809" y="167"/>
                  </a:lnTo>
                  <a:lnTo>
                    <a:pt x="12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02405;p122">
              <a:extLst>
                <a:ext uri="{FF2B5EF4-FFF2-40B4-BE49-F238E27FC236}">
                  <a16:creationId xmlns:a16="http://schemas.microsoft.com/office/drawing/2014/main" id="{7431371E-022E-40C9-9E3B-A0E736EEC09F}"/>
                </a:ext>
              </a:extLst>
            </p:cNvPr>
            <p:cNvSpPr/>
            <p:nvPr/>
          </p:nvSpPr>
          <p:spPr>
            <a:xfrm>
              <a:off x="4535900" y="2397150"/>
              <a:ext cx="218525" cy="7550"/>
            </a:xfrm>
            <a:custGeom>
              <a:avLst/>
              <a:gdLst/>
              <a:ahLst/>
              <a:cxnLst/>
              <a:rect l="l" t="t" r="r" b="b"/>
              <a:pathLst>
                <a:path w="8741" h="302" extrusionOk="0">
                  <a:moveTo>
                    <a:pt x="1" y="1"/>
                  </a:moveTo>
                  <a:cubicBezTo>
                    <a:pt x="68" y="101"/>
                    <a:pt x="134" y="201"/>
                    <a:pt x="234" y="301"/>
                  </a:cubicBezTo>
                  <a:lnTo>
                    <a:pt x="8173" y="301"/>
                  </a:lnTo>
                  <a:lnTo>
                    <a:pt x="8307" y="234"/>
                  </a:lnTo>
                  <a:lnTo>
                    <a:pt x="87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02406;p122">
              <a:extLst>
                <a:ext uri="{FF2B5EF4-FFF2-40B4-BE49-F238E27FC236}">
                  <a16:creationId xmlns:a16="http://schemas.microsoft.com/office/drawing/2014/main" id="{0DA6689B-CEA0-4615-A9D1-F20D69C4A676}"/>
                </a:ext>
              </a:extLst>
            </p:cNvPr>
            <p:cNvSpPr/>
            <p:nvPr/>
          </p:nvSpPr>
          <p:spPr>
            <a:xfrm>
              <a:off x="4564275" y="2428025"/>
              <a:ext cx="130100" cy="17525"/>
            </a:xfrm>
            <a:custGeom>
              <a:avLst/>
              <a:gdLst/>
              <a:ahLst/>
              <a:cxnLst/>
              <a:rect l="l" t="t" r="r" b="b"/>
              <a:pathLst>
                <a:path w="5204" h="701" extrusionOk="0">
                  <a:moveTo>
                    <a:pt x="0" y="0"/>
                  </a:moveTo>
                  <a:cubicBezTo>
                    <a:pt x="234" y="167"/>
                    <a:pt x="467" y="300"/>
                    <a:pt x="734" y="400"/>
                  </a:cubicBezTo>
                  <a:cubicBezTo>
                    <a:pt x="967" y="500"/>
                    <a:pt x="1201" y="600"/>
                    <a:pt x="1468" y="667"/>
                  </a:cubicBezTo>
                  <a:lnTo>
                    <a:pt x="1735" y="701"/>
                  </a:lnTo>
                  <a:lnTo>
                    <a:pt x="3202" y="701"/>
                  </a:lnTo>
                  <a:cubicBezTo>
                    <a:pt x="3302" y="667"/>
                    <a:pt x="3469" y="634"/>
                    <a:pt x="3603" y="600"/>
                  </a:cubicBezTo>
                  <a:cubicBezTo>
                    <a:pt x="3836" y="534"/>
                    <a:pt x="4036" y="467"/>
                    <a:pt x="4303" y="367"/>
                  </a:cubicBezTo>
                  <a:cubicBezTo>
                    <a:pt x="4603" y="267"/>
                    <a:pt x="4904" y="133"/>
                    <a:pt x="5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02407;p122">
              <a:extLst>
                <a:ext uri="{FF2B5EF4-FFF2-40B4-BE49-F238E27FC236}">
                  <a16:creationId xmlns:a16="http://schemas.microsoft.com/office/drawing/2014/main" id="{081D7E62-6A96-4B5C-9B12-B51E22BB3147}"/>
                </a:ext>
              </a:extLst>
            </p:cNvPr>
            <p:cNvSpPr/>
            <p:nvPr/>
          </p:nvSpPr>
          <p:spPr>
            <a:xfrm>
              <a:off x="4760225" y="1844750"/>
              <a:ext cx="73425" cy="272025"/>
            </a:xfrm>
            <a:custGeom>
              <a:avLst/>
              <a:gdLst/>
              <a:ahLst/>
              <a:cxnLst/>
              <a:rect l="l" t="t" r="r" b="b"/>
              <a:pathLst>
                <a:path w="2937" h="10881" extrusionOk="0">
                  <a:moveTo>
                    <a:pt x="39" y="1"/>
                  </a:moveTo>
                  <a:cubicBezTo>
                    <a:pt x="18" y="1"/>
                    <a:pt x="1" y="24"/>
                    <a:pt x="1" y="48"/>
                  </a:cubicBezTo>
                  <a:cubicBezTo>
                    <a:pt x="68" y="515"/>
                    <a:pt x="201" y="982"/>
                    <a:pt x="301" y="1449"/>
                  </a:cubicBezTo>
                  <a:cubicBezTo>
                    <a:pt x="401" y="1916"/>
                    <a:pt x="501" y="2349"/>
                    <a:pt x="601" y="2783"/>
                  </a:cubicBezTo>
                  <a:cubicBezTo>
                    <a:pt x="802" y="3684"/>
                    <a:pt x="1035" y="4618"/>
                    <a:pt x="1302" y="5518"/>
                  </a:cubicBezTo>
                  <a:cubicBezTo>
                    <a:pt x="1535" y="6452"/>
                    <a:pt x="1769" y="7320"/>
                    <a:pt x="2036" y="8220"/>
                  </a:cubicBezTo>
                  <a:cubicBezTo>
                    <a:pt x="2269" y="9121"/>
                    <a:pt x="2536" y="9988"/>
                    <a:pt x="2870" y="10855"/>
                  </a:cubicBezTo>
                  <a:cubicBezTo>
                    <a:pt x="2886" y="10872"/>
                    <a:pt x="2903" y="10880"/>
                    <a:pt x="2916" y="10880"/>
                  </a:cubicBezTo>
                  <a:cubicBezTo>
                    <a:pt x="2928" y="10880"/>
                    <a:pt x="2936" y="10872"/>
                    <a:pt x="2936" y="10855"/>
                  </a:cubicBezTo>
                  <a:cubicBezTo>
                    <a:pt x="2803" y="9921"/>
                    <a:pt x="2536" y="9021"/>
                    <a:pt x="2303" y="8120"/>
                  </a:cubicBezTo>
                  <a:cubicBezTo>
                    <a:pt x="2069" y="7186"/>
                    <a:pt x="1836" y="6286"/>
                    <a:pt x="1602" y="5352"/>
                  </a:cubicBezTo>
                  <a:cubicBezTo>
                    <a:pt x="1369" y="4451"/>
                    <a:pt x="1135" y="3550"/>
                    <a:pt x="868" y="2650"/>
                  </a:cubicBezTo>
                  <a:cubicBezTo>
                    <a:pt x="735" y="2216"/>
                    <a:pt x="601" y="1749"/>
                    <a:pt x="468" y="1315"/>
                  </a:cubicBezTo>
                  <a:cubicBezTo>
                    <a:pt x="335" y="882"/>
                    <a:pt x="234" y="415"/>
                    <a:pt x="68" y="14"/>
                  </a:cubicBezTo>
                  <a:cubicBezTo>
                    <a:pt x="58" y="5"/>
                    <a:pt x="48" y="1"/>
                    <a:pt x="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02408;p122">
              <a:extLst>
                <a:ext uri="{FF2B5EF4-FFF2-40B4-BE49-F238E27FC236}">
                  <a16:creationId xmlns:a16="http://schemas.microsoft.com/office/drawing/2014/main" id="{FD860B94-3827-4888-84C6-58EC921A260C}"/>
                </a:ext>
              </a:extLst>
            </p:cNvPr>
            <p:cNvSpPr/>
            <p:nvPr/>
          </p:nvSpPr>
          <p:spPr>
            <a:xfrm>
              <a:off x="4744400" y="2167000"/>
              <a:ext cx="84250" cy="130850"/>
            </a:xfrm>
            <a:custGeom>
              <a:avLst/>
              <a:gdLst/>
              <a:ahLst/>
              <a:cxnLst/>
              <a:rect l="l" t="t" r="r" b="b"/>
              <a:pathLst>
                <a:path w="3370" h="5234" extrusionOk="0">
                  <a:moveTo>
                    <a:pt x="3369" y="0"/>
                  </a:moveTo>
                  <a:lnTo>
                    <a:pt x="3369" y="0"/>
                  </a:lnTo>
                  <a:cubicBezTo>
                    <a:pt x="2068" y="1601"/>
                    <a:pt x="934" y="3336"/>
                    <a:pt x="0" y="5171"/>
                  </a:cubicBezTo>
                  <a:cubicBezTo>
                    <a:pt x="0" y="5216"/>
                    <a:pt x="14" y="5234"/>
                    <a:pt x="32" y="5234"/>
                  </a:cubicBezTo>
                  <a:cubicBezTo>
                    <a:pt x="54" y="5234"/>
                    <a:pt x="82" y="5207"/>
                    <a:pt x="100" y="5171"/>
                  </a:cubicBezTo>
                  <a:cubicBezTo>
                    <a:pt x="701" y="4403"/>
                    <a:pt x="1301" y="3469"/>
                    <a:pt x="1801" y="2669"/>
                  </a:cubicBezTo>
                  <a:cubicBezTo>
                    <a:pt x="2369" y="1802"/>
                    <a:pt x="2902" y="901"/>
                    <a:pt x="33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02409;p122">
              <a:extLst>
                <a:ext uri="{FF2B5EF4-FFF2-40B4-BE49-F238E27FC236}">
                  <a16:creationId xmlns:a16="http://schemas.microsoft.com/office/drawing/2014/main" id="{892E9A60-356F-4774-83EE-A99B04D9B9EF}"/>
                </a:ext>
              </a:extLst>
            </p:cNvPr>
            <p:cNvSpPr/>
            <p:nvPr/>
          </p:nvSpPr>
          <p:spPr>
            <a:xfrm>
              <a:off x="4787375" y="2254300"/>
              <a:ext cx="181950" cy="124450"/>
            </a:xfrm>
            <a:custGeom>
              <a:avLst/>
              <a:gdLst/>
              <a:ahLst/>
              <a:cxnLst/>
              <a:rect l="l" t="t" r="r" b="b"/>
              <a:pathLst>
                <a:path w="7278" h="4978" extrusionOk="0">
                  <a:moveTo>
                    <a:pt x="7253" y="1"/>
                  </a:moveTo>
                  <a:cubicBezTo>
                    <a:pt x="7241" y="1"/>
                    <a:pt x="7219" y="12"/>
                    <a:pt x="7188" y="44"/>
                  </a:cubicBezTo>
                  <a:lnTo>
                    <a:pt x="5386" y="1245"/>
                  </a:lnTo>
                  <a:lnTo>
                    <a:pt x="3585" y="2446"/>
                  </a:lnTo>
                  <a:lnTo>
                    <a:pt x="1817" y="3680"/>
                  </a:lnTo>
                  <a:cubicBezTo>
                    <a:pt x="1217" y="4080"/>
                    <a:pt x="616" y="4514"/>
                    <a:pt x="16" y="4914"/>
                  </a:cubicBezTo>
                  <a:cubicBezTo>
                    <a:pt x="1" y="4959"/>
                    <a:pt x="20" y="4977"/>
                    <a:pt x="51" y="4977"/>
                  </a:cubicBezTo>
                  <a:cubicBezTo>
                    <a:pt x="89" y="4977"/>
                    <a:pt x="146" y="4951"/>
                    <a:pt x="183" y="4914"/>
                  </a:cubicBezTo>
                  <a:cubicBezTo>
                    <a:pt x="750" y="4614"/>
                    <a:pt x="1383" y="4180"/>
                    <a:pt x="1917" y="3847"/>
                  </a:cubicBezTo>
                  <a:cubicBezTo>
                    <a:pt x="2551" y="3480"/>
                    <a:pt x="3151" y="3080"/>
                    <a:pt x="3752" y="2713"/>
                  </a:cubicBezTo>
                  <a:cubicBezTo>
                    <a:pt x="4352" y="2312"/>
                    <a:pt x="4953" y="1912"/>
                    <a:pt x="5520" y="1445"/>
                  </a:cubicBezTo>
                  <a:cubicBezTo>
                    <a:pt x="6020" y="1078"/>
                    <a:pt x="6754" y="511"/>
                    <a:pt x="7188" y="77"/>
                  </a:cubicBezTo>
                  <a:cubicBezTo>
                    <a:pt x="7256" y="55"/>
                    <a:pt x="7278" y="1"/>
                    <a:pt x="72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02410;p122">
              <a:extLst>
                <a:ext uri="{FF2B5EF4-FFF2-40B4-BE49-F238E27FC236}">
                  <a16:creationId xmlns:a16="http://schemas.microsoft.com/office/drawing/2014/main" id="{D2819F70-88FA-4E88-905F-6FA25FBB8DC5}"/>
                </a:ext>
              </a:extLst>
            </p:cNvPr>
            <p:cNvSpPr/>
            <p:nvPr/>
          </p:nvSpPr>
          <p:spPr>
            <a:xfrm>
              <a:off x="4895325" y="2286250"/>
              <a:ext cx="60900" cy="21700"/>
            </a:xfrm>
            <a:custGeom>
              <a:avLst/>
              <a:gdLst/>
              <a:ahLst/>
              <a:cxnLst/>
              <a:rect l="l" t="t" r="r" b="b"/>
              <a:pathLst>
                <a:path w="2436" h="868" extrusionOk="0">
                  <a:moveTo>
                    <a:pt x="2369" y="0"/>
                  </a:moveTo>
                  <a:cubicBezTo>
                    <a:pt x="1936" y="100"/>
                    <a:pt x="1535" y="234"/>
                    <a:pt x="1135" y="367"/>
                  </a:cubicBezTo>
                  <a:cubicBezTo>
                    <a:pt x="735" y="501"/>
                    <a:pt x="368" y="667"/>
                    <a:pt x="1" y="868"/>
                  </a:cubicBezTo>
                  <a:cubicBezTo>
                    <a:pt x="401" y="834"/>
                    <a:pt x="801" y="734"/>
                    <a:pt x="1202" y="567"/>
                  </a:cubicBezTo>
                  <a:cubicBezTo>
                    <a:pt x="1602" y="434"/>
                    <a:pt x="1969" y="267"/>
                    <a:pt x="2336" y="67"/>
                  </a:cubicBezTo>
                  <a:cubicBezTo>
                    <a:pt x="2436" y="34"/>
                    <a:pt x="2436" y="0"/>
                    <a:pt x="23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02411;p122">
              <a:extLst>
                <a:ext uri="{FF2B5EF4-FFF2-40B4-BE49-F238E27FC236}">
                  <a16:creationId xmlns:a16="http://schemas.microsoft.com/office/drawing/2014/main" id="{D0F7C3C4-693F-4C29-A560-6ABB0588D991}"/>
                </a:ext>
              </a:extLst>
            </p:cNvPr>
            <p:cNvSpPr/>
            <p:nvPr/>
          </p:nvSpPr>
          <p:spPr>
            <a:xfrm>
              <a:off x="4996275" y="2123925"/>
              <a:ext cx="167600" cy="147475"/>
            </a:xfrm>
            <a:custGeom>
              <a:avLst/>
              <a:gdLst/>
              <a:ahLst/>
              <a:cxnLst/>
              <a:rect l="l" t="t" r="r" b="b"/>
              <a:pathLst>
                <a:path w="6704" h="5899" extrusionOk="0">
                  <a:moveTo>
                    <a:pt x="3027" y="1"/>
                  </a:moveTo>
                  <a:cubicBezTo>
                    <a:pt x="1423" y="1"/>
                    <a:pt x="1" y="817"/>
                    <a:pt x="199" y="1590"/>
                  </a:cubicBezTo>
                  <a:cubicBezTo>
                    <a:pt x="476" y="2636"/>
                    <a:pt x="2344" y="5898"/>
                    <a:pt x="4386" y="5898"/>
                  </a:cubicBezTo>
                  <a:cubicBezTo>
                    <a:pt x="4558" y="5898"/>
                    <a:pt x="4730" y="5875"/>
                    <a:pt x="4903" y="5826"/>
                  </a:cubicBezTo>
                  <a:cubicBezTo>
                    <a:pt x="6704" y="5292"/>
                    <a:pt x="6404" y="1490"/>
                    <a:pt x="5436" y="756"/>
                  </a:cubicBezTo>
                  <a:cubicBezTo>
                    <a:pt x="4714" y="214"/>
                    <a:pt x="3847" y="1"/>
                    <a:pt x="30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02412;p122">
              <a:extLst>
                <a:ext uri="{FF2B5EF4-FFF2-40B4-BE49-F238E27FC236}">
                  <a16:creationId xmlns:a16="http://schemas.microsoft.com/office/drawing/2014/main" id="{36DF99B5-E6AD-413F-BAC7-9166D079FE90}"/>
                </a:ext>
              </a:extLst>
            </p:cNvPr>
            <p:cNvSpPr/>
            <p:nvPr/>
          </p:nvSpPr>
          <p:spPr>
            <a:xfrm>
              <a:off x="5012925" y="2027500"/>
              <a:ext cx="155950" cy="223050"/>
            </a:xfrm>
            <a:custGeom>
              <a:avLst/>
              <a:gdLst/>
              <a:ahLst/>
              <a:cxnLst/>
              <a:rect l="l" t="t" r="r" b="b"/>
              <a:pathLst>
                <a:path w="6238" h="8922" extrusionOk="0">
                  <a:moveTo>
                    <a:pt x="1059" y="0"/>
                  </a:moveTo>
                  <a:cubicBezTo>
                    <a:pt x="1044" y="0"/>
                    <a:pt x="1036" y="3"/>
                    <a:pt x="1034" y="10"/>
                  </a:cubicBezTo>
                  <a:cubicBezTo>
                    <a:pt x="934" y="877"/>
                    <a:pt x="734" y="1778"/>
                    <a:pt x="567" y="2611"/>
                  </a:cubicBezTo>
                  <a:cubicBezTo>
                    <a:pt x="334" y="3445"/>
                    <a:pt x="134" y="4313"/>
                    <a:pt x="0" y="5180"/>
                  </a:cubicBezTo>
                  <a:cubicBezTo>
                    <a:pt x="648" y="6799"/>
                    <a:pt x="2459" y="8922"/>
                    <a:pt x="3755" y="8922"/>
                  </a:cubicBezTo>
                  <a:cubicBezTo>
                    <a:pt x="3793" y="8922"/>
                    <a:pt x="3832" y="8920"/>
                    <a:pt x="3870" y="8916"/>
                  </a:cubicBezTo>
                  <a:cubicBezTo>
                    <a:pt x="5137" y="8749"/>
                    <a:pt x="5337" y="6281"/>
                    <a:pt x="5304" y="5614"/>
                  </a:cubicBezTo>
                  <a:lnTo>
                    <a:pt x="5304" y="5547"/>
                  </a:lnTo>
                  <a:cubicBezTo>
                    <a:pt x="5304" y="5413"/>
                    <a:pt x="5304" y="5313"/>
                    <a:pt x="5304" y="5180"/>
                  </a:cubicBezTo>
                  <a:cubicBezTo>
                    <a:pt x="5471" y="4079"/>
                    <a:pt x="5804" y="3012"/>
                    <a:pt x="6238" y="1978"/>
                  </a:cubicBezTo>
                  <a:cubicBezTo>
                    <a:pt x="6238" y="1978"/>
                    <a:pt x="1449" y="0"/>
                    <a:pt x="1059"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02413;p122">
              <a:extLst>
                <a:ext uri="{FF2B5EF4-FFF2-40B4-BE49-F238E27FC236}">
                  <a16:creationId xmlns:a16="http://schemas.microsoft.com/office/drawing/2014/main" id="{9FC4A7A6-14BC-4779-BC9B-021DF98489B2}"/>
                </a:ext>
              </a:extLst>
            </p:cNvPr>
            <p:cNvSpPr/>
            <p:nvPr/>
          </p:nvSpPr>
          <p:spPr>
            <a:xfrm>
              <a:off x="5042950" y="2027725"/>
              <a:ext cx="125925" cy="139300"/>
            </a:xfrm>
            <a:custGeom>
              <a:avLst/>
              <a:gdLst/>
              <a:ahLst/>
              <a:cxnLst/>
              <a:rect l="l" t="t" r="r" b="b"/>
              <a:pathLst>
                <a:path w="5037" h="5572" extrusionOk="0">
                  <a:moveTo>
                    <a:pt x="33" y="1"/>
                  </a:moveTo>
                  <a:cubicBezTo>
                    <a:pt x="0" y="1268"/>
                    <a:pt x="133" y="5138"/>
                    <a:pt x="3536" y="5538"/>
                  </a:cubicBezTo>
                  <a:cubicBezTo>
                    <a:pt x="3736" y="5571"/>
                    <a:pt x="3903" y="5571"/>
                    <a:pt x="4103" y="5571"/>
                  </a:cubicBezTo>
                  <a:cubicBezTo>
                    <a:pt x="4103" y="5571"/>
                    <a:pt x="4103" y="5538"/>
                    <a:pt x="4103" y="5538"/>
                  </a:cubicBezTo>
                  <a:cubicBezTo>
                    <a:pt x="4103" y="5404"/>
                    <a:pt x="4103" y="5271"/>
                    <a:pt x="4103" y="5171"/>
                  </a:cubicBezTo>
                  <a:cubicBezTo>
                    <a:pt x="4270" y="4070"/>
                    <a:pt x="4603" y="2969"/>
                    <a:pt x="5037" y="1935"/>
                  </a:cubicBezTo>
                  <a:cubicBezTo>
                    <a:pt x="5037" y="1935"/>
                    <a:pt x="1001" y="301"/>
                    <a:pt x="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02414;p122">
              <a:extLst>
                <a:ext uri="{FF2B5EF4-FFF2-40B4-BE49-F238E27FC236}">
                  <a16:creationId xmlns:a16="http://schemas.microsoft.com/office/drawing/2014/main" id="{88B1253B-EB72-431F-AC92-E6176368D589}"/>
                </a:ext>
              </a:extLst>
            </p:cNvPr>
            <p:cNvSpPr/>
            <p:nvPr/>
          </p:nvSpPr>
          <p:spPr>
            <a:xfrm>
              <a:off x="5011250" y="1808050"/>
              <a:ext cx="253550" cy="330225"/>
            </a:xfrm>
            <a:custGeom>
              <a:avLst/>
              <a:gdLst/>
              <a:ahLst/>
              <a:cxnLst/>
              <a:rect l="l" t="t" r="r" b="b"/>
              <a:pathLst>
                <a:path w="10142" h="13209" extrusionOk="0">
                  <a:moveTo>
                    <a:pt x="5129" y="1"/>
                  </a:moveTo>
                  <a:cubicBezTo>
                    <a:pt x="3327" y="1"/>
                    <a:pt x="1463" y="956"/>
                    <a:pt x="768" y="2683"/>
                  </a:cubicBezTo>
                  <a:cubicBezTo>
                    <a:pt x="0" y="4551"/>
                    <a:pt x="501" y="10155"/>
                    <a:pt x="1735" y="11523"/>
                  </a:cubicBezTo>
                  <a:cubicBezTo>
                    <a:pt x="2706" y="12584"/>
                    <a:pt x="4085" y="13209"/>
                    <a:pt x="5421" y="13209"/>
                  </a:cubicBezTo>
                  <a:cubicBezTo>
                    <a:pt x="6563" y="13209"/>
                    <a:pt x="7674" y="12753"/>
                    <a:pt x="8473" y="11723"/>
                  </a:cubicBezTo>
                  <a:cubicBezTo>
                    <a:pt x="10141" y="9555"/>
                    <a:pt x="9374" y="2250"/>
                    <a:pt x="7973" y="1015"/>
                  </a:cubicBezTo>
                  <a:cubicBezTo>
                    <a:pt x="7210" y="327"/>
                    <a:pt x="6180" y="1"/>
                    <a:pt x="5129"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02415;p122">
              <a:extLst>
                <a:ext uri="{FF2B5EF4-FFF2-40B4-BE49-F238E27FC236}">
                  <a16:creationId xmlns:a16="http://schemas.microsoft.com/office/drawing/2014/main" id="{8625D812-F950-4803-8621-267774827362}"/>
                </a:ext>
              </a:extLst>
            </p:cNvPr>
            <p:cNvSpPr/>
            <p:nvPr/>
          </p:nvSpPr>
          <p:spPr>
            <a:xfrm>
              <a:off x="5051275" y="2093600"/>
              <a:ext cx="25" cy="25"/>
            </a:xfrm>
            <a:custGeom>
              <a:avLst/>
              <a:gdLst/>
              <a:ahLst/>
              <a:cxnLst/>
              <a:rect l="l" t="t" r="r" b="b"/>
              <a:pathLst>
                <a:path w="1" h="1" fill="none" extrusionOk="0">
                  <a:moveTo>
                    <a:pt x="1" y="1"/>
                  </a:moveTo>
                  <a:lnTo>
                    <a:pt x="1" y="1"/>
                  </a:lnTo>
                  <a:close/>
                </a:path>
              </a:pathLst>
            </a:custGeom>
            <a:noFill/>
            <a:ln w="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02416;p122">
              <a:extLst>
                <a:ext uri="{FF2B5EF4-FFF2-40B4-BE49-F238E27FC236}">
                  <a16:creationId xmlns:a16="http://schemas.microsoft.com/office/drawing/2014/main" id="{09AD3A13-2E71-4DA3-B2BF-93BB81F3FC12}"/>
                </a:ext>
              </a:extLst>
            </p:cNvPr>
            <p:cNvSpPr/>
            <p:nvPr/>
          </p:nvSpPr>
          <p:spPr>
            <a:xfrm>
              <a:off x="5128825" y="1977700"/>
              <a:ext cx="10875" cy="25025"/>
            </a:xfrm>
            <a:custGeom>
              <a:avLst/>
              <a:gdLst/>
              <a:ahLst/>
              <a:cxnLst/>
              <a:rect l="l" t="t" r="r" b="b"/>
              <a:pathLst>
                <a:path w="435" h="1001" extrusionOk="0">
                  <a:moveTo>
                    <a:pt x="334" y="0"/>
                  </a:moveTo>
                  <a:lnTo>
                    <a:pt x="334" y="0"/>
                  </a:lnTo>
                  <a:cubicBezTo>
                    <a:pt x="334" y="0"/>
                    <a:pt x="301" y="0"/>
                    <a:pt x="301" y="34"/>
                  </a:cubicBezTo>
                  <a:cubicBezTo>
                    <a:pt x="334" y="434"/>
                    <a:pt x="334" y="867"/>
                    <a:pt x="1" y="1001"/>
                  </a:cubicBezTo>
                  <a:cubicBezTo>
                    <a:pt x="434" y="934"/>
                    <a:pt x="434" y="367"/>
                    <a:pt x="3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02417;p122">
              <a:extLst>
                <a:ext uri="{FF2B5EF4-FFF2-40B4-BE49-F238E27FC236}">
                  <a16:creationId xmlns:a16="http://schemas.microsoft.com/office/drawing/2014/main" id="{45A13284-F8F8-4CA0-80F4-3D649841B31F}"/>
                </a:ext>
              </a:extLst>
            </p:cNvPr>
            <p:cNvSpPr/>
            <p:nvPr/>
          </p:nvSpPr>
          <p:spPr>
            <a:xfrm>
              <a:off x="5112150" y="1968525"/>
              <a:ext cx="29225" cy="30875"/>
            </a:xfrm>
            <a:custGeom>
              <a:avLst/>
              <a:gdLst/>
              <a:ahLst/>
              <a:cxnLst/>
              <a:rect l="l" t="t" r="r" b="b"/>
              <a:pathLst>
                <a:path w="1169" h="1235" extrusionOk="0">
                  <a:moveTo>
                    <a:pt x="634" y="0"/>
                  </a:moveTo>
                  <a:cubicBezTo>
                    <a:pt x="1" y="0"/>
                    <a:pt x="67" y="1234"/>
                    <a:pt x="634" y="1234"/>
                  </a:cubicBezTo>
                  <a:cubicBezTo>
                    <a:pt x="1168" y="1234"/>
                    <a:pt x="1168" y="0"/>
                    <a:pt x="6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02418;p122">
              <a:extLst>
                <a:ext uri="{FF2B5EF4-FFF2-40B4-BE49-F238E27FC236}">
                  <a16:creationId xmlns:a16="http://schemas.microsoft.com/office/drawing/2014/main" id="{F106E8BC-775D-4D86-A78D-3748E2D58441}"/>
                </a:ext>
              </a:extLst>
            </p:cNvPr>
            <p:cNvSpPr/>
            <p:nvPr/>
          </p:nvSpPr>
          <p:spPr>
            <a:xfrm>
              <a:off x="5193050" y="1973525"/>
              <a:ext cx="12525" cy="24200"/>
            </a:xfrm>
            <a:custGeom>
              <a:avLst/>
              <a:gdLst/>
              <a:ahLst/>
              <a:cxnLst/>
              <a:rect l="l" t="t" r="r" b="b"/>
              <a:pathLst>
                <a:path w="501" h="968" extrusionOk="0">
                  <a:moveTo>
                    <a:pt x="34" y="0"/>
                  </a:moveTo>
                  <a:lnTo>
                    <a:pt x="34" y="0"/>
                  </a:lnTo>
                  <a:cubicBezTo>
                    <a:pt x="0" y="367"/>
                    <a:pt x="67" y="934"/>
                    <a:pt x="501" y="968"/>
                  </a:cubicBezTo>
                  <a:lnTo>
                    <a:pt x="501" y="934"/>
                  </a:lnTo>
                  <a:cubicBezTo>
                    <a:pt x="134" y="868"/>
                    <a:pt x="67" y="401"/>
                    <a:pt x="67" y="34"/>
                  </a:cubicBezTo>
                  <a:cubicBezTo>
                    <a:pt x="67" y="0"/>
                    <a:pt x="34" y="0"/>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02419;p122">
              <a:extLst>
                <a:ext uri="{FF2B5EF4-FFF2-40B4-BE49-F238E27FC236}">
                  <a16:creationId xmlns:a16="http://schemas.microsoft.com/office/drawing/2014/main" id="{B0144974-14C7-4489-BB4F-A6AE4810DDAE}"/>
                </a:ext>
              </a:extLst>
            </p:cNvPr>
            <p:cNvSpPr/>
            <p:nvPr/>
          </p:nvSpPr>
          <p:spPr>
            <a:xfrm>
              <a:off x="5189225" y="1963375"/>
              <a:ext cx="29975" cy="30250"/>
            </a:xfrm>
            <a:custGeom>
              <a:avLst/>
              <a:gdLst/>
              <a:ahLst/>
              <a:cxnLst/>
              <a:rect l="l" t="t" r="r" b="b"/>
              <a:pathLst>
                <a:path w="1199" h="1210" extrusionOk="0">
                  <a:moveTo>
                    <a:pt x="588" y="0"/>
                  </a:moveTo>
                  <a:cubicBezTo>
                    <a:pt x="566" y="0"/>
                    <a:pt x="544" y="2"/>
                    <a:pt x="520" y="6"/>
                  </a:cubicBezTo>
                  <a:cubicBezTo>
                    <a:pt x="1" y="39"/>
                    <a:pt x="82" y="1210"/>
                    <a:pt x="610" y="1210"/>
                  </a:cubicBezTo>
                  <a:cubicBezTo>
                    <a:pt x="624" y="1210"/>
                    <a:pt x="639" y="1209"/>
                    <a:pt x="654" y="1207"/>
                  </a:cubicBezTo>
                  <a:cubicBezTo>
                    <a:pt x="1199" y="1143"/>
                    <a:pt x="1127" y="0"/>
                    <a:pt x="58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02420;p122">
              <a:extLst>
                <a:ext uri="{FF2B5EF4-FFF2-40B4-BE49-F238E27FC236}">
                  <a16:creationId xmlns:a16="http://schemas.microsoft.com/office/drawing/2014/main" id="{BFE4D777-4BE6-4562-980B-8E56219C90A3}"/>
                </a:ext>
              </a:extLst>
            </p:cNvPr>
            <p:cNvSpPr/>
            <p:nvPr/>
          </p:nvSpPr>
          <p:spPr>
            <a:xfrm>
              <a:off x="5104175" y="1932875"/>
              <a:ext cx="34700" cy="22575"/>
            </a:xfrm>
            <a:custGeom>
              <a:avLst/>
              <a:gdLst/>
              <a:ahLst/>
              <a:cxnLst/>
              <a:rect l="l" t="t" r="r" b="b"/>
              <a:pathLst>
                <a:path w="1388" h="903" extrusionOk="0">
                  <a:moveTo>
                    <a:pt x="902" y="0"/>
                  </a:moveTo>
                  <a:cubicBezTo>
                    <a:pt x="816" y="0"/>
                    <a:pt x="732" y="19"/>
                    <a:pt x="653" y="59"/>
                  </a:cubicBezTo>
                  <a:cubicBezTo>
                    <a:pt x="420" y="125"/>
                    <a:pt x="220" y="292"/>
                    <a:pt x="120" y="492"/>
                  </a:cubicBezTo>
                  <a:cubicBezTo>
                    <a:pt x="0" y="671"/>
                    <a:pt x="147" y="903"/>
                    <a:pt x="370" y="903"/>
                  </a:cubicBezTo>
                  <a:cubicBezTo>
                    <a:pt x="397" y="903"/>
                    <a:pt x="425" y="900"/>
                    <a:pt x="453" y="893"/>
                  </a:cubicBezTo>
                  <a:cubicBezTo>
                    <a:pt x="587" y="859"/>
                    <a:pt x="753" y="759"/>
                    <a:pt x="920" y="692"/>
                  </a:cubicBezTo>
                  <a:cubicBezTo>
                    <a:pt x="1087" y="659"/>
                    <a:pt x="1220" y="559"/>
                    <a:pt x="1354" y="426"/>
                  </a:cubicBezTo>
                  <a:cubicBezTo>
                    <a:pt x="1387" y="325"/>
                    <a:pt x="1387" y="192"/>
                    <a:pt x="1287" y="125"/>
                  </a:cubicBezTo>
                  <a:cubicBezTo>
                    <a:pt x="1166" y="44"/>
                    <a:pt x="1032" y="0"/>
                    <a:pt x="9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02421;p122">
              <a:extLst>
                <a:ext uri="{FF2B5EF4-FFF2-40B4-BE49-F238E27FC236}">
                  <a16:creationId xmlns:a16="http://schemas.microsoft.com/office/drawing/2014/main" id="{D4A8DD26-DD1B-4F5E-9BB8-2E6D10F758CA}"/>
                </a:ext>
              </a:extLst>
            </p:cNvPr>
            <p:cNvSpPr/>
            <p:nvPr/>
          </p:nvSpPr>
          <p:spPr>
            <a:xfrm>
              <a:off x="5187200" y="1927675"/>
              <a:ext cx="35700" cy="20100"/>
            </a:xfrm>
            <a:custGeom>
              <a:avLst/>
              <a:gdLst/>
              <a:ahLst/>
              <a:cxnLst/>
              <a:rect l="l" t="t" r="r" b="b"/>
              <a:pathLst>
                <a:path w="1428" h="804" extrusionOk="0">
                  <a:moveTo>
                    <a:pt x="482" y="1"/>
                  </a:moveTo>
                  <a:cubicBezTo>
                    <a:pt x="327" y="1"/>
                    <a:pt x="182" y="53"/>
                    <a:pt x="68" y="166"/>
                  </a:cubicBezTo>
                  <a:cubicBezTo>
                    <a:pt x="1" y="267"/>
                    <a:pt x="1" y="400"/>
                    <a:pt x="68" y="500"/>
                  </a:cubicBezTo>
                  <a:cubicBezTo>
                    <a:pt x="201" y="600"/>
                    <a:pt x="368" y="667"/>
                    <a:pt x="535" y="700"/>
                  </a:cubicBezTo>
                  <a:cubicBezTo>
                    <a:pt x="701" y="734"/>
                    <a:pt x="868" y="767"/>
                    <a:pt x="1035" y="800"/>
                  </a:cubicBezTo>
                  <a:cubicBezTo>
                    <a:pt x="1048" y="802"/>
                    <a:pt x="1062" y="803"/>
                    <a:pt x="1075" y="803"/>
                  </a:cubicBezTo>
                  <a:cubicBezTo>
                    <a:pt x="1287" y="803"/>
                    <a:pt x="1428" y="555"/>
                    <a:pt x="1302" y="367"/>
                  </a:cubicBezTo>
                  <a:cubicBezTo>
                    <a:pt x="1135" y="166"/>
                    <a:pt x="935" y="66"/>
                    <a:pt x="701" y="33"/>
                  </a:cubicBezTo>
                  <a:cubicBezTo>
                    <a:pt x="627" y="12"/>
                    <a:pt x="553" y="1"/>
                    <a:pt x="4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02422;p122">
              <a:extLst>
                <a:ext uri="{FF2B5EF4-FFF2-40B4-BE49-F238E27FC236}">
                  <a16:creationId xmlns:a16="http://schemas.microsoft.com/office/drawing/2014/main" id="{A2A594B8-4309-4227-85D3-5BAD26B0ADA3}"/>
                </a:ext>
              </a:extLst>
            </p:cNvPr>
            <p:cNvSpPr/>
            <p:nvPr/>
          </p:nvSpPr>
          <p:spPr>
            <a:xfrm>
              <a:off x="5133000" y="2062750"/>
              <a:ext cx="20050" cy="8375"/>
            </a:xfrm>
            <a:custGeom>
              <a:avLst/>
              <a:gdLst/>
              <a:ahLst/>
              <a:cxnLst/>
              <a:rect l="l" t="t" r="r" b="b"/>
              <a:pathLst>
                <a:path w="802" h="335" extrusionOk="0">
                  <a:moveTo>
                    <a:pt x="1" y="1"/>
                  </a:moveTo>
                  <a:cubicBezTo>
                    <a:pt x="67" y="167"/>
                    <a:pt x="167" y="301"/>
                    <a:pt x="334" y="334"/>
                  </a:cubicBezTo>
                  <a:cubicBezTo>
                    <a:pt x="501" y="334"/>
                    <a:pt x="701" y="267"/>
                    <a:pt x="801" y="101"/>
                  </a:cubicBezTo>
                  <a:lnTo>
                    <a:pt x="801" y="67"/>
                  </a:lnTo>
                  <a:cubicBezTo>
                    <a:pt x="668" y="134"/>
                    <a:pt x="534" y="201"/>
                    <a:pt x="368" y="201"/>
                  </a:cubicBezTo>
                  <a:cubicBezTo>
                    <a:pt x="234" y="201"/>
                    <a:pt x="134" y="67"/>
                    <a:pt x="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02423;p122">
              <a:extLst>
                <a:ext uri="{FF2B5EF4-FFF2-40B4-BE49-F238E27FC236}">
                  <a16:creationId xmlns:a16="http://schemas.microsoft.com/office/drawing/2014/main" id="{F4B54068-7760-48E9-B996-E653EBFA1E03}"/>
                </a:ext>
              </a:extLst>
            </p:cNvPr>
            <p:cNvSpPr/>
            <p:nvPr/>
          </p:nvSpPr>
          <p:spPr>
            <a:xfrm>
              <a:off x="5142425" y="1929525"/>
              <a:ext cx="55650" cy="118025"/>
            </a:xfrm>
            <a:custGeom>
              <a:avLst/>
              <a:gdLst/>
              <a:ahLst/>
              <a:cxnLst/>
              <a:rect l="l" t="t" r="r" b="b"/>
              <a:pathLst>
                <a:path w="2226" h="4721" extrusionOk="0">
                  <a:moveTo>
                    <a:pt x="1508" y="1"/>
                  </a:moveTo>
                  <a:cubicBezTo>
                    <a:pt x="1483" y="1"/>
                    <a:pt x="1458" y="9"/>
                    <a:pt x="1458" y="26"/>
                  </a:cubicBezTo>
                  <a:cubicBezTo>
                    <a:pt x="1558" y="1260"/>
                    <a:pt x="1825" y="2428"/>
                    <a:pt x="1925" y="3662"/>
                  </a:cubicBezTo>
                  <a:cubicBezTo>
                    <a:pt x="1725" y="3595"/>
                    <a:pt x="1525" y="3528"/>
                    <a:pt x="1325" y="3495"/>
                  </a:cubicBezTo>
                  <a:lnTo>
                    <a:pt x="1325" y="3495"/>
                  </a:lnTo>
                  <a:cubicBezTo>
                    <a:pt x="1291" y="3495"/>
                    <a:pt x="1425" y="4329"/>
                    <a:pt x="1425" y="4496"/>
                  </a:cubicBezTo>
                  <a:cubicBezTo>
                    <a:pt x="1340" y="4507"/>
                    <a:pt x="1257" y="4512"/>
                    <a:pt x="1174" y="4512"/>
                  </a:cubicBezTo>
                  <a:cubicBezTo>
                    <a:pt x="769" y="4512"/>
                    <a:pt x="390" y="4378"/>
                    <a:pt x="57" y="4129"/>
                  </a:cubicBezTo>
                  <a:cubicBezTo>
                    <a:pt x="48" y="4119"/>
                    <a:pt x="38" y="4115"/>
                    <a:pt x="30" y="4115"/>
                  </a:cubicBezTo>
                  <a:cubicBezTo>
                    <a:pt x="10" y="4115"/>
                    <a:pt x="0" y="4138"/>
                    <a:pt x="24" y="4162"/>
                  </a:cubicBezTo>
                  <a:cubicBezTo>
                    <a:pt x="224" y="4462"/>
                    <a:pt x="558" y="4662"/>
                    <a:pt x="925" y="4696"/>
                  </a:cubicBezTo>
                  <a:cubicBezTo>
                    <a:pt x="991" y="4712"/>
                    <a:pt x="1066" y="4721"/>
                    <a:pt x="1146" y="4721"/>
                  </a:cubicBezTo>
                  <a:cubicBezTo>
                    <a:pt x="1225" y="4721"/>
                    <a:pt x="1308" y="4712"/>
                    <a:pt x="1392" y="4696"/>
                  </a:cubicBezTo>
                  <a:lnTo>
                    <a:pt x="1558" y="4696"/>
                  </a:lnTo>
                  <a:cubicBezTo>
                    <a:pt x="1592" y="4696"/>
                    <a:pt x="1625" y="4662"/>
                    <a:pt x="1625" y="4596"/>
                  </a:cubicBezTo>
                  <a:cubicBezTo>
                    <a:pt x="1625" y="4596"/>
                    <a:pt x="1625" y="4596"/>
                    <a:pt x="1625" y="4562"/>
                  </a:cubicBezTo>
                  <a:lnTo>
                    <a:pt x="1625" y="4529"/>
                  </a:lnTo>
                  <a:cubicBezTo>
                    <a:pt x="1625" y="4229"/>
                    <a:pt x="1558" y="3795"/>
                    <a:pt x="1558" y="3795"/>
                  </a:cubicBezTo>
                  <a:lnTo>
                    <a:pt x="1558" y="3795"/>
                  </a:lnTo>
                  <a:cubicBezTo>
                    <a:pt x="1660" y="3846"/>
                    <a:pt x="1992" y="3973"/>
                    <a:pt x="2146" y="3973"/>
                  </a:cubicBezTo>
                  <a:cubicBezTo>
                    <a:pt x="2195" y="3973"/>
                    <a:pt x="2225" y="3961"/>
                    <a:pt x="2225" y="3929"/>
                  </a:cubicBezTo>
                  <a:cubicBezTo>
                    <a:pt x="2125" y="2594"/>
                    <a:pt x="1892" y="1293"/>
                    <a:pt x="1558" y="26"/>
                  </a:cubicBezTo>
                  <a:cubicBezTo>
                    <a:pt x="1558" y="9"/>
                    <a:pt x="1533" y="1"/>
                    <a:pt x="15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02424;p122">
              <a:extLst>
                <a:ext uri="{FF2B5EF4-FFF2-40B4-BE49-F238E27FC236}">
                  <a16:creationId xmlns:a16="http://schemas.microsoft.com/office/drawing/2014/main" id="{EB9C8853-CD06-42B9-8718-21ABFECF2D6D}"/>
                </a:ext>
              </a:extLst>
            </p:cNvPr>
            <p:cNvSpPr/>
            <p:nvPr/>
          </p:nvSpPr>
          <p:spPr>
            <a:xfrm>
              <a:off x="5138850" y="2033575"/>
              <a:ext cx="33375" cy="23900"/>
            </a:xfrm>
            <a:custGeom>
              <a:avLst/>
              <a:gdLst/>
              <a:ahLst/>
              <a:cxnLst/>
              <a:rect l="l" t="t" r="r" b="b"/>
              <a:pathLst>
                <a:path w="1335" h="956" extrusionOk="0">
                  <a:moveTo>
                    <a:pt x="167" y="0"/>
                  </a:moveTo>
                  <a:cubicBezTo>
                    <a:pt x="100" y="100"/>
                    <a:pt x="67" y="234"/>
                    <a:pt x="33" y="367"/>
                  </a:cubicBezTo>
                  <a:cubicBezTo>
                    <a:pt x="0" y="601"/>
                    <a:pt x="33" y="867"/>
                    <a:pt x="334" y="934"/>
                  </a:cubicBezTo>
                  <a:cubicBezTo>
                    <a:pt x="389" y="948"/>
                    <a:pt x="444" y="956"/>
                    <a:pt x="500" y="956"/>
                  </a:cubicBezTo>
                  <a:cubicBezTo>
                    <a:pt x="578" y="956"/>
                    <a:pt x="656" y="940"/>
                    <a:pt x="734" y="901"/>
                  </a:cubicBezTo>
                  <a:cubicBezTo>
                    <a:pt x="967" y="767"/>
                    <a:pt x="1168" y="601"/>
                    <a:pt x="1334" y="400"/>
                  </a:cubicBezTo>
                  <a:cubicBezTo>
                    <a:pt x="901" y="400"/>
                    <a:pt x="500" y="234"/>
                    <a:pt x="1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02425;p122">
              <a:extLst>
                <a:ext uri="{FF2B5EF4-FFF2-40B4-BE49-F238E27FC236}">
                  <a16:creationId xmlns:a16="http://schemas.microsoft.com/office/drawing/2014/main" id="{94A689DD-1C07-4E48-AB98-5489D0B67ECF}"/>
                </a:ext>
              </a:extLst>
            </p:cNvPr>
            <p:cNvSpPr/>
            <p:nvPr/>
          </p:nvSpPr>
          <p:spPr>
            <a:xfrm>
              <a:off x="5138850" y="2042750"/>
              <a:ext cx="18350" cy="14725"/>
            </a:xfrm>
            <a:custGeom>
              <a:avLst/>
              <a:gdLst/>
              <a:ahLst/>
              <a:cxnLst/>
              <a:rect l="l" t="t" r="r" b="b"/>
              <a:pathLst>
                <a:path w="734" h="589" extrusionOk="0">
                  <a:moveTo>
                    <a:pt x="33" y="0"/>
                  </a:moveTo>
                  <a:cubicBezTo>
                    <a:pt x="0" y="234"/>
                    <a:pt x="33" y="500"/>
                    <a:pt x="334" y="567"/>
                  </a:cubicBezTo>
                  <a:cubicBezTo>
                    <a:pt x="389" y="581"/>
                    <a:pt x="444" y="589"/>
                    <a:pt x="500" y="589"/>
                  </a:cubicBezTo>
                  <a:cubicBezTo>
                    <a:pt x="578" y="589"/>
                    <a:pt x="656" y="573"/>
                    <a:pt x="734" y="534"/>
                  </a:cubicBezTo>
                  <a:cubicBezTo>
                    <a:pt x="667" y="200"/>
                    <a:pt x="367" y="0"/>
                    <a:pt x="33" y="0"/>
                  </a:cubicBezTo>
                  <a:close/>
                </a:path>
              </a:pathLst>
            </a:custGeom>
            <a:solidFill>
              <a:srgbClr val="FF9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02426;p122">
              <a:extLst>
                <a:ext uri="{FF2B5EF4-FFF2-40B4-BE49-F238E27FC236}">
                  <a16:creationId xmlns:a16="http://schemas.microsoft.com/office/drawing/2014/main" id="{52EA5E61-1C56-4C3E-B13D-8EA6899071D2}"/>
                </a:ext>
              </a:extLst>
            </p:cNvPr>
            <p:cNvSpPr/>
            <p:nvPr/>
          </p:nvSpPr>
          <p:spPr>
            <a:xfrm>
              <a:off x="4987975" y="1749275"/>
              <a:ext cx="285975" cy="240975"/>
            </a:xfrm>
            <a:custGeom>
              <a:avLst/>
              <a:gdLst/>
              <a:ahLst/>
              <a:cxnLst/>
              <a:rect l="l" t="t" r="r" b="b"/>
              <a:pathLst>
                <a:path w="11439" h="9639" extrusionOk="0">
                  <a:moveTo>
                    <a:pt x="9715" y="0"/>
                  </a:moveTo>
                  <a:cubicBezTo>
                    <a:pt x="9357" y="0"/>
                    <a:pt x="8972" y="241"/>
                    <a:pt x="8737" y="664"/>
                  </a:cubicBezTo>
                  <a:cubicBezTo>
                    <a:pt x="8937" y="898"/>
                    <a:pt x="9071" y="1198"/>
                    <a:pt x="9071" y="1532"/>
                  </a:cubicBezTo>
                  <a:cubicBezTo>
                    <a:pt x="9104" y="1982"/>
                    <a:pt x="8921" y="2216"/>
                    <a:pt x="8741" y="2216"/>
                  </a:cubicBezTo>
                  <a:cubicBezTo>
                    <a:pt x="8562" y="2216"/>
                    <a:pt x="8387" y="1982"/>
                    <a:pt x="8437" y="1498"/>
                  </a:cubicBezTo>
                  <a:cubicBezTo>
                    <a:pt x="8470" y="1198"/>
                    <a:pt x="8570" y="898"/>
                    <a:pt x="8737" y="664"/>
                  </a:cubicBezTo>
                  <a:cubicBezTo>
                    <a:pt x="8558" y="468"/>
                    <a:pt x="8322" y="367"/>
                    <a:pt x="8090" y="367"/>
                  </a:cubicBezTo>
                  <a:cubicBezTo>
                    <a:pt x="7889" y="367"/>
                    <a:pt x="7691" y="443"/>
                    <a:pt x="7536" y="598"/>
                  </a:cubicBezTo>
                  <a:cubicBezTo>
                    <a:pt x="7203" y="898"/>
                    <a:pt x="6936" y="1298"/>
                    <a:pt x="6769" y="1732"/>
                  </a:cubicBezTo>
                  <a:cubicBezTo>
                    <a:pt x="6769" y="1732"/>
                    <a:pt x="5305" y="1366"/>
                    <a:pt x="4089" y="1366"/>
                  </a:cubicBezTo>
                  <a:cubicBezTo>
                    <a:pt x="3506" y="1366"/>
                    <a:pt x="2980" y="1450"/>
                    <a:pt x="2699" y="1698"/>
                  </a:cubicBezTo>
                  <a:cubicBezTo>
                    <a:pt x="2266" y="2032"/>
                    <a:pt x="1966" y="2499"/>
                    <a:pt x="1865" y="3066"/>
                  </a:cubicBezTo>
                  <a:cubicBezTo>
                    <a:pt x="1232" y="3233"/>
                    <a:pt x="665" y="3667"/>
                    <a:pt x="364" y="4267"/>
                  </a:cubicBezTo>
                  <a:cubicBezTo>
                    <a:pt x="0" y="5161"/>
                    <a:pt x="622" y="9638"/>
                    <a:pt x="1936" y="9638"/>
                  </a:cubicBezTo>
                  <a:cubicBezTo>
                    <a:pt x="1946" y="9638"/>
                    <a:pt x="1956" y="9638"/>
                    <a:pt x="1966" y="9638"/>
                  </a:cubicBezTo>
                  <a:cubicBezTo>
                    <a:pt x="2833" y="9571"/>
                    <a:pt x="3066" y="6235"/>
                    <a:pt x="3066" y="6235"/>
                  </a:cubicBezTo>
                  <a:cubicBezTo>
                    <a:pt x="3091" y="6236"/>
                    <a:pt x="3116" y="6236"/>
                    <a:pt x="3140" y="6236"/>
                  </a:cubicBezTo>
                  <a:cubicBezTo>
                    <a:pt x="4046" y="6236"/>
                    <a:pt x="4876" y="5644"/>
                    <a:pt x="5168" y="4767"/>
                  </a:cubicBezTo>
                  <a:cubicBezTo>
                    <a:pt x="5168" y="4767"/>
                    <a:pt x="6623" y="5784"/>
                    <a:pt x="8148" y="5784"/>
                  </a:cubicBezTo>
                  <a:cubicBezTo>
                    <a:pt x="8727" y="5784"/>
                    <a:pt x="9315" y="5638"/>
                    <a:pt x="9838" y="5234"/>
                  </a:cubicBezTo>
                  <a:cubicBezTo>
                    <a:pt x="11439" y="4033"/>
                    <a:pt x="10872" y="631"/>
                    <a:pt x="10138" y="131"/>
                  </a:cubicBezTo>
                  <a:cubicBezTo>
                    <a:pt x="10010" y="42"/>
                    <a:pt x="9865" y="0"/>
                    <a:pt x="97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02427;p122">
              <a:extLst>
                <a:ext uri="{FF2B5EF4-FFF2-40B4-BE49-F238E27FC236}">
                  <a16:creationId xmlns:a16="http://schemas.microsoft.com/office/drawing/2014/main" id="{A471ADD4-AAEA-40D0-A6DF-17D946E2A5BC}"/>
                </a:ext>
              </a:extLst>
            </p:cNvPr>
            <p:cNvSpPr/>
            <p:nvPr/>
          </p:nvSpPr>
          <p:spPr>
            <a:xfrm>
              <a:off x="4968725" y="1952100"/>
              <a:ext cx="75900" cy="90475"/>
            </a:xfrm>
            <a:custGeom>
              <a:avLst/>
              <a:gdLst/>
              <a:ahLst/>
              <a:cxnLst/>
              <a:rect l="l" t="t" r="r" b="b"/>
              <a:pathLst>
                <a:path w="3036" h="3619" extrusionOk="0">
                  <a:moveTo>
                    <a:pt x="1116" y="1"/>
                  </a:moveTo>
                  <a:cubicBezTo>
                    <a:pt x="1031" y="1"/>
                    <a:pt x="948" y="18"/>
                    <a:pt x="868" y="57"/>
                  </a:cubicBezTo>
                  <a:cubicBezTo>
                    <a:pt x="0" y="424"/>
                    <a:pt x="767" y="3092"/>
                    <a:pt x="1701" y="3493"/>
                  </a:cubicBezTo>
                  <a:cubicBezTo>
                    <a:pt x="1851" y="3578"/>
                    <a:pt x="2013" y="3619"/>
                    <a:pt x="2175" y="3619"/>
                  </a:cubicBezTo>
                  <a:cubicBezTo>
                    <a:pt x="2518" y="3619"/>
                    <a:pt x="2854" y="3433"/>
                    <a:pt x="3036" y="3092"/>
                  </a:cubicBezTo>
                  <a:lnTo>
                    <a:pt x="2802" y="1525"/>
                  </a:lnTo>
                  <a:cubicBezTo>
                    <a:pt x="2802" y="1525"/>
                    <a:pt x="1904" y="1"/>
                    <a:pt x="1116"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02428;p122">
              <a:extLst>
                <a:ext uri="{FF2B5EF4-FFF2-40B4-BE49-F238E27FC236}">
                  <a16:creationId xmlns:a16="http://schemas.microsoft.com/office/drawing/2014/main" id="{60B256A7-7797-44E2-A8F1-A29934160E42}"/>
                </a:ext>
              </a:extLst>
            </p:cNvPr>
            <p:cNvSpPr/>
            <p:nvPr/>
          </p:nvSpPr>
          <p:spPr>
            <a:xfrm>
              <a:off x="4996250" y="1971850"/>
              <a:ext cx="36700" cy="58475"/>
            </a:xfrm>
            <a:custGeom>
              <a:avLst/>
              <a:gdLst/>
              <a:ahLst/>
              <a:cxnLst/>
              <a:rect l="l" t="t" r="r" b="b"/>
              <a:pathLst>
                <a:path w="1468" h="2339" extrusionOk="0">
                  <a:moveTo>
                    <a:pt x="0" y="1"/>
                  </a:moveTo>
                  <a:lnTo>
                    <a:pt x="0" y="34"/>
                  </a:lnTo>
                  <a:cubicBezTo>
                    <a:pt x="567" y="401"/>
                    <a:pt x="1001" y="968"/>
                    <a:pt x="1134" y="1669"/>
                  </a:cubicBezTo>
                  <a:cubicBezTo>
                    <a:pt x="1048" y="1475"/>
                    <a:pt x="865" y="1364"/>
                    <a:pt x="673" y="1364"/>
                  </a:cubicBezTo>
                  <a:cubicBezTo>
                    <a:pt x="569" y="1364"/>
                    <a:pt x="462" y="1397"/>
                    <a:pt x="367" y="1468"/>
                  </a:cubicBezTo>
                  <a:cubicBezTo>
                    <a:pt x="334" y="1468"/>
                    <a:pt x="367" y="1502"/>
                    <a:pt x="367" y="1502"/>
                  </a:cubicBezTo>
                  <a:cubicBezTo>
                    <a:pt x="416" y="1488"/>
                    <a:pt x="466" y="1481"/>
                    <a:pt x="516" y="1481"/>
                  </a:cubicBezTo>
                  <a:cubicBezTo>
                    <a:pt x="706" y="1481"/>
                    <a:pt x="895" y="1577"/>
                    <a:pt x="1001" y="1735"/>
                  </a:cubicBezTo>
                  <a:cubicBezTo>
                    <a:pt x="1101" y="1902"/>
                    <a:pt x="1201" y="2102"/>
                    <a:pt x="1268" y="2302"/>
                  </a:cubicBezTo>
                  <a:cubicBezTo>
                    <a:pt x="1280" y="2328"/>
                    <a:pt x="1303" y="2339"/>
                    <a:pt x="1326" y="2339"/>
                  </a:cubicBezTo>
                  <a:cubicBezTo>
                    <a:pt x="1363" y="2339"/>
                    <a:pt x="1401" y="2310"/>
                    <a:pt x="1401" y="2269"/>
                  </a:cubicBezTo>
                  <a:cubicBezTo>
                    <a:pt x="1468" y="1402"/>
                    <a:pt x="901" y="167"/>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02429;p122">
              <a:extLst>
                <a:ext uri="{FF2B5EF4-FFF2-40B4-BE49-F238E27FC236}">
                  <a16:creationId xmlns:a16="http://schemas.microsoft.com/office/drawing/2014/main" id="{9BF1FB9B-197E-4948-B0FD-C20DDE17BD9D}"/>
                </a:ext>
              </a:extLst>
            </p:cNvPr>
            <p:cNvSpPr/>
            <p:nvPr/>
          </p:nvSpPr>
          <p:spPr>
            <a:xfrm>
              <a:off x="4987900" y="2128625"/>
              <a:ext cx="170975" cy="187925"/>
            </a:xfrm>
            <a:custGeom>
              <a:avLst/>
              <a:gdLst/>
              <a:ahLst/>
              <a:cxnLst/>
              <a:rect l="l" t="t" r="r" b="b"/>
              <a:pathLst>
                <a:path w="6839" h="7517" extrusionOk="0">
                  <a:moveTo>
                    <a:pt x="1201" y="1"/>
                  </a:moveTo>
                  <a:lnTo>
                    <a:pt x="0" y="1202"/>
                  </a:lnTo>
                  <a:cubicBezTo>
                    <a:pt x="0" y="1202"/>
                    <a:pt x="3221" y="7516"/>
                    <a:pt x="3396" y="7516"/>
                  </a:cubicBezTo>
                  <a:cubicBezTo>
                    <a:pt x="3400" y="7516"/>
                    <a:pt x="3402" y="7513"/>
                    <a:pt x="3403" y="7506"/>
                  </a:cubicBezTo>
                  <a:lnTo>
                    <a:pt x="4904" y="4904"/>
                  </a:lnTo>
                  <a:lnTo>
                    <a:pt x="6639" y="6939"/>
                  </a:lnTo>
                  <a:lnTo>
                    <a:pt x="6839" y="2169"/>
                  </a:lnTo>
                  <a:lnTo>
                    <a:pt x="6305" y="1235"/>
                  </a:lnTo>
                  <a:lnTo>
                    <a:pt x="4837" y="4271"/>
                  </a:lnTo>
                  <a:lnTo>
                    <a:pt x="12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02430;p122">
              <a:extLst>
                <a:ext uri="{FF2B5EF4-FFF2-40B4-BE49-F238E27FC236}">
                  <a16:creationId xmlns:a16="http://schemas.microsoft.com/office/drawing/2014/main" id="{BD31CD5F-C62E-419B-BC2A-CA7E5CF6DC03}"/>
                </a:ext>
              </a:extLst>
            </p:cNvPr>
            <p:cNvSpPr/>
            <p:nvPr/>
          </p:nvSpPr>
          <p:spPr>
            <a:xfrm>
              <a:off x="4991225" y="2167475"/>
              <a:ext cx="169325" cy="156325"/>
            </a:xfrm>
            <a:custGeom>
              <a:avLst/>
              <a:gdLst/>
              <a:ahLst/>
              <a:cxnLst/>
              <a:rect l="l" t="t" r="r" b="b"/>
              <a:pathLst>
                <a:path w="6773" h="6253" extrusionOk="0">
                  <a:moveTo>
                    <a:pt x="39" y="1"/>
                  </a:moveTo>
                  <a:cubicBezTo>
                    <a:pt x="18" y="1"/>
                    <a:pt x="1" y="24"/>
                    <a:pt x="1" y="48"/>
                  </a:cubicBezTo>
                  <a:cubicBezTo>
                    <a:pt x="468" y="1149"/>
                    <a:pt x="3170" y="6252"/>
                    <a:pt x="3237" y="6252"/>
                  </a:cubicBezTo>
                  <a:cubicBezTo>
                    <a:pt x="3270" y="6252"/>
                    <a:pt x="4604" y="3951"/>
                    <a:pt x="4771" y="3484"/>
                  </a:cubicBezTo>
                  <a:cubicBezTo>
                    <a:pt x="5031" y="3841"/>
                    <a:pt x="6495" y="5656"/>
                    <a:pt x="6600" y="5656"/>
                  </a:cubicBezTo>
                  <a:cubicBezTo>
                    <a:pt x="6603" y="5656"/>
                    <a:pt x="6605" y="5655"/>
                    <a:pt x="6606" y="5652"/>
                  </a:cubicBezTo>
                  <a:cubicBezTo>
                    <a:pt x="6672" y="4785"/>
                    <a:pt x="6739" y="3917"/>
                    <a:pt x="6739" y="3050"/>
                  </a:cubicBezTo>
                  <a:cubicBezTo>
                    <a:pt x="6739" y="2250"/>
                    <a:pt x="6772" y="1449"/>
                    <a:pt x="6739" y="682"/>
                  </a:cubicBezTo>
                  <a:cubicBezTo>
                    <a:pt x="6722" y="665"/>
                    <a:pt x="6706" y="657"/>
                    <a:pt x="6693" y="657"/>
                  </a:cubicBezTo>
                  <a:cubicBezTo>
                    <a:pt x="6681" y="657"/>
                    <a:pt x="6672" y="665"/>
                    <a:pt x="6672" y="682"/>
                  </a:cubicBezTo>
                  <a:cubicBezTo>
                    <a:pt x="6472" y="1416"/>
                    <a:pt x="6472" y="4418"/>
                    <a:pt x="6405" y="5118"/>
                  </a:cubicBezTo>
                  <a:cubicBezTo>
                    <a:pt x="6339" y="5052"/>
                    <a:pt x="4834" y="3383"/>
                    <a:pt x="4772" y="3383"/>
                  </a:cubicBezTo>
                  <a:cubicBezTo>
                    <a:pt x="4772" y="3383"/>
                    <a:pt x="4771" y="3383"/>
                    <a:pt x="4771" y="3384"/>
                  </a:cubicBezTo>
                  <a:cubicBezTo>
                    <a:pt x="4471" y="3784"/>
                    <a:pt x="3370" y="5685"/>
                    <a:pt x="3303" y="5885"/>
                  </a:cubicBezTo>
                  <a:cubicBezTo>
                    <a:pt x="2770" y="4818"/>
                    <a:pt x="701" y="1015"/>
                    <a:pt x="68" y="15"/>
                  </a:cubicBezTo>
                  <a:cubicBezTo>
                    <a:pt x="58" y="5"/>
                    <a:pt x="48" y="1"/>
                    <a:pt x="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02431;p122">
              <a:extLst>
                <a:ext uri="{FF2B5EF4-FFF2-40B4-BE49-F238E27FC236}">
                  <a16:creationId xmlns:a16="http://schemas.microsoft.com/office/drawing/2014/main" id="{80146CCE-25DC-4A50-9536-76F23B0A53D1}"/>
                </a:ext>
              </a:extLst>
            </p:cNvPr>
            <p:cNvSpPr/>
            <p:nvPr/>
          </p:nvSpPr>
          <p:spPr>
            <a:xfrm>
              <a:off x="2735450" y="883575"/>
              <a:ext cx="2120725" cy="3991225"/>
            </a:xfrm>
            <a:custGeom>
              <a:avLst/>
              <a:gdLst/>
              <a:ahLst/>
              <a:cxnLst/>
              <a:rect l="l" t="t" r="r" b="b"/>
              <a:pathLst>
                <a:path w="84829" h="159649" extrusionOk="0">
                  <a:moveTo>
                    <a:pt x="73954" y="4604"/>
                  </a:moveTo>
                  <a:cubicBezTo>
                    <a:pt x="77489" y="4604"/>
                    <a:pt x="80358" y="5638"/>
                    <a:pt x="80358" y="12776"/>
                  </a:cubicBezTo>
                  <a:lnTo>
                    <a:pt x="80358" y="147873"/>
                  </a:lnTo>
                  <a:cubicBezTo>
                    <a:pt x="80358" y="151709"/>
                    <a:pt x="77489" y="154811"/>
                    <a:pt x="73954" y="154811"/>
                  </a:cubicBezTo>
                  <a:lnTo>
                    <a:pt x="10909" y="154811"/>
                  </a:lnTo>
                  <a:cubicBezTo>
                    <a:pt x="7373" y="154811"/>
                    <a:pt x="4504" y="151709"/>
                    <a:pt x="4504" y="147873"/>
                  </a:cubicBezTo>
                  <a:lnTo>
                    <a:pt x="4504" y="12776"/>
                  </a:lnTo>
                  <a:cubicBezTo>
                    <a:pt x="4504" y="4971"/>
                    <a:pt x="7373" y="4637"/>
                    <a:pt x="10909" y="4637"/>
                  </a:cubicBezTo>
                  <a:lnTo>
                    <a:pt x="23551" y="4637"/>
                  </a:lnTo>
                  <a:cubicBezTo>
                    <a:pt x="24285" y="4637"/>
                    <a:pt x="24885" y="5471"/>
                    <a:pt x="24885" y="6505"/>
                  </a:cubicBezTo>
                  <a:lnTo>
                    <a:pt x="24885" y="6939"/>
                  </a:lnTo>
                  <a:cubicBezTo>
                    <a:pt x="24885" y="9374"/>
                    <a:pt x="26186" y="9374"/>
                    <a:pt x="27821" y="9374"/>
                  </a:cubicBezTo>
                  <a:lnTo>
                    <a:pt x="57042" y="9374"/>
                  </a:lnTo>
                  <a:cubicBezTo>
                    <a:pt x="58676" y="9374"/>
                    <a:pt x="59977" y="9374"/>
                    <a:pt x="59977" y="6939"/>
                  </a:cubicBezTo>
                  <a:lnTo>
                    <a:pt x="59977" y="6472"/>
                  </a:lnTo>
                  <a:cubicBezTo>
                    <a:pt x="59977" y="5438"/>
                    <a:pt x="60577" y="4604"/>
                    <a:pt x="61311" y="4604"/>
                  </a:cubicBezTo>
                  <a:close/>
                  <a:moveTo>
                    <a:pt x="7173" y="0"/>
                  </a:moveTo>
                  <a:cubicBezTo>
                    <a:pt x="3203" y="34"/>
                    <a:pt x="1" y="3303"/>
                    <a:pt x="68" y="7272"/>
                  </a:cubicBezTo>
                  <a:lnTo>
                    <a:pt x="68" y="152376"/>
                  </a:lnTo>
                  <a:cubicBezTo>
                    <a:pt x="1" y="156346"/>
                    <a:pt x="3203" y="159581"/>
                    <a:pt x="7173" y="159648"/>
                  </a:cubicBezTo>
                  <a:lnTo>
                    <a:pt x="77690" y="159648"/>
                  </a:lnTo>
                  <a:cubicBezTo>
                    <a:pt x="81659" y="159581"/>
                    <a:pt x="84828" y="156346"/>
                    <a:pt x="84828" y="152376"/>
                  </a:cubicBezTo>
                  <a:lnTo>
                    <a:pt x="84828" y="7272"/>
                  </a:lnTo>
                  <a:cubicBezTo>
                    <a:pt x="84828" y="3303"/>
                    <a:pt x="81659" y="34"/>
                    <a:pt x="776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02432;p122">
              <a:extLst>
                <a:ext uri="{FF2B5EF4-FFF2-40B4-BE49-F238E27FC236}">
                  <a16:creationId xmlns:a16="http://schemas.microsoft.com/office/drawing/2014/main" id="{5294BE11-FBA2-469E-BEF7-443682B98603}"/>
                </a:ext>
              </a:extLst>
            </p:cNvPr>
            <p:cNvSpPr/>
            <p:nvPr/>
          </p:nvSpPr>
          <p:spPr>
            <a:xfrm>
              <a:off x="2848050" y="998650"/>
              <a:ext cx="1896375" cy="3755225"/>
            </a:xfrm>
            <a:custGeom>
              <a:avLst/>
              <a:gdLst/>
              <a:ahLst/>
              <a:cxnLst/>
              <a:rect l="l" t="t" r="r" b="b"/>
              <a:pathLst>
                <a:path w="75855" h="150209" extrusionOk="0">
                  <a:moveTo>
                    <a:pt x="56807" y="1"/>
                  </a:moveTo>
                  <a:cubicBezTo>
                    <a:pt x="56073" y="1"/>
                    <a:pt x="55473" y="835"/>
                    <a:pt x="55473" y="1869"/>
                  </a:cubicBezTo>
                  <a:lnTo>
                    <a:pt x="55473" y="2336"/>
                  </a:lnTo>
                  <a:cubicBezTo>
                    <a:pt x="55473" y="4771"/>
                    <a:pt x="54172" y="4771"/>
                    <a:pt x="52538" y="4771"/>
                  </a:cubicBezTo>
                  <a:lnTo>
                    <a:pt x="23317" y="4771"/>
                  </a:lnTo>
                  <a:cubicBezTo>
                    <a:pt x="21682" y="4771"/>
                    <a:pt x="20381" y="4771"/>
                    <a:pt x="20381" y="2336"/>
                  </a:cubicBezTo>
                  <a:lnTo>
                    <a:pt x="20381" y="1902"/>
                  </a:lnTo>
                  <a:cubicBezTo>
                    <a:pt x="20381" y="868"/>
                    <a:pt x="19781" y="34"/>
                    <a:pt x="19047" y="34"/>
                  </a:cubicBezTo>
                  <a:lnTo>
                    <a:pt x="6405" y="34"/>
                  </a:lnTo>
                  <a:cubicBezTo>
                    <a:pt x="2869" y="34"/>
                    <a:pt x="0" y="368"/>
                    <a:pt x="0" y="8173"/>
                  </a:cubicBezTo>
                  <a:lnTo>
                    <a:pt x="0" y="143270"/>
                  </a:lnTo>
                  <a:cubicBezTo>
                    <a:pt x="0" y="147106"/>
                    <a:pt x="2869" y="150208"/>
                    <a:pt x="6405" y="150208"/>
                  </a:cubicBezTo>
                  <a:lnTo>
                    <a:pt x="69450" y="150208"/>
                  </a:lnTo>
                  <a:cubicBezTo>
                    <a:pt x="72985" y="150208"/>
                    <a:pt x="75854" y="147106"/>
                    <a:pt x="75854" y="143270"/>
                  </a:cubicBezTo>
                  <a:lnTo>
                    <a:pt x="75854" y="8173"/>
                  </a:lnTo>
                  <a:cubicBezTo>
                    <a:pt x="75854" y="1035"/>
                    <a:pt x="72985" y="34"/>
                    <a:pt x="69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02433;p122">
              <a:extLst>
                <a:ext uri="{FF2B5EF4-FFF2-40B4-BE49-F238E27FC236}">
                  <a16:creationId xmlns:a16="http://schemas.microsoft.com/office/drawing/2014/main" id="{65781327-9C47-4B27-A776-AE1BB572D683}"/>
                </a:ext>
              </a:extLst>
            </p:cNvPr>
            <p:cNvSpPr/>
            <p:nvPr/>
          </p:nvSpPr>
          <p:spPr>
            <a:xfrm>
              <a:off x="2980625" y="1628275"/>
              <a:ext cx="38400" cy="58400"/>
            </a:xfrm>
            <a:custGeom>
              <a:avLst/>
              <a:gdLst/>
              <a:ahLst/>
              <a:cxnLst/>
              <a:rect l="l" t="t" r="r" b="b"/>
              <a:pathLst>
                <a:path w="1536" h="2336" extrusionOk="0">
                  <a:moveTo>
                    <a:pt x="735" y="167"/>
                  </a:moveTo>
                  <a:cubicBezTo>
                    <a:pt x="1002" y="167"/>
                    <a:pt x="1235" y="401"/>
                    <a:pt x="1235" y="668"/>
                  </a:cubicBezTo>
                  <a:cubicBezTo>
                    <a:pt x="1235" y="968"/>
                    <a:pt x="1002" y="1168"/>
                    <a:pt x="735" y="1168"/>
                  </a:cubicBezTo>
                  <a:lnTo>
                    <a:pt x="168" y="1168"/>
                  </a:lnTo>
                  <a:lnTo>
                    <a:pt x="168" y="167"/>
                  </a:lnTo>
                  <a:close/>
                  <a:moveTo>
                    <a:pt x="68" y="0"/>
                  </a:moveTo>
                  <a:cubicBezTo>
                    <a:pt x="34" y="0"/>
                    <a:pt x="1" y="34"/>
                    <a:pt x="1" y="101"/>
                  </a:cubicBezTo>
                  <a:lnTo>
                    <a:pt x="1" y="2269"/>
                  </a:lnTo>
                  <a:cubicBezTo>
                    <a:pt x="1" y="2302"/>
                    <a:pt x="34" y="2335"/>
                    <a:pt x="68" y="2335"/>
                  </a:cubicBezTo>
                  <a:cubicBezTo>
                    <a:pt x="101" y="2335"/>
                    <a:pt x="168" y="2302"/>
                    <a:pt x="168" y="2269"/>
                  </a:cubicBezTo>
                  <a:lnTo>
                    <a:pt x="168" y="1335"/>
                  </a:lnTo>
                  <a:lnTo>
                    <a:pt x="735" y="1335"/>
                  </a:lnTo>
                  <a:cubicBezTo>
                    <a:pt x="1535" y="1268"/>
                    <a:pt x="1535" y="67"/>
                    <a:pt x="7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02434;p122">
              <a:extLst>
                <a:ext uri="{FF2B5EF4-FFF2-40B4-BE49-F238E27FC236}">
                  <a16:creationId xmlns:a16="http://schemas.microsoft.com/office/drawing/2014/main" id="{19BD05E0-5D6B-4445-947B-10591D4FFE9D}"/>
                </a:ext>
              </a:extLst>
            </p:cNvPr>
            <p:cNvSpPr/>
            <p:nvPr/>
          </p:nvSpPr>
          <p:spPr>
            <a:xfrm>
              <a:off x="3029000" y="1628275"/>
              <a:ext cx="4200" cy="58400"/>
            </a:xfrm>
            <a:custGeom>
              <a:avLst/>
              <a:gdLst/>
              <a:ahLst/>
              <a:cxnLst/>
              <a:rect l="l" t="t" r="r" b="b"/>
              <a:pathLst>
                <a:path w="168" h="2336" extrusionOk="0">
                  <a:moveTo>
                    <a:pt x="67" y="0"/>
                  </a:moveTo>
                  <a:cubicBezTo>
                    <a:pt x="34" y="0"/>
                    <a:pt x="1" y="34"/>
                    <a:pt x="1" y="101"/>
                  </a:cubicBezTo>
                  <a:lnTo>
                    <a:pt x="1" y="2269"/>
                  </a:lnTo>
                  <a:cubicBezTo>
                    <a:pt x="1" y="2302"/>
                    <a:pt x="34" y="2335"/>
                    <a:pt x="67" y="2335"/>
                  </a:cubicBezTo>
                  <a:cubicBezTo>
                    <a:pt x="101" y="2335"/>
                    <a:pt x="134" y="2302"/>
                    <a:pt x="167" y="2269"/>
                  </a:cubicBezTo>
                  <a:lnTo>
                    <a:pt x="167" y="101"/>
                  </a:lnTo>
                  <a:cubicBezTo>
                    <a:pt x="134" y="34"/>
                    <a:pt x="101" y="0"/>
                    <a:pt x="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02435;p122">
              <a:extLst>
                <a:ext uri="{FF2B5EF4-FFF2-40B4-BE49-F238E27FC236}">
                  <a16:creationId xmlns:a16="http://schemas.microsoft.com/office/drawing/2014/main" id="{DC2879B3-CC6D-43BB-A552-FD7994384B4D}"/>
                </a:ext>
              </a:extLst>
            </p:cNvPr>
            <p:cNvSpPr/>
            <p:nvPr/>
          </p:nvSpPr>
          <p:spPr>
            <a:xfrm>
              <a:off x="3049850" y="1647025"/>
              <a:ext cx="39225" cy="38825"/>
            </a:xfrm>
            <a:custGeom>
              <a:avLst/>
              <a:gdLst/>
              <a:ahLst/>
              <a:cxnLst/>
              <a:rect l="l" t="t" r="r" b="b"/>
              <a:pathLst>
                <a:path w="1569" h="1553" extrusionOk="0">
                  <a:moveTo>
                    <a:pt x="801" y="118"/>
                  </a:moveTo>
                  <a:cubicBezTo>
                    <a:pt x="1101" y="118"/>
                    <a:pt x="1368" y="351"/>
                    <a:pt x="1401" y="651"/>
                  </a:cubicBezTo>
                  <a:lnTo>
                    <a:pt x="167" y="651"/>
                  </a:lnTo>
                  <a:cubicBezTo>
                    <a:pt x="201" y="351"/>
                    <a:pt x="467" y="118"/>
                    <a:pt x="801" y="118"/>
                  </a:cubicBezTo>
                  <a:close/>
                  <a:moveTo>
                    <a:pt x="785" y="0"/>
                  </a:moveTo>
                  <a:cubicBezTo>
                    <a:pt x="392" y="0"/>
                    <a:pt x="0" y="268"/>
                    <a:pt x="0" y="785"/>
                  </a:cubicBezTo>
                  <a:cubicBezTo>
                    <a:pt x="0" y="1219"/>
                    <a:pt x="334" y="1552"/>
                    <a:pt x="801" y="1552"/>
                  </a:cubicBezTo>
                  <a:cubicBezTo>
                    <a:pt x="1068" y="1552"/>
                    <a:pt x="1301" y="1419"/>
                    <a:pt x="1435" y="1185"/>
                  </a:cubicBezTo>
                  <a:cubicBezTo>
                    <a:pt x="1468" y="1152"/>
                    <a:pt x="1468" y="1118"/>
                    <a:pt x="1435" y="1085"/>
                  </a:cubicBezTo>
                  <a:cubicBezTo>
                    <a:pt x="1425" y="1075"/>
                    <a:pt x="1412" y="1071"/>
                    <a:pt x="1399" y="1071"/>
                  </a:cubicBezTo>
                  <a:cubicBezTo>
                    <a:pt x="1365" y="1071"/>
                    <a:pt x="1325" y="1095"/>
                    <a:pt x="1301" y="1118"/>
                  </a:cubicBezTo>
                  <a:cubicBezTo>
                    <a:pt x="1212" y="1268"/>
                    <a:pt x="1042" y="1390"/>
                    <a:pt x="864" y="1390"/>
                  </a:cubicBezTo>
                  <a:cubicBezTo>
                    <a:pt x="843" y="1390"/>
                    <a:pt x="822" y="1389"/>
                    <a:pt x="801" y="1385"/>
                  </a:cubicBezTo>
                  <a:cubicBezTo>
                    <a:pt x="434" y="1385"/>
                    <a:pt x="167" y="1118"/>
                    <a:pt x="167" y="785"/>
                  </a:cubicBezTo>
                  <a:lnTo>
                    <a:pt x="1502" y="785"/>
                  </a:lnTo>
                  <a:cubicBezTo>
                    <a:pt x="1535" y="785"/>
                    <a:pt x="1568" y="752"/>
                    <a:pt x="1568" y="718"/>
                  </a:cubicBezTo>
                  <a:cubicBezTo>
                    <a:pt x="1520" y="234"/>
                    <a:pt x="1152" y="0"/>
                    <a:pt x="7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02436;p122">
              <a:extLst>
                <a:ext uri="{FF2B5EF4-FFF2-40B4-BE49-F238E27FC236}">
                  <a16:creationId xmlns:a16="http://schemas.microsoft.com/office/drawing/2014/main" id="{80330B37-4313-47A5-B17C-7587F22981D5}"/>
                </a:ext>
              </a:extLst>
            </p:cNvPr>
            <p:cNvSpPr/>
            <p:nvPr/>
          </p:nvSpPr>
          <p:spPr>
            <a:xfrm>
              <a:off x="3096550" y="1646400"/>
              <a:ext cx="41725" cy="41100"/>
            </a:xfrm>
            <a:custGeom>
              <a:avLst/>
              <a:gdLst/>
              <a:ahLst/>
              <a:cxnLst/>
              <a:rect l="l" t="t" r="r" b="b"/>
              <a:pathLst>
                <a:path w="1669" h="1644" extrusionOk="0">
                  <a:moveTo>
                    <a:pt x="859" y="232"/>
                  </a:moveTo>
                  <a:cubicBezTo>
                    <a:pt x="1161" y="232"/>
                    <a:pt x="1457" y="454"/>
                    <a:pt x="1502" y="810"/>
                  </a:cubicBezTo>
                  <a:cubicBezTo>
                    <a:pt x="1502" y="1143"/>
                    <a:pt x="1235" y="1444"/>
                    <a:pt x="868" y="1444"/>
                  </a:cubicBezTo>
                  <a:cubicBezTo>
                    <a:pt x="334" y="1444"/>
                    <a:pt x="67" y="810"/>
                    <a:pt x="434" y="410"/>
                  </a:cubicBezTo>
                  <a:cubicBezTo>
                    <a:pt x="556" y="287"/>
                    <a:pt x="708" y="232"/>
                    <a:pt x="859" y="232"/>
                  </a:cubicBezTo>
                  <a:close/>
                  <a:moveTo>
                    <a:pt x="1585" y="1"/>
                  </a:moveTo>
                  <a:cubicBezTo>
                    <a:pt x="1543" y="1"/>
                    <a:pt x="1502" y="26"/>
                    <a:pt x="1502" y="76"/>
                  </a:cubicBezTo>
                  <a:lnTo>
                    <a:pt x="1502" y="310"/>
                  </a:lnTo>
                  <a:cubicBezTo>
                    <a:pt x="1368" y="109"/>
                    <a:pt x="1135" y="9"/>
                    <a:pt x="901" y="9"/>
                  </a:cubicBezTo>
                  <a:cubicBezTo>
                    <a:pt x="0" y="176"/>
                    <a:pt x="0" y="1444"/>
                    <a:pt x="901" y="1644"/>
                  </a:cubicBezTo>
                  <a:cubicBezTo>
                    <a:pt x="1135" y="1610"/>
                    <a:pt x="1335" y="1510"/>
                    <a:pt x="1502" y="1277"/>
                  </a:cubicBezTo>
                  <a:lnTo>
                    <a:pt x="1502" y="1544"/>
                  </a:lnTo>
                  <a:cubicBezTo>
                    <a:pt x="1485" y="1594"/>
                    <a:pt x="1518" y="1619"/>
                    <a:pt x="1556" y="1619"/>
                  </a:cubicBezTo>
                  <a:cubicBezTo>
                    <a:pt x="1593" y="1619"/>
                    <a:pt x="1635" y="1594"/>
                    <a:pt x="1635" y="1544"/>
                  </a:cubicBezTo>
                  <a:lnTo>
                    <a:pt x="1635" y="76"/>
                  </a:lnTo>
                  <a:lnTo>
                    <a:pt x="1668" y="76"/>
                  </a:lnTo>
                  <a:cubicBezTo>
                    <a:pt x="1668" y="26"/>
                    <a:pt x="1627" y="1"/>
                    <a:pt x="15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02437;p122">
              <a:extLst>
                <a:ext uri="{FF2B5EF4-FFF2-40B4-BE49-F238E27FC236}">
                  <a16:creationId xmlns:a16="http://schemas.microsoft.com/office/drawing/2014/main" id="{4664AFEB-57BB-4F9D-9102-335B59C5F938}"/>
                </a:ext>
              </a:extLst>
            </p:cNvPr>
            <p:cNvSpPr/>
            <p:nvPr/>
          </p:nvSpPr>
          <p:spPr>
            <a:xfrm>
              <a:off x="3150750" y="1646400"/>
              <a:ext cx="30875" cy="41100"/>
            </a:xfrm>
            <a:custGeom>
              <a:avLst/>
              <a:gdLst/>
              <a:ahLst/>
              <a:cxnLst/>
              <a:rect l="l" t="t" r="r" b="b"/>
              <a:pathLst>
                <a:path w="1235" h="1644" extrusionOk="0">
                  <a:moveTo>
                    <a:pt x="613" y="0"/>
                  </a:moveTo>
                  <a:cubicBezTo>
                    <a:pt x="485" y="0"/>
                    <a:pt x="376" y="55"/>
                    <a:pt x="268" y="109"/>
                  </a:cubicBezTo>
                  <a:cubicBezTo>
                    <a:pt x="167" y="176"/>
                    <a:pt x="101" y="310"/>
                    <a:pt x="101" y="410"/>
                  </a:cubicBezTo>
                  <a:cubicBezTo>
                    <a:pt x="101" y="543"/>
                    <a:pt x="167" y="676"/>
                    <a:pt x="268" y="710"/>
                  </a:cubicBezTo>
                  <a:cubicBezTo>
                    <a:pt x="368" y="777"/>
                    <a:pt x="501" y="843"/>
                    <a:pt x="634" y="843"/>
                  </a:cubicBezTo>
                  <a:cubicBezTo>
                    <a:pt x="768" y="843"/>
                    <a:pt x="868" y="910"/>
                    <a:pt x="1001" y="977"/>
                  </a:cubicBezTo>
                  <a:cubicBezTo>
                    <a:pt x="1068" y="1010"/>
                    <a:pt x="1101" y="1077"/>
                    <a:pt x="1101" y="1177"/>
                  </a:cubicBezTo>
                  <a:cubicBezTo>
                    <a:pt x="1101" y="1244"/>
                    <a:pt x="1068" y="1310"/>
                    <a:pt x="968" y="1377"/>
                  </a:cubicBezTo>
                  <a:cubicBezTo>
                    <a:pt x="901" y="1444"/>
                    <a:pt x="768" y="1477"/>
                    <a:pt x="668" y="1477"/>
                  </a:cubicBezTo>
                  <a:cubicBezTo>
                    <a:pt x="501" y="1444"/>
                    <a:pt x="301" y="1377"/>
                    <a:pt x="167" y="1277"/>
                  </a:cubicBezTo>
                  <a:cubicBezTo>
                    <a:pt x="151" y="1260"/>
                    <a:pt x="134" y="1252"/>
                    <a:pt x="117" y="1252"/>
                  </a:cubicBezTo>
                  <a:cubicBezTo>
                    <a:pt x="101" y="1252"/>
                    <a:pt x="84" y="1260"/>
                    <a:pt x="67" y="1277"/>
                  </a:cubicBezTo>
                  <a:cubicBezTo>
                    <a:pt x="1" y="1310"/>
                    <a:pt x="1" y="1344"/>
                    <a:pt x="34" y="1410"/>
                  </a:cubicBezTo>
                  <a:cubicBezTo>
                    <a:pt x="201" y="1544"/>
                    <a:pt x="401" y="1610"/>
                    <a:pt x="634" y="1644"/>
                  </a:cubicBezTo>
                  <a:cubicBezTo>
                    <a:pt x="768" y="1644"/>
                    <a:pt x="935" y="1577"/>
                    <a:pt x="1068" y="1510"/>
                  </a:cubicBezTo>
                  <a:cubicBezTo>
                    <a:pt x="1168" y="1444"/>
                    <a:pt x="1235" y="1310"/>
                    <a:pt x="1235" y="1177"/>
                  </a:cubicBezTo>
                  <a:cubicBezTo>
                    <a:pt x="1235" y="1043"/>
                    <a:pt x="1168" y="910"/>
                    <a:pt x="1068" y="843"/>
                  </a:cubicBezTo>
                  <a:cubicBezTo>
                    <a:pt x="935" y="777"/>
                    <a:pt x="801" y="710"/>
                    <a:pt x="668" y="710"/>
                  </a:cubicBezTo>
                  <a:cubicBezTo>
                    <a:pt x="534" y="676"/>
                    <a:pt x="434" y="643"/>
                    <a:pt x="334" y="576"/>
                  </a:cubicBezTo>
                  <a:cubicBezTo>
                    <a:pt x="268" y="543"/>
                    <a:pt x="234" y="476"/>
                    <a:pt x="234" y="410"/>
                  </a:cubicBezTo>
                  <a:cubicBezTo>
                    <a:pt x="234" y="343"/>
                    <a:pt x="268" y="276"/>
                    <a:pt x="334" y="243"/>
                  </a:cubicBezTo>
                  <a:cubicBezTo>
                    <a:pt x="434" y="176"/>
                    <a:pt x="534" y="143"/>
                    <a:pt x="634" y="143"/>
                  </a:cubicBezTo>
                  <a:cubicBezTo>
                    <a:pt x="801" y="143"/>
                    <a:pt x="935" y="209"/>
                    <a:pt x="1068" y="310"/>
                  </a:cubicBezTo>
                  <a:cubicBezTo>
                    <a:pt x="1078" y="319"/>
                    <a:pt x="1088" y="323"/>
                    <a:pt x="1097" y="323"/>
                  </a:cubicBezTo>
                  <a:cubicBezTo>
                    <a:pt x="1121" y="323"/>
                    <a:pt x="1145" y="300"/>
                    <a:pt x="1168" y="276"/>
                  </a:cubicBezTo>
                  <a:cubicBezTo>
                    <a:pt x="1202" y="243"/>
                    <a:pt x="1202" y="209"/>
                    <a:pt x="1168" y="176"/>
                  </a:cubicBezTo>
                  <a:cubicBezTo>
                    <a:pt x="1035" y="76"/>
                    <a:pt x="868" y="9"/>
                    <a:pt x="701" y="9"/>
                  </a:cubicBezTo>
                  <a:cubicBezTo>
                    <a:pt x="671" y="3"/>
                    <a:pt x="641" y="0"/>
                    <a:pt x="6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02438;p122">
              <a:extLst>
                <a:ext uri="{FF2B5EF4-FFF2-40B4-BE49-F238E27FC236}">
                  <a16:creationId xmlns:a16="http://schemas.microsoft.com/office/drawing/2014/main" id="{5B90CDFB-63A7-4DCB-9D8B-21FABEE30B7A}"/>
                </a:ext>
              </a:extLst>
            </p:cNvPr>
            <p:cNvSpPr/>
            <p:nvPr/>
          </p:nvSpPr>
          <p:spPr>
            <a:xfrm>
              <a:off x="3193275" y="1647025"/>
              <a:ext cx="39225" cy="38825"/>
            </a:xfrm>
            <a:custGeom>
              <a:avLst/>
              <a:gdLst/>
              <a:ahLst/>
              <a:cxnLst/>
              <a:rect l="l" t="t" r="r" b="b"/>
              <a:pathLst>
                <a:path w="1569" h="1553" extrusionOk="0">
                  <a:moveTo>
                    <a:pt x="801" y="118"/>
                  </a:moveTo>
                  <a:cubicBezTo>
                    <a:pt x="1102" y="118"/>
                    <a:pt x="1369" y="351"/>
                    <a:pt x="1402" y="651"/>
                  </a:cubicBezTo>
                  <a:lnTo>
                    <a:pt x="168" y="651"/>
                  </a:lnTo>
                  <a:cubicBezTo>
                    <a:pt x="201" y="351"/>
                    <a:pt x="468" y="118"/>
                    <a:pt x="801" y="118"/>
                  </a:cubicBezTo>
                  <a:close/>
                  <a:moveTo>
                    <a:pt x="785" y="0"/>
                  </a:moveTo>
                  <a:cubicBezTo>
                    <a:pt x="393" y="0"/>
                    <a:pt x="1" y="268"/>
                    <a:pt x="1" y="785"/>
                  </a:cubicBezTo>
                  <a:cubicBezTo>
                    <a:pt x="1" y="1219"/>
                    <a:pt x="334" y="1552"/>
                    <a:pt x="801" y="1552"/>
                  </a:cubicBezTo>
                  <a:cubicBezTo>
                    <a:pt x="1068" y="1552"/>
                    <a:pt x="1302" y="1419"/>
                    <a:pt x="1435" y="1185"/>
                  </a:cubicBezTo>
                  <a:cubicBezTo>
                    <a:pt x="1469" y="1152"/>
                    <a:pt x="1469" y="1118"/>
                    <a:pt x="1435" y="1085"/>
                  </a:cubicBezTo>
                  <a:cubicBezTo>
                    <a:pt x="1425" y="1075"/>
                    <a:pt x="1413" y="1071"/>
                    <a:pt x="1399" y="1071"/>
                  </a:cubicBezTo>
                  <a:cubicBezTo>
                    <a:pt x="1366" y="1071"/>
                    <a:pt x="1325" y="1095"/>
                    <a:pt x="1302" y="1118"/>
                  </a:cubicBezTo>
                  <a:cubicBezTo>
                    <a:pt x="1212" y="1268"/>
                    <a:pt x="1042" y="1390"/>
                    <a:pt x="864" y="1390"/>
                  </a:cubicBezTo>
                  <a:cubicBezTo>
                    <a:pt x="843" y="1390"/>
                    <a:pt x="822" y="1389"/>
                    <a:pt x="801" y="1385"/>
                  </a:cubicBezTo>
                  <a:cubicBezTo>
                    <a:pt x="435" y="1385"/>
                    <a:pt x="168" y="1118"/>
                    <a:pt x="168" y="785"/>
                  </a:cubicBezTo>
                  <a:lnTo>
                    <a:pt x="1502" y="785"/>
                  </a:lnTo>
                  <a:cubicBezTo>
                    <a:pt x="1535" y="785"/>
                    <a:pt x="1569" y="752"/>
                    <a:pt x="1569" y="718"/>
                  </a:cubicBezTo>
                  <a:cubicBezTo>
                    <a:pt x="1520" y="234"/>
                    <a:pt x="1152" y="0"/>
                    <a:pt x="7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02439;p122">
              <a:extLst>
                <a:ext uri="{FF2B5EF4-FFF2-40B4-BE49-F238E27FC236}">
                  <a16:creationId xmlns:a16="http://schemas.microsoft.com/office/drawing/2014/main" id="{2D4AC389-EACB-432A-8E7B-C6FE3F2D7ED9}"/>
                </a:ext>
              </a:extLst>
            </p:cNvPr>
            <p:cNvSpPr/>
            <p:nvPr/>
          </p:nvSpPr>
          <p:spPr>
            <a:xfrm>
              <a:off x="3271675" y="1645775"/>
              <a:ext cx="23375" cy="40900"/>
            </a:xfrm>
            <a:custGeom>
              <a:avLst/>
              <a:gdLst/>
              <a:ahLst/>
              <a:cxnLst/>
              <a:rect l="l" t="t" r="r" b="b"/>
              <a:pathLst>
                <a:path w="935" h="1636" extrusionOk="0">
                  <a:moveTo>
                    <a:pt x="101" y="1"/>
                  </a:moveTo>
                  <a:cubicBezTo>
                    <a:pt x="34" y="1"/>
                    <a:pt x="0" y="34"/>
                    <a:pt x="0" y="101"/>
                  </a:cubicBezTo>
                  <a:lnTo>
                    <a:pt x="0" y="1535"/>
                  </a:lnTo>
                  <a:cubicBezTo>
                    <a:pt x="0" y="1602"/>
                    <a:pt x="67" y="1635"/>
                    <a:pt x="101" y="1635"/>
                  </a:cubicBezTo>
                  <a:cubicBezTo>
                    <a:pt x="134" y="1635"/>
                    <a:pt x="167" y="1602"/>
                    <a:pt x="167" y="1535"/>
                  </a:cubicBezTo>
                  <a:lnTo>
                    <a:pt x="167" y="835"/>
                  </a:lnTo>
                  <a:cubicBezTo>
                    <a:pt x="167" y="835"/>
                    <a:pt x="167" y="802"/>
                    <a:pt x="167" y="802"/>
                  </a:cubicBezTo>
                  <a:cubicBezTo>
                    <a:pt x="234" y="668"/>
                    <a:pt x="301" y="535"/>
                    <a:pt x="367" y="435"/>
                  </a:cubicBezTo>
                  <a:cubicBezTo>
                    <a:pt x="467" y="268"/>
                    <a:pt x="668" y="168"/>
                    <a:pt x="834" y="168"/>
                  </a:cubicBezTo>
                  <a:cubicBezTo>
                    <a:pt x="901" y="168"/>
                    <a:pt x="934" y="134"/>
                    <a:pt x="934" y="68"/>
                  </a:cubicBezTo>
                  <a:cubicBezTo>
                    <a:pt x="934" y="34"/>
                    <a:pt x="901" y="1"/>
                    <a:pt x="834" y="1"/>
                  </a:cubicBezTo>
                  <a:cubicBezTo>
                    <a:pt x="568" y="1"/>
                    <a:pt x="334" y="168"/>
                    <a:pt x="201" y="401"/>
                  </a:cubicBezTo>
                  <a:cubicBezTo>
                    <a:pt x="167" y="435"/>
                    <a:pt x="167" y="435"/>
                    <a:pt x="167" y="468"/>
                  </a:cubicBezTo>
                  <a:lnTo>
                    <a:pt x="167" y="101"/>
                  </a:lnTo>
                  <a:cubicBezTo>
                    <a:pt x="167" y="34"/>
                    <a:pt x="134" y="1"/>
                    <a:pt x="1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02440;p122">
              <a:extLst>
                <a:ext uri="{FF2B5EF4-FFF2-40B4-BE49-F238E27FC236}">
                  <a16:creationId xmlns:a16="http://schemas.microsoft.com/office/drawing/2014/main" id="{80BDADC4-C5FD-4E36-A090-399F0E899F11}"/>
                </a:ext>
              </a:extLst>
            </p:cNvPr>
            <p:cNvSpPr/>
            <p:nvPr/>
          </p:nvSpPr>
          <p:spPr>
            <a:xfrm>
              <a:off x="3299200" y="1645775"/>
              <a:ext cx="41725" cy="40900"/>
            </a:xfrm>
            <a:custGeom>
              <a:avLst/>
              <a:gdLst/>
              <a:ahLst/>
              <a:cxnLst/>
              <a:rect l="l" t="t" r="r" b="b"/>
              <a:pathLst>
                <a:path w="1669" h="1636" extrusionOk="0">
                  <a:moveTo>
                    <a:pt x="866" y="257"/>
                  </a:moveTo>
                  <a:cubicBezTo>
                    <a:pt x="1175" y="257"/>
                    <a:pt x="1479" y="479"/>
                    <a:pt x="1501" y="835"/>
                  </a:cubicBezTo>
                  <a:cubicBezTo>
                    <a:pt x="1501" y="1168"/>
                    <a:pt x="1234" y="1469"/>
                    <a:pt x="901" y="1469"/>
                  </a:cubicBezTo>
                  <a:cubicBezTo>
                    <a:pt x="334" y="1469"/>
                    <a:pt x="67" y="835"/>
                    <a:pt x="434" y="435"/>
                  </a:cubicBezTo>
                  <a:cubicBezTo>
                    <a:pt x="556" y="312"/>
                    <a:pt x="712" y="257"/>
                    <a:pt x="866" y="257"/>
                  </a:cubicBezTo>
                  <a:close/>
                  <a:moveTo>
                    <a:pt x="901" y="1"/>
                  </a:moveTo>
                  <a:cubicBezTo>
                    <a:pt x="0" y="201"/>
                    <a:pt x="0" y="1469"/>
                    <a:pt x="901" y="1635"/>
                  </a:cubicBezTo>
                  <a:cubicBezTo>
                    <a:pt x="1134" y="1635"/>
                    <a:pt x="1368" y="1535"/>
                    <a:pt x="1501" y="1302"/>
                  </a:cubicBezTo>
                  <a:lnTo>
                    <a:pt x="1501" y="1569"/>
                  </a:lnTo>
                  <a:cubicBezTo>
                    <a:pt x="1501" y="1602"/>
                    <a:pt x="1535" y="1635"/>
                    <a:pt x="1568" y="1635"/>
                  </a:cubicBezTo>
                  <a:cubicBezTo>
                    <a:pt x="1635" y="1635"/>
                    <a:pt x="1668" y="1602"/>
                    <a:pt x="1668" y="1569"/>
                  </a:cubicBezTo>
                  <a:lnTo>
                    <a:pt x="1668" y="101"/>
                  </a:lnTo>
                  <a:cubicBezTo>
                    <a:pt x="1668" y="34"/>
                    <a:pt x="1635" y="1"/>
                    <a:pt x="1568" y="1"/>
                  </a:cubicBezTo>
                  <a:cubicBezTo>
                    <a:pt x="1535" y="1"/>
                    <a:pt x="1501" y="34"/>
                    <a:pt x="1501" y="101"/>
                  </a:cubicBezTo>
                  <a:lnTo>
                    <a:pt x="1501" y="335"/>
                  </a:lnTo>
                  <a:cubicBezTo>
                    <a:pt x="1368" y="134"/>
                    <a:pt x="1134" y="1"/>
                    <a:pt x="9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02441;p122">
              <a:extLst>
                <a:ext uri="{FF2B5EF4-FFF2-40B4-BE49-F238E27FC236}">
                  <a16:creationId xmlns:a16="http://schemas.microsoft.com/office/drawing/2014/main" id="{B6EAF75F-762F-40F0-9060-D3C5701F4660}"/>
                </a:ext>
              </a:extLst>
            </p:cNvPr>
            <p:cNvSpPr/>
            <p:nvPr/>
          </p:nvSpPr>
          <p:spPr>
            <a:xfrm>
              <a:off x="3353400" y="1629100"/>
              <a:ext cx="19200" cy="57675"/>
            </a:xfrm>
            <a:custGeom>
              <a:avLst/>
              <a:gdLst/>
              <a:ahLst/>
              <a:cxnLst/>
              <a:rect l="l" t="t" r="r" b="b"/>
              <a:pathLst>
                <a:path w="768" h="2307" extrusionOk="0">
                  <a:moveTo>
                    <a:pt x="367" y="1"/>
                  </a:moveTo>
                  <a:cubicBezTo>
                    <a:pt x="334" y="1"/>
                    <a:pt x="301" y="34"/>
                    <a:pt x="301" y="68"/>
                  </a:cubicBezTo>
                  <a:lnTo>
                    <a:pt x="301" y="668"/>
                  </a:lnTo>
                  <a:lnTo>
                    <a:pt x="101" y="668"/>
                  </a:lnTo>
                  <a:cubicBezTo>
                    <a:pt x="0" y="668"/>
                    <a:pt x="0" y="701"/>
                    <a:pt x="0" y="768"/>
                  </a:cubicBezTo>
                  <a:cubicBezTo>
                    <a:pt x="0" y="801"/>
                    <a:pt x="0" y="835"/>
                    <a:pt x="101" y="835"/>
                  </a:cubicBezTo>
                  <a:lnTo>
                    <a:pt x="301" y="835"/>
                  </a:lnTo>
                  <a:lnTo>
                    <a:pt x="301" y="2036"/>
                  </a:lnTo>
                  <a:cubicBezTo>
                    <a:pt x="301" y="2202"/>
                    <a:pt x="434" y="2302"/>
                    <a:pt x="601" y="2302"/>
                  </a:cubicBezTo>
                  <a:cubicBezTo>
                    <a:pt x="606" y="2305"/>
                    <a:pt x="611" y="2306"/>
                    <a:pt x="615" y="2306"/>
                  </a:cubicBezTo>
                  <a:cubicBezTo>
                    <a:pt x="667" y="2306"/>
                    <a:pt x="662" y="2136"/>
                    <a:pt x="601" y="2136"/>
                  </a:cubicBezTo>
                  <a:cubicBezTo>
                    <a:pt x="534" y="2136"/>
                    <a:pt x="467" y="2102"/>
                    <a:pt x="467" y="2036"/>
                  </a:cubicBezTo>
                  <a:lnTo>
                    <a:pt x="467" y="835"/>
                  </a:lnTo>
                  <a:lnTo>
                    <a:pt x="668" y="835"/>
                  </a:lnTo>
                  <a:cubicBezTo>
                    <a:pt x="701" y="835"/>
                    <a:pt x="768" y="801"/>
                    <a:pt x="768" y="768"/>
                  </a:cubicBezTo>
                  <a:cubicBezTo>
                    <a:pt x="768" y="701"/>
                    <a:pt x="701" y="668"/>
                    <a:pt x="668" y="668"/>
                  </a:cubicBezTo>
                  <a:lnTo>
                    <a:pt x="467" y="668"/>
                  </a:lnTo>
                  <a:lnTo>
                    <a:pt x="467" y="68"/>
                  </a:lnTo>
                  <a:cubicBezTo>
                    <a:pt x="467" y="34"/>
                    <a:pt x="434" y="1"/>
                    <a:pt x="3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02442;p122">
              <a:extLst>
                <a:ext uri="{FF2B5EF4-FFF2-40B4-BE49-F238E27FC236}">
                  <a16:creationId xmlns:a16="http://schemas.microsoft.com/office/drawing/2014/main" id="{4457B26F-50BB-42DC-B68B-D9BC0F500DD4}"/>
                </a:ext>
              </a:extLst>
            </p:cNvPr>
            <p:cNvSpPr/>
            <p:nvPr/>
          </p:nvSpPr>
          <p:spPr>
            <a:xfrm>
              <a:off x="3385100" y="1647025"/>
              <a:ext cx="39200" cy="38825"/>
            </a:xfrm>
            <a:custGeom>
              <a:avLst/>
              <a:gdLst/>
              <a:ahLst/>
              <a:cxnLst/>
              <a:rect l="l" t="t" r="r" b="b"/>
              <a:pathLst>
                <a:path w="1568" h="1553" extrusionOk="0">
                  <a:moveTo>
                    <a:pt x="801" y="118"/>
                  </a:moveTo>
                  <a:cubicBezTo>
                    <a:pt x="1101" y="118"/>
                    <a:pt x="1368" y="351"/>
                    <a:pt x="1434" y="651"/>
                  </a:cubicBezTo>
                  <a:lnTo>
                    <a:pt x="200" y="651"/>
                  </a:lnTo>
                  <a:cubicBezTo>
                    <a:pt x="234" y="351"/>
                    <a:pt x="500" y="118"/>
                    <a:pt x="801" y="118"/>
                  </a:cubicBezTo>
                  <a:close/>
                  <a:moveTo>
                    <a:pt x="796" y="0"/>
                  </a:moveTo>
                  <a:cubicBezTo>
                    <a:pt x="408" y="0"/>
                    <a:pt x="17" y="268"/>
                    <a:pt x="0" y="785"/>
                  </a:cubicBezTo>
                  <a:cubicBezTo>
                    <a:pt x="0" y="1219"/>
                    <a:pt x="367" y="1552"/>
                    <a:pt x="801" y="1552"/>
                  </a:cubicBezTo>
                  <a:cubicBezTo>
                    <a:pt x="1067" y="1552"/>
                    <a:pt x="1301" y="1419"/>
                    <a:pt x="1468" y="1185"/>
                  </a:cubicBezTo>
                  <a:cubicBezTo>
                    <a:pt x="1468" y="1152"/>
                    <a:pt x="1468" y="1118"/>
                    <a:pt x="1434" y="1085"/>
                  </a:cubicBezTo>
                  <a:cubicBezTo>
                    <a:pt x="1425" y="1075"/>
                    <a:pt x="1412" y="1071"/>
                    <a:pt x="1399" y="1071"/>
                  </a:cubicBezTo>
                  <a:cubicBezTo>
                    <a:pt x="1368" y="1071"/>
                    <a:pt x="1334" y="1095"/>
                    <a:pt x="1334" y="1118"/>
                  </a:cubicBezTo>
                  <a:cubicBezTo>
                    <a:pt x="1215" y="1268"/>
                    <a:pt x="1042" y="1390"/>
                    <a:pt x="863" y="1390"/>
                  </a:cubicBezTo>
                  <a:cubicBezTo>
                    <a:pt x="842" y="1390"/>
                    <a:pt x="821" y="1389"/>
                    <a:pt x="801" y="1385"/>
                  </a:cubicBezTo>
                  <a:cubicBezTo>
                    <a:pt x="434" y="1385"/>
                    <a:pt x="167" y="1118"/>
                    <a:pt x="167" y="785"/>
                  </a:cubicBezTo>
                  <a:lnTo>
                    <a:pt x="1501" y="785"/>
                  </a:lnTo>
                  <a:cubicBezTo>
                    <a:pt x="1534" y="785"/>
                    <a:pt x="1568" y="752"/>
                    <a:pt x="1568" y="718"/>
                  </a:cubicBezTo>
                  <a:cubicBezTo>
                    <a:pt x="1519" y="234"/>
                    <a:pt x="1159" y="0"/>
                    <a:pt x="7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02443;p122">
              <a:extLst>
                <a:ext uri="{FF2B5EF4-FFF2-40B4-BE49-F238E27FC236}">
                  <a16:creationId xmlns:a16="http://schemas.microsoft.com/office/drawing/2014/main" id="{2DA29852-67BA-48BA-8F06-D6FF65E6A9AF}"/>
                </a:ext>
              </a:extLst>
            </p:cNvPr>
            <p:cNvSpPr/>
            <p:nvPr/>
          </p:nvSpPr>
          <p:spPr>
            <a:xfrm>
              <a:off x="3459300" y="1645775"/>
              <a:ext cx="33400" cy="56800"/>
            </a:xfrm>
            <a:custGeom>
              <a:avLst/>
              <a:gdLst/>
              <a:ahLst/>
              <a:cxnLst/>
              <a:rect l="l" t="t" r="r" b="b"/>
              <a:pathLst>
                <a:path w="1336" h="2272" extrusionOk="0">
                  <a:moveTo>
                    <a:pt x="134" y="1"/>
                  </a:moveTo>
                  <a:cubicBezTo>
                    <a:pt x="68" y="1"/>
                    <a:pt x="34" y="34"/>
                    <a:pt x="34" y="101"/>
                  </a:cubicBezTo>
                  <a:lnTo>
                    <a:pt x="1" y="1002"/>
                  </a:lnTo>
                  <a:cubicBezTo>
                    <a:pt x="1" y="1391"/>
                    <a:pt x="323" y="1640"/>
                    <a:pt x="659" y="1640"/>
                  </a:cubicBezTo>
                  <a:cubicBezTo>
                    <a:pt x="841" y="1640"/>
                    <a:pt x="1027" y="1566"/>
                    <a:pt x="1168" y="1402"/>
                  </a:cubicBezTo>
                  <a:lnTo>
                    <a:pt x="1168" y="1502"/>
                  </a:lnTo>
                  <a:cubicBezTo>
                    <a:pt x="1168" y="1836"/>
                    <a:pt x="901" y="2136"/>
                    <a:pt x="568" y="2136"/>
                  </a:cubicBezTo>
                  <a:cubicBezTo>
                    <a:pt x="468" y="2136"/>
                    <a:pt x="368" y="2102"/>
                    <a:pt x="301" y="2069"/>
                  </a:cubicBezTo>
                  <a:cubicBezTo>
                    <a:pt x="281" y="2059"/>
                    <a:pt x="265" y="2055"/>
                    <a:pt x="251" y="2055"/>
                  </a:cubicBezTo>
                  <a:cubicBezTo>
                    <a:pt x="218" y="2055"/>
                    <a:pt x="201" y="2079"/>
                    <a:pt x="201" y="2102"/>
                  </a:cubicBezTo>
                  <a:cubicBezTo>
                    <a:pt x="168" y="2136"/>
                    <a:pt x="201" y="2169"/>
                    <a:pt x="234" y="2203"/>
                  </a:cubicBezTo>
                  <a:cubicBezTo>
                    <a:pt x="334" y="2269"/>
                    <a:pt x="434" y="2269"/>
                    <a:pt x="568" y="2269"/>
                  </a:cubicBezTo>
                  <a:cubicBezTo>
                    <a:pt x="585" y="2271"/>
                    <a:pt x="602" y="2271"/>
                    <a:pt x="619" y="2271"/>
                  </a:cubicBezTo>
                  <a:cubicBezTo>
                    <a:pt x="999" y="2271"/>
                    <a:pt x="1335" y="1917"/>
                    <a:pt x="1335" y="1502"/>
                  </a:cubicBezTo>
                  <a:lnTo>
                    <a:pt x="1335" y="101"/>
                  </a:lnTo>
                  <a:cubicBezTo>
                    <a:pt x="1335" y="68"/>
                    <a:pt x="1335" y="68"/>
                    <a:pt x="1335" y="68"/>
                  </a:cubicBezTo>
                  <a:lnTo>
                    <a:pt x="1302" y="34"/>
                  </a:lnTo>
                  <a:lnTo>
                    <a:pt x="1202" y="34"/>
                  </a:lnTo>
                  <a:cubicBezTo>
                    <a:pt x="1202" y="68"/>
                    <a:pt x="1202" y="68"/>
                    <a:pt x="1202" y="101"/>
                  </a:cubicBezTo>
                  <a:lnTo>
                    <a:pt x="1202" y="968"/>
                  </a:lnTo>
                  <a:cubicBezTo>
                    <a:pt x="1202" y="1235"/>
                    <a:pt x="968" y="1469"/>
                    <a:pt x="701" y="1469"/>
                  </a:cubicBezTo>
                  <a:cubicBezTo>
                    <a:pt x="434" y="1469"/>
                    <a:pt x="201" y="1235"/>
                    <a:pt x="201" y="968"/>
                  </a:cubicBezTo>
                  <a:lnTo>
                    <a:pt x="201" y="101"/>
                  </a:lnTo>
                  <a:cubicBezTo>
                    <a:pt x="201" y="34"/>
                    <a:pt x="168" y="1"/>
                    <a:pt x="1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02444;p122">
              <a:extLst>
                <a:ext uri="{FF2B5EF4-FFF2-40B4-BE49-F238E27FC236}">
                  <a16:creationId xmlns:a16="http://schemas.microsoft.com/office/drawing/2014/main" id="{FA11330E-3F2A-49C9-87C7-827D5256C7E9}"/>
                </a:ext>
              </a:extLst>
            </p:cNvPr>
            <p:cNvSpPr/>
            <p:nvPr/>
          </p:nvSpPr>
          <p:spPr>
            <a:xfrm>
              <a:off x="3507675" y="1645775"/>
              <a:ext cx="49825" cy="41950"/>
            </a:xfrm>
            <a:custGeom>
              <a:avLst/>
              <a:gdLst/>
              <a:ahLst/>
              <a:cxnLst/>
              <a:rect l="l" t="t" r="r" b="b"/>
              <a:pathLst>
                <a:path w="1993" h="1678" extrusionOk="0">
                  <a:moveTo>
                    <a:pt x="801" y="168"/>
                  </a:moveTo>
                  <a:cubicBezTo>
                    <a:pt x="1602" y="234"/>
                    <a:pt x="1602" y="1402"/>
                    <a:pt x="801" y="1469"/>
                  </a:cubicBezTo>
                  <a:cubicBezTo>
                    <a:pt x="1" y="1402"/>
                    <a:pt x="1" y="234"/>
                    <a:pt x="801" y="168"/>
                  </a:cubicBezTo>
                  <a:close/>
                  <a:moveTo>
                    <a:pt x="842" y="0"/>
                  </a:moveTo>
                  <a:cubicBezTo>
                    <a:pt x="829" y="0"/>
                    <a:pt x="815" y="0"/>
                    <a:pt x="801" y="1"/>
                  </a:cubicBezTo>
                  <a:cubicBezTo>
                    <a:pt x="367" y="34"/>
                    <a:pt x="1" y="401"/>
                    <a:pt x="34" y="835"/>
                  </a:cubicBezTo>
                  <a:cubicBezTo>
                    <a:pt x="34" y="1345"/>
                    <a:pt x="446" y="1677"/>
                    <a:pt x="869" y="1677"/>
                  </a:cubicBezTo>
                  <a:cubicBezTo>
                    <a:pt x="1083" y="1677"/>
                    <a:pt x="1300" y="1592"/>
                    <a:pt x="1468" y="1402"/>
                  </a:cubicBezTo>
                  <a:cubicBezTo>
                    <a:pt x="1992" y="878"/>
                    <a:pt x="1584" y="0"/>
                    <a:pt x="8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02445;p122">
              <a:extLst>
                <a:ext uri="{FF2B5EF4-FFF2-40B4-BE49-F238E27FC236}">
                  <a16:creationId xmlns:a16="http://schemas.microsoft.com/office/drawing/2014/main" id="{0F9F357E-E7BC-4CC4-BCCC-DAF100DA8E04}"/>
                </a:ext>
              </a:extLst>
            </p:cNvPr>
            <p:cNvSpPr/>
            <p:nvPr/>
          </p:nvSpPr>
          <p:spPr>
            <a:xfrm>
              <a:off x="3559375" y="1645775"/>
              <a:ext cx="35050" cy="42350"/>
            </a:xfrm>
            <a:custGeom>
              <a:avLst/>
              <a:gdLst/>
              <a:ahLst/>
              <a:cxnLst/>
              <a:rect l="l" t="t" r="r" b="b"/>
              <a:pathLst>
                <a:path w="1402" h="1694" extrusionOk="0">
                  <a:moveTo>
                    <a:pt x="117" y="1"/>
                  </a:moveTo>
                  <a:cubicBezTo>
                    <a:pt x="76" y="1"/>
                    <a:pt x="34" y="34"/>
                    <a:pt x="34" y="101"/>
                  </a:cubicBezTo>
                  <a:lnTo>
                    <a:pt x="34" y="968"/>
                  </a:lnTo>
                  <a:cubicBezTo>
                    <a:pt x="1" y="1452"/>
                    <a:pt x="351" y="1694"/>
                    <a:pt x="701" y="1694"/>
                  </a:cubicBezTo>
                  <a:cubicBezTo>
                    <a:pt x="1051" y="1694"/>
                    <a:pt x="1402" y="1452"/>
                    <a:pt x="1368" y="968"/>
                  </a:cubicBezTo>
                  <a:lnTo>
                    <a:pt x="1368" y="101"/>
                  </a:lnTo>
                  <a:cubicBezTo>
                    <a:pt x="1368" y="34"/>
                    <a:pt x="1335" y="1"/>
                    <a:pt x="1302" y="1"/>
                  </a:cubicBezTo>
                  <a:cubicBezTo>
                    <a:pt x="1235" y="1"/>
                    <a:pt x="1202" y="34"/>
                    <a:pt x="1202" y="101"/>
                  </a:cubicBezTo>
                  <a:lnTo>
                    <a:pt x="1202" y="968"/>
                  </a:lnTo>
                  <a:cubicBezTo>
                    <a:pt x="1202" y="1302"/>
                    <a:pt x="951" y="1469"/>
                    <a:pt x="701" y="1469"/>
                  </a:cubicBezTo>
                  <a:cubicBezTo>
                    <a:pt x="451" y="1469"/>
                    <a:pt x="201" y="1302"/>
                    <a:pt x="201" y="968"/>
                  </a:cubicBezTo>
                  <a:lnTo>
                    <a:pt x="201" y="101"/>
                  </a:lnTo>
                  <a:cubicBezTo>
                    <a:pt x="201" y="34"/>
                    <a:pt x="159" y="1"/>
                    <a:pt x="1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02446;p122">
              <a:extLst>
                <a:ext uri="{FF2B5EF4-FFF2-40B4-BE49-F238E27FC236}">
                  <a16:creationId xmlns:a16="http://schemas.microsoft.com/office/drawing/2014/main" id="{809793CA-AE6B-4E30-AA2F-3D7AE7CEAF29}"/>
                </a:ext>
              </a:extLst>
            </p:cNvPr>
            <p:cNvSpPr/>
            <p:nvPr/>
          </p:nvSpPr>
          <p:spPr>
            <a:xfrm>
              <a:off x="3611925" y="1645775"/>
              <a:ext cx="23375" cy="40900"/>
            </a:xfrm>
            <a:custGeom>
              <a:avLst/>
              <a:gdLst/>
              <a:ahLst/>
              <a:cxnLst/>
              <a:rect l="l" t="t" r="r" b="b"/>
              <a:pathLst>
                <a:path w="935" h="1636" extrusionOk="0">
                  <a:moveTo>
                    <a:pt x="100" y="1"/>
                  </a:moveTo>
                  <a:cubicBezTo>
                    <a:pt x="67" y="1"/>
                    <a:pt x="0" y="34"/>
                    <a:pt x="0" y="101"/>
                  </a:cubicBezTo>
                  <a:lnTo>
                    <a:pt x="34" y="1535"/>
                  </a:lnTo>
                  <a:cubicBezTo>
                    <a:pt x="34" y="1602"/>
                    <a:pt x="67" y="1635"/>
                    <a:pt x="100" y="1635"/>
                  </a:cubicBezTo>
                  <a:cubicBezTo>
                    <a:pt x="134" y="1635"/>
                    <a:pt x="167" y="1602"/>
                    <a:pt x="167" y="1535"/>
                  </a:cubicBezTo>
                  <a:lnTo>
                    <a:pt x="167" y="835"/>
                  </a:lnTo>
                  <a:cubicBezTo>
                    <a:pt x="167" y="835"/>
                    <a:pt x="167" y="802"/>
                    <a:pt x="167" y="802"/>
                  </a:cubicBezTo>
                  <a:cubicBezTo>
                    <a:pt x="234" y="668"/>
                    <a:pt x="300" y="535"/>
                    <a:pt x="367" y="435"/>
                  </a:cubicBezTo>
                  <a:cubicBezTo>
                    <a:pt x="467" y="268"/>
                    <a:pt x="667" y="168"/>
                    <a:pt x="867" y="168"/>
                  </a:cubicBezTo>
                  <a:cubicBezTo>
                    <a:pt x="901" y="168"/>
                    <a:pt x="934" y="134"/>
                    <a:pt x="934" y="68"/>
                  </a:cubicBezTo>
                  <a:cubicBezTo>
                    <a:pt x="934" y="34"/>
                    <a:pt x="901" y="1"/>
                    <a:pt x="867" y="1"/>
                  </a:cubicBezTo>
                  <a:cubicBezTo>
                    <a:pt x="567" y="1"/>
                    <a:pt x="334" y="168"/>
                    <a:pt x="200" y="401"/>
                  </a:cubicBezTo>
                  <a:lnTo>
                    <a:pt x="167" y="468"/>
                  </a:lnTo>
                  <a:lnTo>
                    <a:pt x="167" y="101"/>
                  </a:lnTo>
                  <a:cubicBezTo>
                    <a:pt x="167" y="34"/>
                    <a:pt x="134" y="1"/>
                    <a:pt x="1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02447;p122">
              <a:extLst>
                <a:ext uri="{FF2B5EF4-FFF2-40B4-BE49-F238E27FC236}">
                  <a16:creationId xmlns:a16="http://schemas.microsoft.com/office/drawing/2014/main" id="{CEEF8C49-17B4-4EF4-9CCF-4C2B3F84EB4C}"/>
                </a:ext>
              </a:extLst>
            </p:cNvPr>
            <p:cNvSpPr/>
            <p:nvPr/>
          </p:nvSpPr>
          <p:spPr>
            <a:xfrm>
              <a:off x="3671125" y="1647025"/>
              <a:ext cx="39225" cy="38825"/>
            </a:xfrm>
            <a:custGeom>
              <a:avLst/>
              <a:gdLst/>
              <a:ahLst/>
              <a:cxnLst/>
              <a:rect l="l" t="t" r="r" b="b"/>
              <a:pathLst>
                <a:path w="1569" h="1553" extrusionOk="0">
                  <a:moveTo>
                    <a:pt x="801" y="26"/>
                  </a:moveTo>
                  <a:cubicBezTo>
                    <a:pt x="1118" y="26"/>
                    <a:pt x="1435" y="235"/>
                    <a:pt x="1435" y="651"/>
                  </a:cubicBezTo>
                  <a:lnTo>
                    <a:pt x="167" y="651"/>
                  </a:lnTo>
                  <a:cubicBezTo>
                    <a:pt x="167" y="235"/>
                    <a:pt x="484" y="26"/>
                    <a:pt x="801" y="26"/>
                  </a:cubicBezTo>
                  <a:close/>
                  <a:moveTo>
                    <a:pt x="797" y="0"/>
                  </a:moveTo>
                  <a:cubicBezTo>
                    <a:pt x="409" y="0"/>
                    <a:pt x="18" y="268"/>
                    <a:pt x="1" y="785"/>
                  </a:cubicBezTo>
                  <a:cubicBezTo>
                    <a:pt x="1" y="1219"/>
                    <a:pt x="367" y="1552"/>
                    <a:pt x="801" y="1552"/>
                  </a:cubicBezTo>
                  <a:cubicBezTo>
                    <a:pt x="1068" y="1552"/>
                    <a:pt x="1301" y="1419"/>
                    <a:pt x="1468" y="1185"/>
                  </a:cubicBezTo>
                  <a:cubicBezTo>
                    <a:pt x="1468" y="1152"/>
                    <a:pt x="1468" y="1118"/>
                    <a:pt x="1435" y="1085"/>
                  </a:cubicBezTo>
                  <a:cubicBezTo>
                    <a:pt x="1425" y="1075"/>
                    <a:pt x="1412" y="1071"/>
                    <a:pt x="1400" y="1071"/>
                  </a:cubicBezTo>
                  <a:cubicBezTo>
                    <a:pt x="1368" y="1071"/>
                    <a:pt x="1335" y="1095"/>
                    <a:pt x="1335" y="1118"/>
                  </a:cubicBezTo>
                  <a:cubicBezTo>
                    <a:pt x="1215" y="1268"/>
                    <a:pt x="1042" y="1390"/>
                    <a:pt x="864" y="1390"/>
                  </a:cubicBezTo>
                  <a:cubicBezTo>
                    <a:pt x="843" y="1390"/>
                    <a:pt x="822" y="1389"/>
                    <a:pt x="801" y="1385"/>
                  </a:cubicBezTo>
                  <a:cubicBezTo>
                    <a:pt x="468" y="1385"/>
                    <a:pt x="167" y="1118"/>
                    <a:pt x="167" y="785"/>
                  </a:cubicBezTo>
                  <a:lnTo>
                    <a:pt x="1502" y="785"/>
                  </a:lnTo>
                  <a:cubicBezTo>
                    <a:pt x="1535" y="785"/>
                    <a:pt x="1568" y="752"/>
                    <a:pt x="1568" y="718"/>
                  </a:cubicBezTo>
                  <a:cubicBezTo>
                    <a:pt x="1520" y="234"/>
                    <a:pt x="1160" y="0"/>
                    <a:pt x="7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02448;p122">
              <a:extLst>
                <a:ext uri="{FF2B5EF4-FFF2-40B4-BE49-F238E27FC236}">
                  <a16:creationId xmlns:a16="http://schemas.microsoft.com/office/drawing/2014/main" id="{B859AF21-6278-45E1-AF9F-3FFB6C0432DF}"/>
                </a:ext>
              </a:extLst>
            </p:cNvPr>
            <p:cNvSpPr/>
            <p:nvPr/>
          </p:nvSpPr>
          <p:spPr>
            <a:xfrm>
              <a:off x="3719500" y="1645575"/>
              <a:ext cx="32050" cy="40275"/>
            </a:xfrm>
            <a:custGeom>
              <a:avLst/>
              <a:gdLst/>
              <a:ahLst/>
              <a:cxnLst/>
              <a:rect l="l" t="t" r="r" b="b"/>
              <a:pathLst>
                <a:path w="1282" h="1611" extrusionOk="0">
                  <a:moveTo>
                    <a:pt x="1170" y="1"/>
                  </a:moveTo>
                  <a:cubicBezTo>
                    <a:pt x="1146" y="1"/>
                    <a:pt x="1121" y="13"/>
                    <a:pt x="1101" y="42"/>
                  </a:cubicBezTo>
                  <a:lnTo>
                    <a:pt x="634" y="676"/>
                  </a:lnTo>
                  <a:lnTo>
                    <a:pt x="167" y="42"/>
                  </a:lnTo>
                  <a:cubicBezTo>
                    <a:pt x="150" y="26"/>
                    <a:pt x="125" y="17"/>
                    <a:pt x="100" y="17"/>
                  </a:cubicBezTo>
                  <a:cubicBezTo>
                    <a:pt x="75" y="17"/>
                    <a:pt x="50" y="26"/>
                    <a:pt x="34" y="42"/>
                  </a:cubicBezTo>
                  <a:cubicBezTo>
                    <a:pt x="0" y="76"/>
                    <a:pt x="0" y="109"/>
                    <a:pt x="34" y="142"/>
                  </a:cubicBezTo>
                  <a:lnTo>
                    <a:pt x="534" y="843"/>
                  </a:lnTo>
                  <a:lnTo>
                    <a:pt x="34" y="1510"/>
                  </a:lnTo>
                  <a:cubicBezTo>
                    <a:pt x="34" y="1543"/>
                    <a:pt x="34" y="1577"/>
                    <a:pt x="67" y="1610"/>
                  </a:cubicBezTo>
                  <a:lnTo>
                    <a:pt x="100" y="1610"/>
                  </a:lnTo>
                  <a:cubicBezTo>
                    <a:pt x="134" y="1610"/>
                    <a:pt x="167" y="1610"/>
                    <a:pt x="167" y="1577"/>
                  </a:cubicBezTo>
                  <a:lnTo>
                    <a:pt x="634" y="943"/>
                  </a:lnTo>
                  <a:lnTo>
                    <a:pt x="1101" y="1577"/>
                  </a:lnTo>
                  <a:cubicBezTo>
                    <a:pt x="1134" y="1610"/>
                    <a:pt x="1168" y="1610"/>
                    <a:pt x="1168" y="1610"/>
                  </a:cubicBezTo>
                  <a:lnTo>
                    <a:pt x="1234" y="1610"/>
                  </a:lnTo>
                  <a:cubicBezTo>
                    <a:pt x="1268" y="1610"/>
                    <a:pt x="1268" y="1543"/>
                    <a:pt x="1234" y="1510"/>
                  </a:cubicBezTo>
                  <a:lnTo>
                    <a:pt x="734" y="843"/>
                  </a:lnTo>
                  <a:lnTo>
                    <a:pt x="1234" y="142"/>
                  </a:lnTo>
                  <a:cubicBezTo>
                    <a:pt x="1282" y="72"/>
                    <a:pt x="1229" y="1"/>
                    <a:pt x="11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02449;p122">
              <a:extLst>
                <a:ext uri="{FF2B5EF4-FFF2-40B4-BE49-F238E27FC236}">
                  <a16:creationId xmlns:a16="http://schemas.microsoft.com/office/drawing/2014/main" id="{2A3A5B29-149B-4757-8759-0CF8D15A8A0E}"/>
                </a:ext>
              </a:extLst>
            </p:cNvPr>
            <p:cNvSpPr/>
            <p:nvPr/>
          </p:nvSpPr>
          <p:spPr>
            <a:xfrm>
              <a:off x="3769525" y="1645775"/>
              <a:ext cx="45050" cy="58400"/>
            </a:xfrm>
            <a:custGeom>
              <a:avLst/>
              <a:gdLst/>
              <a:ahLst/>
              <a:cxnLst/>
              <a:rect l="l" t="t" r="r" b="b"/>
              <a:pathLst>
                <a:path w="1802" h="2336" extrusionOk="0">
                  <a:moveTo>
                    <a:pt x="795" y="193"/>
                  </a:moveTo>
                  <a:cubicBezTo>
                    <a:pt x="1114" y="193"/>
                    <a:pt x="1435" y="410"/>
                    <a:pt x="1435" y="835"/>
                  </a:cubicBezTo>
                  <a:cubicBezTo>
                    <a:pt x="1435" y="1235"/>
                    <a:pt x="1118" y="1435"/>
                    <a:pt x="801" y="1435"/>
                  </a:cubicBezTo>
                  <a:cubicBezTo>
                    <a:pt x="484" y="1435"/>
                    <a:pt x="167" y="1235"/>
                    <a:pt x="167" y="835"/>
                  </a:cubicBezTo>
                  <a:lnTo>
                    <a:pt x="167" y="802"/>
                  </a:lnTo>
                  <a:cubicBezTo>
                    <a:pt x="184" y="393"/>
                    <a:pt x="488" y="193"/>
                    <a:pt x="795" y="193"/>
                  </a:cubicBezTo>
                  <a:close/>
                  <a:moveTo>
                    <a:pt x="84" y="1"/>
                  </a:moveTo>
                  <a:cubicBezTo>
                    <a:pt x="42" y="1"/>
                    <a:pt x="1" y="34"/>
                    <a:pt x="1" y="101"/>
                  </a:cubicBezTo>
                  <a:lnTo>
                    <a:pt x="1" y="868"/>
                  </a:lnTo>
                  <a:lnTo>
                    <a:pt x="1" y="2236"/>
                  </a:lnTo>
                  <a:cubicBezTo>
                    <a:pt x="1" y="2303"/>
                    <a:pt x="42" y="2336"/>
                    <a:pt x="84" y="2336"/>
                  </a:cubicBezTo>
                  <a:cubicBezTo>
                    <a:pt x="126" y="2336"/>
                    <a:pt x="167" y="2303"/>
                    <a:pt x="167" y="2236"/>
                  </a:cubicBezTo>
                  <a:lnTo>
                    <a:pt x="167" y="1302"/>
                  </a:lnTo>
                  <a:cubicBezTo>
                    <a:pt x="301" y="1502"/>
                    <a:pt x="534" y="1635"/>
                    <a:pt x="801" y="1635"/>
                  </a:cubicBezTo>
                  <a:cubicBezTo>
                    <a:pt x="1802" y="1569"/>
                    <a:pt x="1802" y="68"/>
                    <a:pt x="801" y="1"/>
                  </a:cubicBezTo>
                  <a:cubicBezTo>
                    <a:pt x="534" y="1"/>
                    <a:pt x="301" y="134"/>
                    <a:pt x="167" y="335"/>
                  </a:cubicBezTo>
                  <a:lnTo>
                    <a:pt x="167" y="101"/>
                  </a:lnTo>
                  <a:cubicBezTo>
                    <a:pt x="167" y="34"/>
                    <a:pt x="126" y="1"/>
                    <a:pt x="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02450;p122">
              <a:extLst>
                <a:ext uri="{FF2B5EF4-FFF2-40B4-BE49-F238E27FC236}">
                  <a16:creationId xmlns:a16="http://schemas.microsoft.com/office/drawing/2014/main" id="{B98A5902-F0D4-4611-A0B7-5AB1D72D99AA}"/>
                </a:ext>
              </a:extLst>
            </p:cNvPr>
            <p:cNvSpPr/>
            <p:nvPr/>
          </p:nvSpPr>
          <p:spPr>
            <a:xfrm>
              <a:off x="3821225" y="1647025"/>
              <a:ext cx="39225" cy="38825"/>
            </a:xfrm>
            <a:custGeom>
              <a:avLst/>
              <a:gdLst/>
              <a:ahLst/>
              <a:cxnLst/>
              <a:rect l="l" t="t" r="r" b="b"/>
              <a:pathLst>
                <a:path w="1569" h="1553" extrusionOk="0">
                  <a:moveTo>
                    <a:pt x="801" y="118"/>
                  </a:moveTo>
                  <a:cubicBezTo>
                    <a:pt x="1102" y="118"/>
                    <a:pt x="1368" y="351"/>
                    <a:pt x="1402" y="651"/>
                  </a:cubicBezTo>
                  <a:lnTo>
                    <a:pt x="168" y="651"/>
                  </a:lnTo>
                  <a:cubicBezTo>
                    <a:pt x="201" y="351"/>
                    <a:pt x="468" y="118"/>
                    <a:pt x="801" y="118"/>
                  </a:cubicBezTo>
                  <a:close/>
                  <a:moveTo>
                    <a:pt x="785" y="0"/>
                  </a:moveTo>
                  <a:cubicBezTo>
                    <a:pt x="393" y="0"/>
                    <a:pt x="1" y="268"/>
                    <a:pt x="1" y="785"/>
                  </a:cubicBezTo>
                  <a:cubicBezTo>
                    <a:pt x="1" y="1219"/>
                    <a:pt x="334" y="1552"/>
                    <a:pt x="801" y="1552"/>
                  </a:cubicBezTo>
                  <a:cubicBezTo>
                    <a:pt x="1068" y="1552"/>
                    <a:pt x="1302" y="1419"/>
                    <a:pt x="1435" y="1185"/>
                  </a:cubicBezTo>
                  <a:cubicBezTo>
                    <a:pt x="1482" y="1139"/>
                    <a:pt x="1431" y="1076"/>
                    <a:pt x="1374" y="1076"/>
                  </a:cubicBezTo>
                  <a:cubicBezTo>
                    <a:pt x="1348" y="1076"/>
                    <a:pt x="1322" y="1088"/>
                    <a:pt x="1302" y="1118"/>
                  </a:cubicBezTo>
                  <a:cubicBezTo>
                    <a:pt x="1212" y="1268"/>
                    <a:pt x="1042" y="1390"/>
                    <a:pt x="864" y="1390"/>
                  </a:cubicBezTo>
                  <a:cubicBezTo>
                    <a:pt x="843" y="1390"/>
                    <a:pt x="822" y="1389"/>
                    <a:pt x="801" y="1385"/>
                  </a:cubicBezTo>
                  <a:cubicBezTo>
                    <a:pt x="434" y="1385"/>
                    <a:pt x="168" y="1118"/>
                    <a:pt x="168" y="785"/>
                  </a:cubicBezTo>
                  <a:lnTo>
                    <a:pt x="1502" y="785"/>
                  </a:lnTo>
                  <a:cubicBezTo>
                    <a:pt x="1535" y="785"/>
                    <a:pt x="1569" y="752"/>
                    <a:pt x="1569" y="718"/>
                  </a:cubicBezTo>
                  <a:cubicBezTo>
                    <a:pt x="1520" y="234"/>
                    <a:pt x="1152" y="0"/>
                    <a:pt x="7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02451;p122">
              <a:extLst>
                <a:ext uri="{FF2B5EF4-FFF2-40B4-BE49-F238E27FC236}">
                  <a16:creationId xmlns:a16="http://schemas.microsoft.com/office/drawing/2014/main" id="{614706F6-866F-496D-A09C-3BABFC3575E2}"/>
                </a:ext>
              </a:extLst>
            </p:cNvPr>
            <p:cNvSpPr/>
            <p:nvPr/>
          </p:nvSpPr>
          <p:spPr>
            <a:xfrm>
              <a:off x="3872925" y="1645775"/>
              <a:ext cx="23375" cy="40900"/>
            </a:xfrm>
            <a:custGeom>
              <a:avLst/>
              <a:gdLst/>
              <a:ahLst/>
              <a:cxnLst/>
              <a:rect l="l" t="t" r="r" b="b"/>
              <a:pathLst>
                <a:path w="935" h="1636" extrusionOk="0">
                  <a:moveTo>
                    <a:pt x="101" y="1"/>
                  </a:moveTo>
                  <a:cubicBezTo>
                    <a:pt x="34" y="1"/>
                    <a:pt x="1" y="34"/>
                    <a:pt x="1" y="101"/>
                  </a:cubicBezTo>
                  <a:lnTo>
                    <a:pt x="1" y="1535"/>
                  </a:lnTo>
                  <a:cubicBezTo>
                    <a:pt x="1" y="1602"/>
                    <a:pt x="34" y="1635"/>
                    <a:pt x="101" y="1635"/>
                  </a:cubicBezTo>
                  <a:cubicBezTo>
                    <a:pt x="134" y="1635"/>
                    <a:pt x="168" y="1602"/>
                    <a:pt x="168" y="1535"/>
                  </a:cubicBezTo>
                  <a:lnTo>
                    <a:pt x="168" y="835"/>
                  </a:lnTo>
                  <a:cubicBezTo>
                    <a:pt x="168" y="835"/>
                    <a:pt x="168" y="802"/>
                    <a:pt x="168" y="802"/>
                  </a:cubicBezTo>
                  <a:cubicBezTo>
                    <a:pt x="201" y="668"/>
                    <a:pt x="268" y="535"/>
                    <a:pt x="368" y="435"/>
                  </a:cubicBezTo>
                  <a:cubicBezTo>
                    <a:pt x="468" y="268"/>
                    <a:pt x="635" y="168"/>
                    <a:pt x="835" y="168"/>
                  </a:cubicBezTo>
                  <a:cubicBezTo>
                    <a:pt x="868" y="168"/>
                    <a:pt x="902" y="134"/>
                    <a:pt x="935" y="68"/>
                  </a:cubicBezTo>
                  <a:cubicBezTo>
                    <a:pt x="935" y="34"/>
                    <a:pt x="868" y="1"/>
                    <a:pt x="835" y="1"/>
                  </a:cubicBezTo>
                  <a:cubicBezTo>
                    <a:pt x="568" y="1"/>
                    <a:pt x="301" y="168"/>
                    <a:pt x="201" y="401"/>
                  </a:cubicBezTo>
                  <a:cubicBezTo>
                    <a:pt x="168" y="435"/>
                    <a:pt x="168" y="435"/>
                    <a:pt x="168" y="468"/>
                  </a:cubicBezTo>
                  <a:lnTo>
                    <a:pt x="168" y="101"/>
                  </a:lnTo>
                  <a:cubicBezTo>
                    <a:pt x="168" y="34"/>
                    <a:pt x="134" y="1"/>
                    <a:pt x="1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02452;p122">
              <a:extLst>
                <a:ext uri="{FF2B5EF4-FFF2-40B4-BE49-F238E27FC236}">
                  <a16:creationId xmlns:a16="http://schemas.microsoft.com/office/drawing/2014/main" id="{DB0E71BA-02AB-4AF2-98EB-439A6CD7F2D0}"/>
                </a:ext>
              </a:extLst>
            </p:cNvPr>
            <p:cNvSpPr/>
            <p:nvPr/>
          </p:nvSpPr>
          <p:spPr>
            <a:xfrm>
              <a:off x="3909225" y="1633275"/>
              <a:ext cx="5025" cy="54225"/>
            </a:xfrm>
            <a:custGeom>
              <a:avLst/>
              <a:gdLst/>
              <a:ahLst/>
              <a:cxnLst/>
              <a:rect l="l" t="t" r="r" b="b"/>
              <a:pathLst>
                <a:path w="201" h="2169" extrusionOk="0">
                  <a:moveTo>
                    <a:pt x="83" y="1"/>
                  </a:moveTo>
                  <a:cubicBezTo>
                    <a:pt x="50" y="1"/>
                    <a:pt x="17" y="34"/>
                    <a:pt x="17" y="67"/>
                  </a:cubicBezTo>
                  <a:lnTo>
                    <a:pt x="17" y="134"/>
                  </a:lnTo>
                  <a:cubicBezTo>
                    <a:pt x="0" y="184"/>
                    <a:pt x="50" y="209"/>
                    <a:pt x="100" y="209"/>
                  </a:cubicBezTo>
                  <a:cubicBezTo>
                    <a:pt x="150" y="209"/>
                    <a:pt x="200" y="184"/>
                    <a:pt x="183" y="134"/>
                  </a:cubicBezTo>
                  <a:lnTo>
                    <a:pt x="183" y="67"/>
                  </a:lnTo>
                  <a:cubicBezTo>
                    <a:pt x="183" y="34"/>
                    <a:pt x="150" y="1"/>
                    <a:pt x="83" y="1"/>
                  </a:cubicBezTo>
                  <a:close/>
                  <a:moveTo>
                    <a:pt x="83" y="534"/>
                  </a:moveTo>
                  <a:cubicBezTo>
                    <a:pt x="50" y="534"/>
                    <a:pt x="17" y="568"/>
                    <a:pt x="17" y="601"/>
                  </a:cubicBezTo>
                  <a:lnTo>
                    <a:pt x="17" y="2069"/>
                  </a:lnTo>
                  <a:cubicBezTo>
                    <a:pt x="17" y="2135"/>
                    <a:pt x="50" y="2169"/>
                    <a:pt x="83" y="2169"/>
                  </a:cubicBezTo>
                  <a:cubicBezTo>
                    <a:pt x="150" y="2169"/>
                    <a:pt x="183" y="2135"/>
                    <a:pt x="183" y="2069"/>
                  </a:cubicBezTo>
                  <a:lnTo>
                    <a:pt x="183" y="601"/>
                  </a:lnTo>
                  <a:cubicBezTo>
                    <a:pt x="183" y="568"/>
                    <a:pt x="150" y="534"/>
                    <a:pt x="83" y="53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02453;p122">
              <a:extLst>
                <a:ext uri="{FF2B5EF4-FFF2-40B4-BE49-F238E27FC236}">
                  <a16:creationId xmlns:a16="http://schemas.microsoft.com/office/drawing/2014/main" id="{6169A55A-C25B-47C4-90C1-0A25B0280949}"/>
                </a:ext>
              </a:extLst>
            </p:cNvPr>
            <p:cNvSpPr/>
            <p:nvPr/>
          </p:nvSpPr>
          <p:spPr>
            <a:xfrm>
              <a:off x="3929650" y="1647025"/>
              <a:ext cx="40050" cy="38825"/>
            </a:xfrm>
            <a:custGeom>
              <a:avLst/>
              <a:gdLst/>
              <a:ahLst/>
              <a:cxnLst/>
              <a:rect l="l" t="t" r="r" b="b"/>
              <a:pathLst>
                <a:path w="1602" h="1553" extrusionOk="0">
                  <a:moveTo>
                    <a:pt x="834" y="118"/>
                  </a:moveTo>
                  <a:cubicBezTo>
                    <a:pt x="1134" y="118"/>
                    <a:pt x="1401" y="351"/>
                    <a:pt x="1435" y="651"/>
                  </a:cubicBezTo>
                  <a:lnTo>
                    <a:pt x="200" y="651"/>
                  </a:lnTo>
                  <a:cubicBezTo>
                    <a:pt x="234" y="351"/>
                    <a:pt x="501" y="118"/>
                    <a:pt x="834" y="118"/>
                  </a:cubicBezTo>
                  <a:close/>
                  <a:moveTo>
                    <a:pt x="814" y="0"/>
                  </a:moveTo>
                  <a:cubicBezTo>
                    <a:pt x="418" y="0"/>
                    <a:pt x="17" y="268"/>
                    <a:pt x="0" y="785"/>
                  </a:cubicBezTo>
                  <a:cubicBezTo>
                    <a:pt x="34" y="1219"/>
                    <a:pt x="367" y="1552"/>
                    <a:pt x="801" y="1552"/>
                  </a:cubicBezTo>
                  <a:cubicBezTo>
                    <a:pt x="1068" y="1552"/>
                    <a:pt x="1335" y="1419"/>
                    <a:pt x="1468" y="1185"/>
                  </a:cubicBezTo>
                  <a:cubicBezTo>
                    <a:pt x="1501" y="1152"/>
                    <a:pt x="1468" y="1118"/>
                    <a:pt x="1435" y="1085"/>
                  </a:cubicBezTo>
                  <a:cubicBezTo>
                    <a:pt x="1425" y="1075"/>
                    <a:pt x="1415" y="1071"/>
                    <a:pt x="1405" y="1071"/>
                  </a:cubicBezTo>
                  <a:cubicBezTo>
                    <a:pt x="1382" y="1071"/>
                    <a:pt x="1358" y="1095"/>
                    <a:pt x="1335" y="1118"/>
                  </a:cubicBezTo>
                  <a:cubicBezTo>
                    <a:pt x="1245" y="1268"/>
                    <a:pt x="1075" y="1390"/>
                    <a:pt x="873" y="1390"/>
                  </a:cubicBezTo>
                  <a:cubicBezTo>
                    <a:pt x="849" y="1390"/>
                    <a:pt x="825" y="1389"/>
                    <a:pt x="801" y="1385"/>
                  </a:cubicBezTo>
                  <a:cubicBezTo>
                    <a:pt x="467" y="1385"/>
                    <a:pt x="200" y="1118"/>
                    <a:pt x="167" y="785"/>
                  </a:cubicBezTo>
                  <a:lnTo>
                    <a:pt x="1535" y="785"/>
                  </a:lnTo>
                  <a:cubicBezTo>
                    <a:pt x="1568" y="785"/>
                    <a:pt x="1601" y="752"/>
                    <a:pt x="1601" y="718"/>
                  </a:cubicBezTo>
                  <a:cubicBezTo>
                    <a:pt x="1553" y="234"/>
                    <a:pt x="1185" y="0"/>
                    <a:pt x="8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02454;p122">
              <a:extLst>
                <a:ext uri="{FF2B5EF4-FFF2-40B4-BE49-F238E27FC236}">
                  <a16:creationId xmlns:a16="http://schemas.microsoft.com/office/drawing/2014/main" id="{7D7AA666-B10F-476A-88D3-098AB8872B48}"/>
                </a:ext>
              </a:extLst>
            </p:cNvPr>
            <p:cNvSpPr/>
            <p:nvPr/>
          </p:nvSpPr>
          <p:spPr>
            <a:xfrm>
              <a:off x="3984675" y="1646400"/>
              <a:ext cx="33400" cy="40500"/>
            </a:xfrm>
            <a:custGeom>
              <a:avLst/>
              <a:gdLst/>
              <a:ahLst/>
              <a:cxnLst/>
              <a:rect l="l" t="t" r="r" b="b"/>
              <a:pathLst>
                <a:path w="1336" h="1620" extrusionOk="0">
                  <a:moveTo>
                    <a:pt x="84" y="1"/>
                  </a:moveTo>
                  <a:cubicBezTo>
                    <a:pt x="43" y="1"/>
                    <a:pt x="1" y="26"/>
                    <a:pt x="1" y="76"/>
                  </a:cubicBezTo>
                  <a:lnTo>
                    <a:pt x="1" y="1577"/>
                  </a:lnTo>
                  <a:cubicBezTo>
                    <a:pt x="1" y="1610"/>
                    <a:pt x="34" y="1610"/>
                    <a:pt x="68" y="1610"/>
                  </a:cubicBezTo>
                  <a:cubicBezTo>
                    <a:pt x="68" y="1610"/>
                    <a:pt x="101" y="1610"/>
                    <a:pt x="134" y="1577"/>
                  </a:cubicBezTo>
                  <a:cubicBezTo>
                    <a:pt x="134" y="1577"/>
                    <a:pt x="134" y="1577"/>
                    <a:pt x="134" y="1544"/>
                  </a:cubicBezTo>
                  <a:lnTo>
                    <a:pt x="134" y="643"/>
                  </a:lnTo>
                  <a:cubicBezTo>
                    <a:pt x="134" y="376"/>
                    <a:pt x="334" y="143"/>
                    <a:pt x="635" y="143"/>
                  </a:cubicBezTo>
                  <a:cubicBezTo>
                    <a:pt x="901" y="143"/>
                    <a:pt x="1135" y="376"/>
                    <a:pt x="1135" y="643"/>
                  </a:cubicBezTo>
                  <a:lnTo>
                    <a:pt x="1168" y="1544"/>
                  </a:lnTo>
                  <a:cubicBezTo>
                    <a:pt x="1168" y="1571"/>
                    <a:pt x="1190" y="1620"/>
                    <a:pt x="1234" y="1620"/>
                  </a:cubicBezTo>
                  <a:cubicBezTo>
                    <a:pt x="1244" y="1620"/>
                    <a:pt x="1256" y="1617"/>
                    <a:pt x="1268" y="1610"/>
                  </a:cubicBezTo>
                  <a:cubicBezTo>
                    <a:pt x="1275" y="1617"/>
                    <a:pt x="1281" y="1620"/>
                    <a:pt x="1287" y="1620"/>
                  </a:cubicBezTo>
                  <a:cubicBezTo>
                    <a:pt x="1313" y="1620"/>
                    <a:pt x="1335" y="1571"/>
                    <a:pt x="1335" y="1544"/>
                  </a:cubicBezTo>
                  <a:lnTo>
                    <a:pt x="1335" y="643"/>
                  </a:lnTo>
                  <a:cubicBezTo>
                    <a:pt x="1335" y="310"/>
                    <a:pt x="1035" y="9"/>
                    <a:pt x="668" y="9"/>
                  </a:cubicBezTo>
                  <a:cubicBezTo>
                    <a:pt x="468" y="9"/>
                    <a:pt x="301" y="76"/>
                    <a:pt x="168" y="243"/>
                  </a:cubicBezTo>
                  <a:lnTo>
                    <a:pt x="168" y="76"/>
                  </a:lnTo>
                  <a:cubicBezTo>
                    <a:pt x="168" y="26"/>
                    <a:pt x="126" y="1"/>
                    <a:pt x="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02455;p122">
              <a:extLst>
                <a:ext uri="{FF2B5EF4-FFF2-40B4-BE49-F238E27FC236}">
                  <a16:creationId xmlns:a16="http://schemas.microsoft.com/office/drawing/2014/main" id="{47339211-1597-42CC-B9DE-5DA404008400}"/>
                </a:ext>
              </a:extLst>
            </p:cNvPr>
            <p:cNvSpPr/>
            <p:nvPr/>
          </p:nvSpPr>
          <p:spPr>
            <a:xfrm>
              <a:off x="4029400" y="1645775"/>
              <a:ext cx="37025" cy="40125"/>
            </a:xfrm>
            <a:custGeom>
              <a:avLst/>
              <a:gdLst/>
              <a:ahLst/>
              <a:cxnLst/>
              <a:rect l="l" t="t" r="r" b="b"/>
              <a:pathLst>
                <a:path w="1481" h="1605" extrusionOk="0">
                  <a:moveTo>
                    <a:pt x="947" y="1"/>
                  </a:moveTo>
                  <a:cubicBezTo>
                    <a:pt x="480" y="1"/>
                    <a:pt x="113" y="368"/>
                    <a:pt x="113" y="835"/>
                  </a:cubicBezTo>
                  <a:cubicBezTo>
                    <a:pt x="113" y="1250"/>
                    <a:pt x="480" y="1604"/>
                    <a:pt x="892" y="1604"/>
                  </a:cubicBezTo>
                  <a:cubicBezTo>
                    <a:pt x="910" y="1604"/>
                    <a:pt x="929" y="1604"/>
                    <a:pt x="947" y="1602"/>
                  </a:cubicBezTo>
                  <a:cubicBezTo>
                    <a:pt x="1147" y="1602"/>
                    <a:pt x="1314" y="1569"/>
                    <a:pt x="1447" y="1435"/>
                  </a:cubicBezTo>
                  <a:cubicBezTo>
                    <a:pt x="1481" y="1402"/>
                    <a:pt x="1481" y="1369"/>
                    <a:pt x="1447" y="1335"/>
                  </a:cubicBezTo>
                  <a:cubicBezTo>
                    <a:pt x="1431" y="1319"/>
                    <a:pt x="1414" y="1310"/>
                    <a:pt x="1397" y="1310"/>
                  </a:cubicBezTo>
                  <a:cubicBezTo>
                    <a:pt x="1381" y="1310"/>
                    <a:pt x="1364" y="1319"/>
                    <a:pt x="1347" y="1335"/>
                  </a:cubicBezTo>
                  <a:cubicBezTo>
                    <a:pt x="1247" y="1402"/>
                    <a:pt x="1081" y="1469"/>
                    <a:pt x="947" y="1469"/>
                  </a:cubicBezTo>
                  <a:cubicBezTo>
                    <a:pt x="926" y="1470"/>
                    <a:pt x="905" y="1471"/>
                    <a:pt x="884" y="1471"/>
                  </a:cubicBezTo>
                  <a:cubicBezTo>
                    <a:pt x="11" y="1471"/>
                    <a:pt x="1" y="163"/>
                    <a:pt x="855" y="163"/>
                  </a:cubicBezTo>
                  <a:cubicBezTo>
                    <a:pt x="884" y="163"/>
                    <a:pt x="915" y="164"/>
                    <a:pt x="947" y="168"/>
                  </a:cubicBezTo>
                  <a:cubicBezTo>
                    <a:pt x="971" y="162"/>
                    <a:pt x="995" y="159"/>
                    <a:pt x="1021" y="159"/>
                  </a:cubicBezTo>
                  <a:cubicBezTo>
                    <a:pt x="1138" y="159"/>
                    <a:pt x="1265" y="219"/>
                    <a:pt x="1347" y="301"/>
                  </a:cubicBezTo>
                  <a:cubicBezTo>
                    <a:pt x="1364" y="318"/>
                    <a:pt x="1381" y="326"/>
                    <a:pt x="1397" y="326"/>
                  </a:cubicBezTo>
                  <a:cubicBezTo>
                    <a:pt x="1414" y="326"/>
                    <a:pt x="1431" y="318"/>
                    <a:pt x="1447" y="301"/>
                  </a:cubicBezTo>
                  <a:cubicBezTo>
                    <a:pt x="1481" y="268"/>
                    <a:pt x="1481" y="201"/>
                    <a:pt x="1447" y="201"/>
                  </a:cubicBezTo>
                  <a:cubicBezTo>
                    <a:pt x="1314" y="68"/>
                    <a:pt x="1114" y="1"/>
                    <a:pt x="9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02456;p122">
              <a:extLst>
                <a:ext uri="{FF2B5EF4-FFF2-40B4-BE49-F238E27FC236}">
                  <a16:creationId xmlns:a16="http://schemas.microsoft.com/office/drawing/2014/main" id="{7E958F63-036E-4498-B691-2633F941458C}"/>
                </a:ext>
              </a:extLst>
            </p:cNvPr>
            <p:cNvSpPr/>
            <p:nvPr/>
          </p:nvSpPr>
          <p:spPr>
            <a:xfrm>
              <a:off x="4078075" y="1647025"/>
              <a:ext cx="40050" cy="40475"/>
            </a:xfrm>
            <a:custGeom>
              <a:avLst/>
              <a:gdLst/>
              <a:ahLst/>
              <a:cxnLst/>
              <a:rect l="l" t="t" r="r" b="b"/>
              <a:pathLst>
                <a:path w="1602" h="1619" extrusionOk="0">
                  <a:moveTo>
                    <a:pt x="835" y="118"/>
                  </a:moveTo>
                  <a:cubicBezTo>
                    <a:pt x="1135" y="118"/>
                    <a:pt x="1368" y="351"/>
                    <a:pt x="1435" y="651"/>
                  </a:cubicBezTo>
                  <a:lnTo>
                    <a:pt x="168" y="651"/>
                  </a:lnTo>
                  <a:cubicBezTo>
                    <a:pt x="234" y="351"/>
                    <a:pt x="501" y="118"/>
                    <a:pt x="835" y="118"/>
                  </a:cubicBezTo>
                  <a:close/>
                  <a:moveTo>
                    <a:pt x="815" y="0"/>
                  </a:moveTo>
                  <a:cubicBezTo>
                    <a:pt x="418" y="0"/>
                    <a:pt x="18" y="268"/>
                    <a:pt x="1" y="785"/>
                  </a:cubicBezTo>
                  <a:cubicBezTo>
                    <a:pt x="1" y="1219"/>
                    <a:pt x="368" y="1619"/>
                    <a:pt x="835" y="1619"/>
                  </a:cubicBezTo>
                  <a:cubicBezTo>
                    <a:pt x="1102" y="1585"/>
                    <a:pt x="1335" y="1419"/>
                    <a:pt x="1469" y="1185"/>
                  </a:cubicBezTo>
                  <a:cubicBezTo>
                    <a:pt x="1502" y="1152"/>
                    <a:pt x="1469" y="1118"/>
                    <a:pt x="1435" y="1085"/>
                  </a:cubicBezTo>
                  <a:cubicBezTo>
                    <a:pt x="1425" y="1075"/>
                    <a:pt x="1416" y="1071"/>
                    <a:pt x="1406" y="1071"/>
                  </a:cubicBezTo>
                  <a:cubicBezTo>
                    <a:pt x="1382" y="1071"/>
                    <a:pt x="1359" y="1095"/>
                    <a:pt x="1335" y="1118"/>
                  </a:cubicBezTo>
                  <a:cubicBezTo>
                    <a:pt x="1245" y="1268"/>
                    <a:pt x="1076" y="1390"/>
                    <a:pt x="873" y="1390"/>
                  </a:cubicBezTo>
                  <a:cubicBezTo>
                    <a:pt x="850" y="1390"/>
                    <a:pt x="826" y="1389"/>
                    <a:pt x="801" y="1385"/>
                  </a:cubicBezTo>
                  <a:cubicBezTo>
                    <a:pt x="468" y="1385"/>
                    <a:pt x="168" y="1118"/>
                    <a:pt x="168" y="785"/>
                  </a:cubicBezTo>
                  <a:lnTo>
                    <a:pt x="1502" y="785"/>
                  </a:lnTo>
                  <a:cubicBezTo>
                    <a:pt x="1569" y="785"/>
                    <a:pt x="1602" y="752"/>
                    <a:pt x="1602" y="718"/>
                  </a:cubicBezTo>
                  <a:cubicBezTo>
                    <a:pt x="1554" y="234"/>
                    <a:pt x="1186" y="0"/>
                    <a:pt x="8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02457;p122">
              <a:extLst>
                <a:ext uri="{FF2B5EF4-FFF2-40B4-BE49-F238E27FC236}">
                  <a16:creationId xmlns:a16="http://schemas.microsoft.com/office/drawing/2014/main" id="{A4AA458A-F476-4FD3-91C2-BDE0773E7F7C}"/>
                </a:ext>
              </a:extLst>
            </p:cNvPr>
            <p:cNvSpPr/>
            <p:nvPr/>
          </p:nvSpPr>
          <p:spPr>
            <a:xfrm>
              <a:off x="2978425" y="4006650"/>
              <a:ext cx="82300" cy="58400"/>
            </a:xfrm>
            <a:custGeom>
              <a:avLst/>
              <a:gdLst/>
              <a:ahLst/>
              <a:cxnLst/>
              <a:rect l="l" t="t" r="r" b="b"/>
              <a:pathLst>
                <a:path w="3292" h="2336" extrusionOk="0">
                  <a:moveTo>
                    <a:pt x="3224" y="0"/>
                  </a:moveTo>
                  <a:cubicBezTo>
                    <a:pt x="3191" y="0"/>
                    <a:pt x="3124" y="0"/>
                    <a:pt x="3124" y="34"/>
                  </a:cubicBezTo>
                  <a:lnTo>
                    <a:pt x="2290" y="2035"/>
                  </a:lnTo>
                  <a:lnTo>
                    <a:pt x="1690" y="634"/>
                  </a:lnTo>
                  <a:cubicBezTo>
                    <a:pt x="1657" y="601"/>
                    <a:pt x="1623" y="567"/>
                    <a:pt x="1590" y="567"/>
                  </a:cubicBezTo>
                  <a:cubicBezTo>
                    <a:pt x="1557" y="567"/>
                    <a:pt x="1557" y="601"/>
                    <a:pt x="1523" y="634"/>
                  </a:cubicBezTo>
                  <a:lnTo>
                    <a:pt x="923" y="2035"/>
                  </a:lnTo>
                  <a:lnTo>
                    <a:pt x="89" y="34"/>
                  </a:lnTo>
                  <a:lnTo>
                    <a:pt x="156" y="67"/>
                  </a:lnTo>
                  <a:cubicBezTo>
                    <a:pt x="144" y="32"/>
                    <a:pt x="120" y="17"/>
                    <a:pt x="95" y="17"/>
                  </a:cubicBezTo>
                  <a:cubicBezTo>
                    <a:pt x="49" y="17"/>
                    <a:pt x="0" y="68"/>
                    <a:pt x="22" y="134"/>
                  </a:cubicBezTo>
                  <a:lnTo>
                    <a:pt x="923" y="2269"/>
                  </a:lnTo>
                  <a:cubicBezTo>
                    <a:pt x="923" y="2269"/>
                    <a:pt x="923" y="2302"/>
                    <a:pt x="923" y="2302"/>
                  </a:cubicBezTo>
                  <a:lnTo>
                    <a:pt x="1023" y="2302"/>
                  </a:lnTo>
                  <a:lnTo>
                    <a:pt x="1657" y="934"/>
                  </a:lnTo>
                  <a:lnTo>
                    <a:pt x="2257" y="2335"/>
                  </a:lnTo>
                  <a:lnTo>
                    <a:pt x="2290" y="2335"/>
                  </a:lnTo>
                  <a:cubicBezTo>
                    <a:pt x="2324" y="2335"/>
                    <a:pt x="2357" y="2302"/>
                    <a:pt x="2357" y="2302"/>
                  </a:cubicBezTo>
                  <a:lnTo>
                    <a:pt x="3258" y="100"/>
                  </a:lnTo>
                  <a:cubicBezTo>
                    <a:pt x="3291" y="67"/>
                    <a:pt x="3258" y="34"/>
                    <a:pt x="32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02458;p122">
              <a:extLst>
                <a:ext uri="{FF2B5EF4-FFF2-40B4-BE49-F238E27FC236}">
                  <a16:creationId xmlns:a16="http://schemas.microsoft.com/office/drawing/2014/main" id="{B749330C-AB53-40C2-AB12-5AF29F81D1FA}"/>
                </a:ext>
              </a:extLst>
            </p:cNvPr>
            <p:cNvSpPr/>
            <p:nvPr/>
          </p:nvSpPr>
          <p:spPr>
            <a:xfrm>
              <a:off x="3072375" y="4005600"/>
              <a:ext cx="34200" cy="58600"/>
            </a:xfrm>
            <a:custGeom>
              <a:avLst/>
              <a:gdLst/>
              <a:ahLst/>
              <a:cxnLst/>
              <a:rect l="l" t="t" r="r" b="b"/>
              <a:pathLst>
                <a:path w="1368" h="2344" extrusionOk="0">
                  <a:moveTo>
                    <a:pt x="83" y="1"/>
                  </a:moveTo>
                  <a:cubicBezTo>
                    <a:pt x="42" y="1"/>
                    <a:pt x="0" y="26"/>
                    <a:pt x="0" y="76"/>
                  </a:cubicBezTo>
                  <a:lnTo>
                    <a:pt x="0" y="2244"/>
                  </a:lnTo>
                  <a:cubicBezTo>
                    <a:pt x="0" y="2244"/>
                    <a:pt x="0" y="2277"/>
                    <a:pt x="0" y="2277"/>
                  </a:cubicBezTo>
                  <a:lnTo>
                    <a:pt x="0" y="2311"/>
                  </a:lnTo>
                  <a:cubicBezTo>
                    <a:pt x="0" y="2311"/>
                    <a:pt x="15" y="2325"/>
                    <a:pt x="35" y="2325"/>
                  </a:cubicBezTo>
                  <a:cubicBezTo>
                    <a:pt x="45" y="2325"/>
                    <a:pt x="56" y="2322"/>
                    <a:pt x="67" y="2311"/>
                  </a:cubicBezTo>
                  <a:cubicBezTo>
                    <a:pt x="100" y="2311"/>
                    <a:pt x="134" y="2311"/>
                    <a:pt x="134" y="2277"/>
                  </a:cubicBezTo>
                  <a:lnTo>
                    <a:pt x="134" y="1377"/>
                  </a:lnTo>
                  <a:cubicBezTo>
                    <a:pt x="134" y="1026"/>
                    <a:pt x="392" y="851"/>
                    <a:pt x="651" y="851"/>
                  </a:cubicBezTo>
                  <a:cubicBezTo>
                    <a:pt x="909" y="851"/>
                    <a:pt x="1168" y="1026"/>
                    <a:pt x="1168" y="1377"/>
                  </a:cubicBezTo>
                  <a:lnTo>
                    <a:pt x="1201" y="2244"/>
                  </a:lnTo>
                  <a:cubicBezTo>
                    <a:pt x="1201" y="2277"/>
                    <a:pt x="1234" y="2311"/>
                    <a:pt x="1268" y="2344"/>
                  </a:cubicBezTo>
                  <a:cubicBezTo>
                    <a:pt x="1301" y="2344"/>
                    <a:pt x="1368" y="2277"/>
                    <a:pt x="1368" y="2244"/>
                  </a:cubicBezTo>
                  <a:lnTo>
                    <a:pt x="1368" y="1343"/>
                  </a:lnTo>
                  <a:cubicBezTo>
                    <a:pt x="1336" y="995"/>
                    <a:pt x="1064" y="707"/>
                    <a:pt x="723" y="707"/>
                  </a:cubicBezTo>
                  <a:cubicBezTo>
                    <a:pt x="705" y="707"/>
                    <a:pt x="686" y="708"/>
                    <a:pt x="667" y="709"/>
                  </a:cubicBezTo>
                  <a:cubicBezTo>
                    <a:pt x="467" y="709"/>
                    <a:pt x="267" y="776"/>
                    <a:pt x="167" y="943"/>
                  </a:cubicBezTo>
                  <a:lnTo>
                    <a:pt x="167" y="76"/>
                  </a:lnTo>
                  <a:cubicBezTo>
                    <a:pt x="167" y="26"/>
                    <a:pt x="125" y="1"/>
                    <a:pt x="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02459;p122">
              <a:extLst>
                <a:ext uri="{FF2B5EF4-FFF2-40B4-BE49-F238E27FC236}">
                  <a16:creationId xmlns:a16="http://schemas.microsoft.com/office/drawing/2014/main" id="{72110503-7A93-4CF9-B012-6F3037E4EF45}"/>
                </a:ext>
              </a:extLst>
            </p:cNvPr>
            <p:cNvSpPr/>
            <p:nvPr/>
          </p:nvSpPr>
          <p:spPr>
            <a:xfrm>
              <a:off x="3119075" y="4023925"/>
              <a:ext cx="41700" cy="41125"/>
            </a:xfrm>
            <a:custGeom>
              <a:avLst/>
              <a:gdLst/>
              <a:ahLst/>
              <a:cxnLst/>
              <a:rect l="l" t="t" r="r" b="b"/>
              <a:pathLst>
                <a:path w="1668" h="1645" extrusionOk="0">
                  <a:moveTo>
                    <a:pt x="886" y="242"/>
                  </a:moveTo>
                  <a:cubicBezTo>
                    <a:pt x="1188" y="242"/>
                    <a:pt x="1479" y="462"/>
                    <a:pt x="1501" y="810"/>
                  </a:cubicBezTo>
                  <a:lnTo>
                    <a:pt x="1468" y="810"/>
                  </a:lnTo>
                  <a:cubicBezTo>
                    <a:pt x="1501" y="1144"/>
                    <a:pt x="1234" y="1444"/>
                    <a:pt x="867" y="1477"/>
                  </a:cubicBezTo>
                  <a:cubicBezTo>
                    <a:pt x="334" y="1477"/>
                    <a:pt x="67" y="844"/>
                    <a:pt x="434" y="443"/>
                  </a:cubicBezTo>
                  <a:cubicBezTo>
                    <a:pt x="561" y="304"/>
                    <a:pt x="725" y="242"/>
                    <a:pt x="886" y="242"/>
                  </a:cubicBezTo>
                  <a:close/>
                  <a:moveTo>
                    <a:pt x="1549" y="1"/>
                  </a:moveTo>
                  <a:cubicBezTo>
                    <a:pt x="1523" y="1"/>
                    <a:pt x="1501" y="49"/>
                    <a:pt x="1501" y="76"/>
                  </a:cubicBezTo>
                  <a:lnTo>
                    <a:pt x="1501" y="310"/>
                  </a:lnTo>
                  <a:cubicBezTo>
                    <a:pt x="1368" y="110"/>
                    <a:pt x="1134" y="10"/>
                    <a:pt x="867" y="10"/>
                  </a:cubicBezTo>
                  <a:cubicBezTo>
                    <a:pt x="0" y="177"/>
                    <a:pt x="0" y="1444"/>
                    <a:pt x="867" y="1644"/>
                  </a:cubicBezTo>
                  <a:cubicBezTo>
                    <a:pt x="1134" y="1611"/>
                    <a:pt x="1368" y="1511"/>
                    <a:pt x="1501" y="1311"/>
                  </a:cubicBezTo>
                  <a:lnTo>
                    <a:pt x="1501" y="1544"/>
                  </a:lnTo>
                  <a:cubicBezTo>
                    <a:pt x="1501" y="1578"/>
                    <a:pt x="1535" y="1611"/>
                    <a:pt x="1568" y="1644"/>
                  </a:cubicBezTo>
                  <a:cubicBezTo>
                    <a:pt x="1601" y="1644"/>
                    <a:pt x="1668" y="1578"/>
                    <a:pt x="1668" y="1544"/>
                  </a:cubicBezTo>
                  <a:lnTo>
                    <a:pt x="1668" y="76"/>
                  </a:lnTo>
                  <a:cubicBezTo>
                    <a:pt x="1668" y="49"/>
                    <a:pt x="1624" y="1"/>
                    <a:pt x="1590" y="1"/>
                  </a:cubicBezTo>
                  <a:cubicBezTo>
                    <a:pt x="1582" y="1"/>
                    <a:pt x="1574" y="3"/>
                    <a:pt x="1568" y="10"/>
                  </a:cubicBezTo>
                  <a:cubicBezTo>
                    <a:pt x="1562" y="3"/>
                    <a:pt x="1555" y="1"/>
                    <a:pt x="154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02460;p122">
              <a:extLst>
                <a:ext uri="{FF2B5EF4-FFF2-40B4-BE49-F238E27FC236}">
                  <a16:creationId xmlns:a16="http://schemas.microsoft.com/office/drawing/2014/main" id="{B1809470-D4AF-456A-A65E-720C40DF6750}"/>
                </a:ext>
              </a:extLst>
            </p:cNvPr>
            <p:cNvSpPr/>
            <p:nvPr/>
          </p:nvSpPr>
          <p:spPr>
            <a:xfrm>
              <a:off x="3173275" y="4006650"/>
              <a:ext cx="18375" cy="58400"/>
            </a:xfrm>
            <a:custGeom>
              <a:avLst/>
              <a:gdLst/>
              <a:ahLst/>
              <a:cxnLst/>
              <a:rect l="l" t="t" r="r" b="b"/>
              <a:pathLst>
                <a:path w="735" h="2336" extrusionOk="0">
                  <a:moveTo>
                    <a:pt x="367" y="0"/>
                  </a:moveTo>
                  <a:cubicBezTo>
                    <a:pt x="301" y="0"/>
                    <a:pt x="267" y="34"/>
                    <a:pt x="267" y="67"/>
                  </a:cubicBezTo>
                  <a:lnTo>
                    <a:pt x="267" y="701"/>
                  </a:lnTo>
                  <a:lnTo>
                    <a:pt x="67" y="701"/>
                  </a:lnTo>
                  <a:cubicBezTo>
                    <a:pt x="0" y="701"/>
                    <a:pt x="0" y="734"/>
                    <a:pt x="0" y="767"/>
                  </a:cubicBezTo>
                  <a:cubicBezTo>
                    <a:pt x="0" y="801"/>
                    <a:pt x="0" y="834"/>
                    <a:pt x="67" y="834"/>
                  </a:cubicBezTo>
                  <a:lnTo>
                    <a:pt x="267" y="834"/>
                  </a:lnTo>
                  <a:lnTo>
                    <a:pt x="267" y="2035"/>
                  </a:lnTo>
                  <a:cubicBezTo>
                    <a:pt x="267" y="2202"/>
                    <a:pt x="401" y="2335"/>
                    <a:pt x="567" y="2335"/>
                  </a:cubicBezTo>
                  <a:cubicBezTo>
                    <a:pt x="601" y="2302"/>
                    <a:pt x="634" y="2269"/>
                    <a:pt x="634" y="2235"/>
                  </a:cubicBezTo>
                  <a:cubicBezTo>
                    <a:pt x="634" y="2202"/>
                    <a:pt x="601" y="2168"/>
                    <a:pt x="567" y="2168"/>
                  </a:cubicBezTo>
                  <a:cubicBezTo>
                    <a:pt x="501" y="2168"/>
                    <a:pt x="434" y="2102"/>
                    <a:pt x="434" y="2035"/>
                  </a:cubicBezTo>
                  <a:lnTo>
                    <a:pt x="434" y="834"/>
                  </a:lnTo>
                  <a:lnTo>
                    <a:pt x="667" y="834"/>
                  </a:lnTo>
                  <a:cubicBezTo>
                    <a:pt x="701" y="834"/>
                    <a:pt x="734" y="801"/>
                    <a:pt x="734" y="767"/>
                  </a:cubicBezTo>
                  <a:cubicBezTo>
                    <a:pt x="734" y="734"/>
                    <a:pt x="701" y="701"/>
                    <a:pt x="667" y="701"/>
                  </a:cubicBezTo>
                  <a:lnTo>
                    <a:pt x="434" y="701"/>
                  </a:lnTo>
                  <a:lnTo>
                    <a:pt x="434" y="67"/>
                  </a:lnTo>
                  <a:cubicBezTo>
                    <a:pt x="434" y="34"/>
                    <a:pt x="401" y="0"/>
                    <a:pt x="3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02461;p122">
              <a:extLst>
                <a:ext uri="{FF2B5EF4-FFF2-40B4-BE49-F238E27FC236}">
                  <a16:creationId xmlns:a16="http://schemas.microsoft.com/office/drawing/2014/main" id="{4FB996DC-6E80-4DD0-9D9C-2347125994D0}"/>
                </a:ext>
              </a:extLst>
            </p:cNvPr>
            <p:cNvSpPr/>
            <p:nvPr/>
          </p:nvSpPr>
          <p:spPr>
            <a:xfrm>
              <a:off x="3232475" y="4023650"/>
              <a:ext cx="35900" cy="40550"/>
            </a:xfrm>
            <a:custGeom>
              <a:avLst/>
              <a:gdLst/>
              <a:ahLst/>
              <a:cxnLst/>
              <a:rect l="l" t="t" r="r" b="b"/>
              <a:pathLst>
                <a:path w="1436" h="1622" extrusionOk="0">
                  <a:moveTo>
                    <a:pt x="877" y="1"/>
                  </a:moveTo>
                  <a:cubicBezTo>
                    <a:pt x="447" y="1"/>
                    <a:pt x="34" y="328"/>
                    <a:pt x="34" y="821"/>
                  </a:cubicBezTo>
                  <a:cubicBezTo>
                    <a:pt x="67" y="1255"/>
                    <a:pt x="434" y="1622"/>
                    <a:pt x="868" y="1622"/>
                  </a:cubicBezTo>
                  <a:cubicBezTo>
                    <a:pt x="1068" y="1622"/>
                    <a:pt x="1235" y="1555"/>
                    <a:pt x="1402" y="1455"/>
                  </a:cubicBezTo>
                  <a:cubicBezTo>
                    <a:pt x="1435" y="1422"/>
                    <a:pt x="1435" y="1355"/>
                    <a:pt x="1402" y="1322"/>
                  </a:cubicBezTo>
                  <a:cubicBezTo>
                    <a:pt x="1385" y="1305"/>
                    <a:pt x="1360" y="1297"/>
                    <a:pt x="1335" y="1297"/>
                  </a:cubicBezTo>
                  <a:cubicBezTo>
                    <a:pt x="1310" y="1297"/>
                    <a:pt x="1285" y="1305"/>
                    <a:pt x="1268" y="1322"/>
                  </a:cubicBezTo>
                  <a:cubicBezTo>
                    <a:pt x="1168" y="1422"/>
                    <a:pt x="1001" y="1455"/>
                    <a:pt x="868" y="1455"/>
                  </a:cubicBezTo>
                  <a:cubicBezTo>
                    <a:pt x="1" y="1455"/>
                    <a:pt x="1" y="154"/>
                    <a:pt x="868" y="154"/>
                  </a:cubicBezTo>
                  <a:cubicBezTo>
                    <a:pt x="1001" y="154"/>
                    <a:pt x="1168" y="188"/>
                    <a:pt x="1268" y="288"/>
                  </a:cubicBezTo>
                  <a:cubicBezTo>
                    <a:pt x="1285" y="304"/>
                    <a:pt x="1310" y="313"/>
                    <a:pt x="1335" y="313"/>
                  </a:cubicBezTo>
                  <a:cubicBezTo>
                    <a:pt x="1360" y="313"/>
                    <a:pt x="1385" y="304"/>
                    <a:pt x="1402" y="288"/>
                  </a:cubicBezTo>
                  <a:cubicBezTo>
                    <a:pt x="1435" y="254"/>
                    <a:pt x="1435" y="221"/>
                    <a:pt x="1402" y="188"/>
                  </a:cubicBezTo>
                  <a:cubicBezTo>
                    <a:pt x="1243" y="59"/>
                    <a:pt x="1059" y="1"/>
                    <a:pt x="8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02462;p122">
              <a:extLst>
                <a:ext uri="{FF2B5EF4-FFF2-40B4-BE49-F238E27FC236}">
                  <a16:creationId xmlns:a16="http://schemas.microsoft.com/office/drawing/2014/main" id="{D626F303-69B7-4E44-954C-05B7514316D5}"/>
                </a:ext>
              </a:extLst>
            </p:cNvPr>
            <p:cNvSpPr/>
            <p:nvPr/>
          </p:nvSpPr>
          <p:spPr>
            <a:xfrm>
              <a:off x="3275850" y="4023925"/>
              <a:ext cx="41725" cy="41125"/>
            </a:xfrm>
            <a:custGeom>
              <a:avLst/>
              <a:gdLst/>
              <a:ahLst/>
              <a:cxnLst/>
              <a:rect l="l" t="t" r="r" b="b"/>
              <a:pathLst>
                <a:path w="1669" h="1645" extrusionOk="0">
                  <a:moveTo>
                    <a:pt x="910" y="242"/>
                  </a:moveTo>
                  <a:cubicBezTo>
                    <a:pt x="1202" y="242"/>
                    <a:pt x="1480" y="462"/>
                    <a:pt x="1501" y="810"/>
                  </a:cubicBezTo>
                  <a:cubicBezTo>
                    <a:pt x="1535" y="1177"/>
                    <a:pt x="1268" y="1444"/>
                    <a:pt x="901" y="1477"/>
                  </a:cubicBezTo>
                  <a:cubicBezTo>
                    <a:pt x="367" y="1477"/>
                    <a:pt x="100" y="844"/>
                    <a:pt x="467" y="443"/>
                  </a:cubicBezTo>
                  <a:cubicBezTo>
                    <a:pt x="595" y="304"/>
                    <a:pt x="755" y="242"/>
                    <a:pt x="910" y="242"/>
                  </a:cubicBezTo>
                  <a:close/>
                  <a:moveTo>
                    <a:pt x="1567" y="1"/>
                  </a:moveTo>
                  <a:cubicBezTo>
                    <a:pt x="1523" y="1"/>
                    <a:pt x="1501" y="49"/>
                    <a:pt x="1501" y="76"/>
                  </a:cubicBezTo>
                  <a:lnTo>
                    <a:pt x="1501" y="310"/>
                  </a:lnTo>
                  <a:cubicBezTo>
                    <a:pt x="1368" y="110"/>
                    <a:pt x="1134" y="10"/>
                    <a:pt x="901" y="10"/>
                  </a:cubicBezTo>
                  <a:cubicBezTo>
                    <a:pt x="0" y="177"/>
                    <a:pt x="0" y="1444"/>
                    <a:pt x="901" y="1644"/>
                  </a:cubicBezTo>
                  <a:cubicBezTo>
                    <a:pt x="1134" y="1611"/>
                    <a:pt x="1368" y="1511"/>
                    <a:pt x="1501" y="1311"/>
                  </a:cubicBezTo>
                  <a:lnTo>
                    <a:pt x="1501" y="1544"/>
                  </a:lnTo>
                  <a:cubicBezTo>
                    <a:pt x="1501" y="1578"/>
                    <a:pt x="1535" y="1611"/>
                    <a:pt x="1601" y="1644"/>
                  </a:cubicBezTo>
                  <a:cubicBezTo>
                    <a:pt x="1635" y="1644"/>
                    <a:pt x="1668" y="1578"/>
                    <a:pt x="1668" y="1544"/>
                  </a:cubicBezTo>
                  <a:lnTo>
                    <a:pt x="1668" y="76"/>
                  </a:lnTo>
                  <a:cubicBezTo>
                    <a:pt x="1668" y="49"/>
                    <a:pt x="1646" y="1"/>
                    <a:pt x="1620" y="1"/>
                  </a:cubicBezTo>
                  <a:cubicBezTo>
                    <a:pt x="1614" y="1"/>
                    <a:pt x="1608" y="3"/>
                    <a:pt x="1601" y="10"/>
                  </a:cubicBezTo>
                  <a:cubicBezTo>
                    <a:pt x="1589" y="3"/>
                    <a:pt x="1577" y="1"/>
                    <a:pt x="15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02463;p122">
              <a:extLst>
                <a:ext uri="{FF2B5EF4-FFF2-40B4-BE49-F238E27FC236}">
                  <a16:creationId xmlns:a16="http://schemas.microsoft.com/office/drawing/2014/main" id="{F8C31433-C4F5-416B-8EB4-50BC3E529470}"/>
                </a:ext>
              </a:extLst>
            </p:cNvPr>
            <p:cNvSpPr/>
            <p:nvPr/>
          </p:nvSpPr>
          <p:spPr>
            <a:xfrm>
              <a:off x="3335050" y="4024150"/>
              <a:ext cx="32550" cy="41100"/>
            </a:xfrm>
            <a:custGeom>
              <a:avLst/>
              <a:gdLst/>
              <a:ahLst/>
              <a:cxnLst/>
              <a:rect l="l" t="t" r="r" b="b"/>
              <a:pathLst>
                <a:path w="1302" h="1644" extrusionOk="0">
                  <a:moveTo>
                    <a:pt x="80" y="1"/>
                  </a:moveTo>
                  <a:cubicBezTo>
                    <a:pt x="42" y="1"/>
                    <a:pt x="1" y="34"/>
                    <a:pt x="1" y="101"/>
                  </a:cubicBezTo>
                  <a:lnTo>
                    <a:pt x="1" y="1569"/>
                  </a:lnTo>
                  <a:cubicBezTo>
                    <a:pt x="1" y="1602"/>
                    <a:pt x="34" y="1602"/>
                    <a:pt x="34" y="1635"/>
                  </a:cubicBezTo>
                  <a:lnTo>
                    <a:pt x="67" y="1635"/>
                  </a:lnTo>
                  <a:cubicBezTo>
                    <a:pt x="101" y="1635"/>
                    <a:pt x="101" y="1602"/>
                    <a:pt x="134" y="1602"/>
                  </a:cubicBezTo>
                  <a:cubicBezTo>
                    <a:pt x="134" y="1569"/>
                    <a:pt x="134" y="1569"/>
                    <a:pt x="134" y="1569"/>
                  </a:cubicBezTo>
                  <a:lnTo>
                    <a:pt x="134" y="668"/>
                  </a:lnTo>
                  <a:cubicBezTo>
                    <a:pt x="134" y="368"/>
                    <a:pt x="368" y="168"/>
                    <a:pt x="634" y="168"/>
                  </a:cubicBezTo>
                  <a:cubicBezTo>
                    <a:pt x="651" y="165"/>
                    <a:pt x="668" y="164"/>
                    <a:pt x="685" y="164"/>
                  </a:cubicBezTo>
                  <a:cubicBezTo>
                    <a:pt x="930" y="164"/>
                    <a:pt x="1135" y="387"/>
                    <a:pt x="1135" y="668"/>
                  </a:cubicBezTo>
                  <a:lnTo>
                    <a:pt x="1168" y="1569"/>
                  </a:lnTo>
                  <a:cubicBezTo>
                    <a:pt x="1168" y="1619"/>
                    <a:pt x="1201" y="1644"/>
                    <a:pt x="1235" y="1644"/>
                  </a:cubicBezTo>
                  <a:cubicBezTo>
                    <a:pt x="1268" y="1644"/>
                    <a:pt x="1302" y="1619"/>
                    <a:pt x="1302" y="1569"/>
                  </a:cubicBezTo>
                  <a:lnTo>
                    <a:pt x="1302" y="668"/>
                  </a:lnTo>
                  <a:cubicBezTo>
                    <a:pt x="1302" y="301"/>
                    <a:pt x="1035" y="1"/>
                    <a:pt x="668" y="1"/>
                  </a:cubicBezTo>
                  <a:cubicBezTo>
                    <a:pt x="468" y="1"/>
                    <a:pt x="267" y="101"/>
                    <a:pt x="134" y="234"/>
                  </a:cubicBezTo>
                  <a:lnTo>
                    <a:pt x="134" y="101"/>
                  </a:lnTo>
                  <a:cubicBezTo>
                    <a:pt x="151" y="34"/>
                    <a:pt x="117" y="1"/>
                    <a:pt x="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02464;p122">
              <a:extLst>
                <a:ext uri="{FF2B5EF4-FFF2-40B4-BE49-F238E27FC236}">
                  <a16:creationId xmlns:a16="http://schemas.microsoft.com/office/drawing/2014/main" id="{9AE6ECA2-DB04-4D47-8BF2-3C36D51A14A1}"/>
                </a:ext>
              </a:extLst>
            </p:cNvPr>
            <p:cNvSpPr/>
            <p:nvPr/>
          </p:nvSpPr>
          <p:spPr>
            <a:xfrm>
              <a:off x="3407600" y="4024150"/>
              <a:ext cx="58100" cy="40900"/>
            </a:xfrm>
            <a:custGeom>
              <a:avLst/>
              <a:gdLst/>
              <a:ahLst/>
              <a:cxnLst/>
              <a:rect l="l" t="t" r="r" b="b"/>
              <a:pathLst>
                <a:path w="2324" h="1636" extrusionOk="0">
                  <a:moveTo>
                    <a:pt x="34" y="1"/>
                  </a:moveTo>
                  <a:cubicBezTo>
                    <a:pt x="1" y="34"/>
                    <a:pt x="1" y="67"/>
                    <a:pt x="1" y="101"/>
                  </a:cubicBezTo>
                  <a:lnTo>
                    <a:pt x="634" y="1569"/>
                  </a:lnTo>
                  <a:cubicBezTo>
                    <a:pt x="634" y="1569"/>
                    <a:pt x="634" y="1602"/>
                    <a:pt x="668" y="1602"/>
                  </a:cubicBezTo>
                  <a:lnTo>
                    <a:pt x="701" y="1635"/>
                  </a:lnTo>
                  <a:lnTo>
                    <a:pt x="735" y="1635"/>
                  </a:lnTo>
                  <a:cubicBezTo>
                    <a:pt x="768" y="1635"/>
                    <a:pt x="768" y="1602"/>
                    <a:pt x="801" y="1569"/>
                  </a:cubicBezTo>
                  <a:lnTo>
                    <a:pt x="1168" y="668"/>
                  </a:lnTo>
                  <a:lnTo>
                    <a:pt x="1568" y="1569"/>
                  </a:lnTo>
                  <a:cubicBezTo>
                    <a:pt x="1568" y="1602"/>
                    <a:pt x="1602" y="1635"/>
                    <a:pt x="1602" y="1635"/>
                  </a:cubicBezTo>
                  <a:lnTo>
                    <a:pt x="1669" y="1635"/>
                  </a:lnTo>
                  <a:cubicBezTo>
                    <a:pt x="1669" y="1602"/>
                    <a:pt x="1669" y="1602"/>
                    <a:pt x="1702" y="1602"/>
                  </a:cubicBezTo>
                  <a:lnTo>
                    <a:pt x="2302" y="101"/>
                  </a:lnTo>
                  <a:cubicBezTo>
                    <a:pt x="2323" y="59"/>
                    <a:pt x="2264" y="16"/>
                    <a:pt x="2210" y="16"/>
                  </a:cubicBezTo>
                  <a:cubicBezTo>
                    <a:pt x="2178" y="16"/>
                    <a:pt x="2148" y="31"/>
                    <a:pt x="2136" y="67"/>
                  </a:cubicBezTo>
                  <a:lnTo>
                    <a:pt x="1602" y="1335"/>
                  </a:lnTo>
                  <a:lnTo>
                    <a:pt x="1235" y="434"/>
                  </a:lnTo>
                  <a:cubicBezTo>
                    <a:pt x="1202" y="401"/>
                    <a:pt x="1202" y="401"/>
                    <a:pt x="1168" y="401"/>
                  </a:cubicBezTo>
                  <a:cubicBezTo>
                    <a:pt x="1135" y="401"/>
                    <a:pt x="1101" y="401"/>
                    <a:pt x="1068" y="434"/>
                  </a:cubicBezTo>
                  <a:lnTo>
                    <a:pt x="701" y="1335"/>
                  </a:lnTo>
                  <a:lnTo>
                    <a:pt x="167" y="67"/>
                  </a:lnTo>
                  <a:cubicBezTo>
                    <a:pt x="134" y="1"/>
                    <a:pt x="101" y="1"/>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02465;p122">
              <a:extLst>
                <a:ext uri="{FF2B5EF4-FFF2-40B4-BE49-F238E27FC236}">
                  <a16:creationId xmlns:a16="http://schemas.microsoft.com/office/drawing/2014/main" id="{5A186ECD-5779-4D47-8CA7-7F6064DC9DE0}"/>
                </a:ext>
              </a:extLst>
            </p:cNvPr>
            <p:cNvSpPr/>
            <p:nvPr/>
          </p:nvSpPr>
          <p:spPr>
            <a:xfrm>
              <a:off x="3473025" y="4022675"/>
              <a:ext cx="40925" cy="41525"/>
            </a:xfrm>
            <a:custGeom>
              <a:avLst/>
              <a:gdLst/>
              <a:ahLst/>
              <a:cxnLst/>
              <a:rect l="l" t="t" r="r" b="b"/>
              <a:pathLst>
                <a:path w="1637" h="1661" extrusionOk="0">
                  <a:moveTo>
                    <a:pt x="853" y="101"/>
                  </a:moveTo>
                  <a:cubicBezTo>
                    <a:pt x="1170" y="101"/>
                    <a:pt x="1487" y="310"/>
                    <a:pt x="1487" y="727"/>
                  </a:cubicBezTo>
                  <a:lnTo>
                    <a:pt x="219" y="727"/>
                  </a:lnTo>
                  <a:cubicBezTo>
                    <a:pt x="219" y="310"/>
                    <a:pt x="536" y="101"/>
                    <a:pt x="853" y="101"/>
                  </a:cubicBezTo>
                  <a:close/>
                  <a:moveTo>
                    <a:pt x="848" y="1"/>
                  </a:moveTo>
                  <a:cubicBezTo>
                    <a:pt x="427" y="1"/>
                    <a:pt x="1" y="293"/>
                    <a:pt x="52" y="860"/>
                  </a:cubicBezTo>
                  <a:cubicBezTo>
                    <a:pt x="52" y="1294"/>
                    <a:pt x="419" y="1661"/>
                    <a:pt x="853" y="1661"/>
                  </a:cubicBezTo>
                  <a:cubicBezTo>
                    <a:pt x="1120" y="1661"/>
                    <a:pt x="1353" y="1527"/>
                    <a:pt x="1520" y="1294"/>
                  </a:cubicBezTo>
                  <a:cubicBezTo>
                    <a:pt x="1520" y="1261"/>
                    <a:pt x="1520" y="1194"/>
                    <a:pt x="1487" y="1194"/>
                  </a:cubicBezTo>
                  <a:cubicBezTo>
                    <a:pt x="1473" y="1180"/>
                    <a:pt x="1453" y="1172"/>
                    <a:pt x="1435" y="1172"/>
                  </a:cubicBezTo>
                  <a:cubicBezTo>
                    <a:pt x="1409" y="1172"/>
                    <a:pt x="1387" y="1188"/>
                    <a:pt x="1387" y="1227"/>
                  </a:cubicBezTo>
                  <a:cubicBezTo>
                    <a:pt x="1253" y="1394"/>
                    <a:pt x="1053" y="1494"/>
                    <a:pt x="853" y="1494"/>
                  </a:cubicBezTo>
                  <a:cubicBezTo>
                    <a:pt x="486" y="1494"/>
                    <a:pt x="219" y="1227"/>
                    <a:pt x="219" y="894"/>
                  </a:cubicBezTo>
                  <a:lnTo>
                    <a:pt x="1553" y="894"/>
                  </a:lnTo>
                  <a:cubicBezTo>
                    <a:pt x="1587" y="894"/>
                    <a:pt x="1620" y="860"/>
                    <a:pt x="1620" y="794"/>
                  </a:cubicBezTo>
                  <a:cubicBezTo>
                    <a:pt x="1636" y="260"/>
                    <a:pt x="1245" y="1"/>
                    <a:pt x="8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02466;p122">
              <a:extLst>
                <a:ext uri="{FF2B5EF4-FFF2-40B4-BE49-F238E27FC236}">
                  <a16:creationId xmlns:a16="http://schemas.microsoft.com/office/drawing/2014/main" id="{ED4CEFC0-35AF-4594-9FE3-A4732B14304E}"/>
                </a:ext>
              </a:extLst>
            </p:cNvPr>
            <p:cNvSpPr/>
            <p:nvPr/>
          </p:nvSpPr>
          <p:spPr>
            <a:xfrm>
              <a:off x="3547700" y="4006650"/>
              <a:ext cx="41725" cy="58400"/>
            </a:xfrm>
            <a:custGeom>
              <a:avLst/>
              <a:gdLst/>
              <a:ahLst/>
              <a:cxnLst/>
              <a:rect l="l" t="t" r="r" b="b"/>
              <a:pathLst>
                <a:path w="1669" h="2336" extrusionOk="0">
                  <a:moveTo>
                    <a:pt x="888" y="846"/>
                  </a:moveTo>
                  <a:cubicBezTo>
                    <a:pt x="1195" y="846"/>
                    <a:pt x="1503" y="1047"/>
                    <a:pt x="1535" y="1468"/>
                  </a:cubicBezTo>
                  <a:lnTo>
                    <a:pt x="1535" y="1535"/>
                  </a:lnTo>
                  <a:cubicBezTo>
                    <a:pt x="1503" y="1956"/>
                    <a:pt x="1195" y="2157"/>
                    <a:pt x="888" y="2157"/>
                  </a:cubicBezTo>
                  <a:cubicBezTo>
                    <a:pt x="561" y="2157"/>
                    <a:pt x="234" y="1931"/>
                    <a:pt x="234" y="1501"/>
                  </a:cubicBezTo>
                  <a:cubicBezTo>
                    <a:pt x="234" y="1072"/>
                    <a:pt x="561" y="846"/>
                    <a:pt x="888" y="846"/>
                  </a:cubicBezTo>
                  <a:close/>
                  <a:moveTo>
                    <a:pt x="1602" y="0"/>
                  </a:moveTo>
                  <a:cubicBezTo>
                    <a:pt x="1568" y="0"/>
                    <a:pt x="1502" y="34"/>
                    <a:pt x="1535" y="67"/>
                  </a:cubicBezTo>
                  <a:lnTo>
                    <a:pt x="1535" y="1001"/>
                  </a:lnTo>
                  <a:cubicBezTo>
                    <a:pt x="1368" y="801"/>
                    <a:pt x="1135" y="701"/>
                    <a:pt x="901" y="701"/>
                  </a:cubicBezTo>
                  <a:cubicBezTo>
                    <a:pt x="1" y="868"/>
                    <a:pt x="1" y="2135"/>
                    <a:pt x="901" y="2335"/>
                  </a:cubicBezTo>
                  <a:cubicBezTo>
                    <a:pt x="1135" y="2335"/>
                    <a:pt x="1368" y="2202"/>
                    <a:pt x="1535" y="2002"/>
                  </a:cubicBezTo>
                  <a:lnTo>
                    <a:pt x="1535" y="2235"/>
                  </a:lnTo>
                  <a:cubicBezTo>
                    <a:pt x="1535" y="2262"/>
                    <a:pt x="1557" y="2311"/>
                    <a:pt x="1583" y="2311"/>
                  </a:cubicBezTo>
                  <a:cubicBezTo>
                    <a:pt x="1589" y="2311"/>
                    <a:pt x="1595" y="2308"/>
                    <a:pt x="1602" y="2302"/>
                  </a:cubicBezTo>
                  <a:cubicBezTo>
                    <a:pt x="1635" y="2302"/>
                    <a:pt x="1669" y="2269"/>
                    <a:pt x="1669" y="2235"/>
                  </a:cubicBezTo>
                  <a:lnTo>
                    <a:pt x="1669" y="67"/>
                  </a:lnTo>
                  <a:cubicBezTo>
                    <a:pt x="1669" y="34"/>
                    <a:pt x="1635" y="0"/>
                    <a:pt x="16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02467;p122">
              <a:extLst>
                <a:ext uri="{FF2B5EF4-FFF2-40B4-BE49-F238E27FC236}">
                  <a16:creationId xmlns:a16="http://schemas.microsoft.com/office/drawing/2014/main" id="{B3C61696-ED8D-452B-9B9C-BA22785514AD}"/>
                </a:ext>
              </a:extLst>
            </p:cNvPr>
            <p:cNvSpPr/>
            <p:nvPr/>
          </p:nvSpPr>
          <p:spPr>
            <a:xfrm>
              <a:off x="3605250" y="4024075"/>
              <a:ext cx="49575" cy="41225"/>
            </a:xfrm>
            <a:custGeom>
              <a:avLst/>
              <a:gdLst/>
              <a:ahLst/>
              <a:cxnLst/>
              <a:rect l="l" t="t" r="r" b="b"/>
              <a:pathLst>
                <a:path w="1983" h="1649" extrusionOk="0">
                  <a:moveTo>
                    <a:pt x="853" y="142"/>
                  </a:moveTo>
                  <a:cubicBezTo>
                    <a:pt x="1024" y="142"/>
                    <a:pt x="1199" y="212"/>
                    <a:pt x="1335" y="371"/>
                  </a:cubicBezTo>
                  <a:cubicBezTo>
                    <a:pt x="1726" y="794"/>
                    <a:pt x="1416" y="1473"/>
                    <a:pt x="842" y="1473"/>
                  </a:cubicBezTo>
                  <a:cubicBezTo>
                    <a:pt x="828" y="1473"/>
                    <a:pt x="815" y="1472"/>
                    <a:pt x="801" y="1471"/>
                  </a:cubicBezTo>
                  <a:cubicBezTo>
                    <a:pt x="467" y="1438"/>
                    <a:pt x="167" y="1138"/>
                    <a:pt x="200" y="804"/>
                  </a:cubicBezTo>
                  <a:cubicBezTo>
                    <a:pt x="200" y="408"/>
                    <a:pt x="521" y="142"/>
                    <a:pt x="853" y="142"/>
                  </a:cubicBezTo>
                  <a:close/>
                  <a:moveTo>
                    <a:pt x="881" y="0"/>
                  </a:moveTo>
                  <a:cubicBezTo>
                    <a:pt x="855" y="0"/>
                    <a:pt x="828" y="1"/>
                    <a:pt x="801" y="4"/>
                  </a:cubicBezTo>
                  <a:cubicBezTo>
                    <a:pt x="367" y="4"/>
                    <a:pt x="0" y="371"/>
                    <a:pt x="34" y="838"/>
                  </a:cubicBezTo>
                  <a:cubicBezTo>
                    <a:pt x="34" y="1323"/>
                    <a:pt x="443" y="1648"/>
                    <a:pt x="864" y="1648"/>
                  </a:cubicBezTo>
                  <a:cubicBezTo>
                    <a:pt x="1080" y="1648"/>
                    <a:pt x="1299" y="1563"/>
                    <a:pt x="1468" y="1371"/>
                  </a:cubicBezTo>
                  <a:cubicBezTo>
                    <a:pt x="1983" y="857"/>
                    <a:pt x="1598" y="0"/>
                    <a:pt x="8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02468;p122">
              <a:extLst>
                <a:ext uri="{FF2B5EF4-FFF2-40B4-BE49-F238E27FC236}">
                  <a16:creationId xmlns:a16="http://schemas.microsoft.com/office/drawing/2014/main" id="{9B3D7CE0-EB03-4071-B316-353A45A65F10}"/>
                </a:ext>
              </a:extLst>
            </p:cNvPr>
            <p:cNvSpPr/>
            <p:nvPr/>
          </p:nvSpPr>
          <p:spPr>
            <a:xfrm>
              <a:off x="3681125" y="4006425"/>
              <a:ext cx="18375" cy="58625"/>
            </a:xfrm>
            <a:custGeom>
              <a:avLst/>
              <a:gdLst/>
              <a:ahLst/>
              <a:cxnLst/>
              <a:rect l="l" t="t" r="r" b="b"/>
              <a:pathLst>
                <a:path w="735" h="2345" extrusionOk="0">
                  <a:moveTo>
                    <a:pt x="351" y="1"/>
                  </a:moveTo>
                  <a:cubicBezTo>
                    <a:pt x="309" y="1"/>
                    <a:pt x="268" y="26"/>
                    <a:pt x="268" y="76"/>
                  </a:cubicBezTo>
                  <a:lnTo>
                    <a:pt x="268" y="710"/>
                  </a:lnTo>
                  <a:lnTo>
                    <a:pt x="68" y="710"/>
                  </a:lnTo>
                  <a:cubicBezTo>
                    <a:pt x="1" y="710"/>
                    <a:pt x="1" y="743"/>
                    <a:pt x="1" y="776"/>
                  </a:cubicBezTo>
                  <a:cubicBezTo>
                    <a:pt x="1" y="810"/>
                    <a:pt x="1" y="843"/>
                    <a:pt x="68" y="843"/>
                  </a:cubicBezTo>
                  <a:lnTo>
                    <a:pt x="268" y="843"/>
                  </a:lnTo>
                  <a:lnTo>
                    <a:pt x="268" y="2044"/>
                  </a:lnTo>
                  <a:cubicBezTo>
                    <a:pt x="268" y="2211"/>
                    <a:pt x="401" y="2344"/>
                    <a:pt x="568" y="2344"/>
                  </a:cubicBezTo>
                  <a:cubicBezTo>
                    <a:pt x="601" y="2311"/>
                    <a:pt x="635" y="2278"/>
                    <a:pt x="635" y="2244"/>
                  </a:cubicBezTo>
                  <a:cubicBezTo>
                    <a:pt x="635" y="2211"/>
                    <a:pt x="601" y="2177"/>
                    <a:pt x="568" y="2177"/>
                  </a:cubicBezTo>
                  <a:cubicBezTo>
                    <a:pt x="501" y="2144"/>
                    <a:pt x="434" y="2111"/>
                    <a:pt x="434" y="2044"/>
                  </a:cubicBezTo>
                  <a:lnTo>
                    <a:pt x="434" y="843"/>
                  </a:lnTo>
                  <a:lnTo>
                    <a:pt x="668" y="843"/>
                  </a:lnTo>
                  <a:cubicBezTo>
                    <a:pt x="701" y="843"/>
                    <a:pt x="735" y="810"/>
                    <a:pt x="735" y="776"/>
                  </a:cubicBezTo>
                  <a:cubicBezTo>
                    <a:pt x="735" y="743"/>
                    <a:pt x="701" y="710"/>
                    <a:pt x="635" y="710"/>
                  </a:cubicBezTo>
                  <a:lnTo>
                    <a:pt x="434" y="710"/>
                  </a:lnTo>
                  <a:lnTo>
                    <a:pt x="434" y="76"/>
                  </a:lnTo>
                  <a:cubicBezTo>
                    <a:pt x="434" y="26"/>
                    <a:pt x="393" y="1"/>
                    <a:pt x="3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02469;p122">
              <a:extLst>
                <a:ext uri="{FF2B5EF4-FFF2-40B4-BE49-F238E27FC236}">
                  <a16:creationId xmlns:a16="http://schemas.microsoft.com/office/drawing/2014/main" id="{270279B6-02A5-47D4-B229-6C6E8F1B10D2}"/>
                </a:ext>
              </a:extLst>
            </p:cNvPr>
            <p:cNvSpPr/>
            <p:nvPr/>
          </p:nvSpPr>
          <p:spPr>
            <a:xfrm>
              <a:off x="3714500" y="4024075"/>
              <a:ext cx="49575" cy="41225"/>
            </a:xfrm>
            <a:custGeom>
              <a:avLst/>
              <a:gdLst/>
              <a:ahLst/>
              <a:cxnLst/>
              <a:rect l="l" t="t" r="r" b="b"/>
              <a:pathLst>
                <a:path w="1983" h="1649" extrusionOk="0">
                  <a:moveTo>
                    <a:pt x="853" y="142"/>
                  </a:moveTo>
                  <a:cubicBezTo>
                    <a:pt x="1024" y="142"/>
                    <a:pt x="1199" y="212"/>
                    <a:pt x="1334" y="371"/>
                  </a:cubicBezTo>
                  <a:cubicBezTo>
                    <a:pt x="1725" y="794"/>
                    <a:pt x="1416" y="1473"/>
                    <a:pt x="842" y="1473"/>
                  </a:cubicBezTo>
                  <a:cubicBezTo>
                    <a:pt x="828" y="1473"/>
                    <a:pt x="815" y="1472"/>
                    <a:pt x="801" y="1471"/>
                  </a:cubicBezTo>
                  <a:cubicBezTo>
                    <a:pt x="467" y="1438"/>
                    <a:pt x="167" y="1171"/>
                    <a:pt x="200" y="804"/>
                  </a:cubicBezTo>
                  <a:cubicBezTo>
                    <a:pt x="200" y="408"/>
                    <a:pt x="520" y="142"/>
                    <a:pt x="853" y="142"/>
                  </a:cubicBezTo>
                  <a:close/>
                  <a:moveTo>
                    <a:pt x="881" y="0"/>
                  </a:moveTo>
                  <a:cubicBezTo>
                    <a:pt x="855" y="0"/>
                    <a:pt x="828" y="1"/>
                    <a:pt x="801" y="4"/>
                  </a:cubicBezTo>
                  <a:cubicBezTo>
                    <a:pt x="367" y="4"/>
                    <a:pt x="0" y="371"/>
                    <a:pt x="33" y="838"/>
                  </a:cubicBezTo>
                  <a:cubicBezTo>
                    <a:pt x="33" y="1323"/>
                    <a:pt x="442" y="1648"/>
                    <a:pt x="864" y="1648"/>
                  </a:cubicBezTo>
                  <a:cubicBezTo>
                    <a:pt x="1080" y="1648"/>
                    <a:pt x="1299" y="1563"/>
                    <a:pt x="1468" y="1371"/>
                  </a:cubicBezTo>
                  <a:cubicBezTo>
                    <a:pt x="1983" y="857"/>
                    <a:pt x="1597" y="0"/>
                    <a:pt x="8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02470;p122">
              <a:extLst>
                <a:ext uri="{FF2B5EF4-FFF2-40B4-BE49-F238E27FC236}">
                  <a16:creationId xmlns:a16="http://schemas.microsoft.com/office/drawing/2014/main" id="{7D38C959-D500-41F2-BC41-544EA6F8621D}"/>
                </a:ext>
              </a:extLst>
            </p:cNvPr>
            <p:cNvSpPr/>
            <p:nvPr/>
          </p:nvSpPr>
          <p:spPr>
            <a:xfrm>
              <a:off x="3794550" y="4010575"/>
              <a:ext cx="4200" cy="53850"/>
            </a:xfrm>
            <a:custGeom>
              <a:avLst/>
              <a:gdLst/>
              <a:ahLst/>
              <a:cxnLst/>
              <a:rect l="l" t="t" r="r" b="b"/>
              <a:pathLst>
                <a:path w="168" h="2154" extrusionOk="0">
                  <a:moveTo>
                    <a:pt x="102" y="1"/>
                  </a:moveTo>
                  <a:cubicBezTo>
                    <a:pt x="91" y="1"/>
                    <a:pt x="80" y="4"/>
                    <a:pt x="67" y="10"/>
                  </a:cubicBezTo>
                  <a:cubicBezTo>
                    <a:pt x="34" y="10"/>
                    <a:pt x="0" y="43"/>
                    <a:pt x="0" y="77"/>
                  </a:cubicBezTo>
                  <a:lnTo>
                    <a:pt x="0" y="143"/>
                  </a:lnTo>
                  <a:cubicBezTo>
                    <a:pt x="0" y="210"/>
                    <a:pt x="34" y="244"/>
                    <a:pt x="67" y="244"/>
                  </a:cubicBezTo>
                  <a:cubicBezTo>
                    <a:pt x="134" y="244"/>
                    <a:pt x="167" y="210"/>
                    <a:pt x="167" y="143"/>
                  </a:cubicBezTo>
                  <a:lnTo>
                    <a:pt x="167" y="77"/>
                  </a:lnTo>
                  <a:cubicBezTo>
                    <a:pt x="167" y="50"/>
                    <a:pt x="145" y="1"/>
                    <a:pt x="102" y="1"/>
                  </a:cubicBezTo>
                  <a:close/>
                  <a:moveTo>
                    <a:pt x="48" y="535"/>
                  </a:moveTo>
                  <a:cubicBezTo>
                    <a:pt x="22" y="535"/>
                    <a:pt x="0" y="583"/>
                    <a:pt x="0" y="610"/>
                  </a:cubicBezTo>
                  <a:lnTo>
                    <a:pt x="0" y="2078"/>
                  </a:lnTo>
                  <a:cubicBezTo>
                    <a:pt x="0" y="2112"/>
                    <a:pt x="34" y="2145"/>
                    <a:pt x="67" y="2145"/>
                  </a:cubicBezTo>
                  <a:cubicBezTo>
                    <a:pt x="80" y="2151"/>
                    <a:pt x="91" y="2154"/>
                    <a:pt x="102" y="2154"/>
                  </a:cubicBezTo>
                  <a:cubicBezTo>
                    <a:pt x="145" y="2154"/>
                    <a:pt x="167" y="2105"/>
                    <a:pt x="167" y="2078"/>
                  </a:cubicBezTo>
                  <a:lnTo>
                    <a:pt x="167" y="610"/>
                  </a:lnTo>
                  <a:cubicBezTo>
                    <a:pt x="167" y="583"/>
                    <a:pt x="145" y="535"/>
                    <a:pt x="102" y="535"/>
                  </a:cubicBezTo>
                  <a:cubicBezTo>
                    <a:pt x="91" y="535"/>
                    <a:pt x="80" y="537"/>
                    <a:pt x="67" y="544"/>
                  </a:cubicBezTo>
                  <a:cubicBezTo>
                    <a:pt x="61" y="537"/>
                    <a:pt x="54" y="535"/>
                    <a:pt x="48" y="535"/>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02471;p122">
              <a:extLst>
                <a:ext uri="{FF2B5EF4-FFF2-40B4-BE49-F238E27FC236}">
                  <a16:creationId xmlns:a16="http://schemas.microsoft.com/office/drawing/2014/main" id="{AA1473BD-EADF-442C-A613-AB8D88780067}"/>
                </a:ext>
              </a:extLst>
            </p:cNvPr>
            <p:cNvSpPr/>
            <p:nvPr/>
          </p:nvSpPr>
          <p:spPr>
            <a:xfrm>
              <a:off x="3818725" y="4024150"/>
              <a:ext cx="62575" cy="40900"/>
            </a:xfrm>
            <a:custGeom>
              <a:avLst/>
              <a:gdLst/>
              <a:ahLst/>
              <a:cxnLst/>
              <a:rect l="l" t="t" r="r" b="b"/>
              <a:pathLst>
                <a:path w="2503" h="1636" extrusionOk="0">
                  <a:moveTo>
                    <a:pt x="84" y="1"/>
                  </a:moveTo>
                  <a:cubicBezTo>
                    <a:pt x="42" y="1"/>
                    <a:pt x="1" y="34"/>
                    <a:pt x="1" y="101"/>
                  </a:cubicBezTo>
                  <a:lnTo>
                    <a:pt x="1" y="1569"/>
                  </a:lnTo>
                  <a:cubicBezTo>
                    <a:pt x="1" y="1602"/>
                    <a:pt x="34" y="1635"/>
                    <a:pt x="67" y="1635"/>
                  </a:cubicBezTo>
                  <a:lnTo>
                    <a:pt x="134" y="1635"/>
                  </a:lnTo>
                  <a:cubicBezTo>
                    <a:pt x="134" y="1635"/>
                    <a:pt x="168" y="1602"/>
                    <a:pt x="168" y="1569"/>
                  </a:cubicBezTo>
                  <a:lnTo>
                    <a:pt x="168" y="701"/>
                  </a:lnTo>
                  <a:cubicBezTo>
                    <a:pt x="134" y="334"/>
                    <a:pt x="401" y="151"/>
                    <a:pt x="668" y="151"/>
                  </a:cubicBezTo>
                  <a:cubicBezTo>
                    <a:pt x="935" y="151"/>
                    <a:pt x="1202" y="334"/>
                    <a:pt x="1168" y="701"/>
                  </a:cubicBezTo>
                  <a:lnTo>
                    <a:pt x="1168" y="1569"/>
                  </a:lnTo>
                  <a:lnTo>
                    <a:pt x="1168" y="1602"/>
                  </a:lnTo>
                  <a:lnTo>
                    <a:pt x="1235" y="1602"/>
                  </a:lnTo>
                  <a:cubicBezTo>
                    <a:pt x="1268" y="1602"/>
                    <a:pt x="1268" y="1569"/>
                    <a:pt x="1302" y="1569"/>
                  </a:cubicBezTo>
                  <a:lnTo>
                    <a:pt x="1302" y="668"/>
                  </a:lnTo>
                  <a:cubicBezTo>
                    <a:pt x="1302" y="368"/>
                    <a:pt x="1502" y="134"/>
                    <a:pt x="1802" y="134"/>
                  </a:cubicBezTo>
                  <a:cubicBezTo>
                    <a:pt x="2069" y="168"/>
                    <a:pt x="2302" y="368"/>
                    <a:pt x="2302" y="668"/>
                  </a:cubicBezTo>
                  <a:lnTo>
                    <a:pt x="2336" y="1569"/>
                  </a:lnTo>
                  <a:cubicBezTo>
                    <a:pt x="2336" y="1602"/>
                    <a:pt x="2369" y="1635"/>
                    <a:pt x="2402" y="1635"/>
                  </a:cubicBezTo>
                  <a:cubicBezTo>
                    <a:pt x="2469" y="1635"/>
                    <a:pt x="2503" y="1602"/>
                    <a:pt x="2503" y="1569"/>
                  </a:cubicBezTo>
                  <a:lnTo>
                    <a:pt x="2503" y="668"/>
                  </a:lnTo>
                  <a:cubicBezTo>
                    <a:pt x="2503" y="301"/>
                    <a:pt x="2202" y="1"/>
                    <a:pt x="1835" y="1"/>
                  </a:cubicBezTo>
                  <a:cubicBezTo>
                    <a:pt x="1602" y="1"/>
                    <a:pt x="1368" y="134"/>
                    <a:pt x="1235" y="368"/>
                  </a:cubicBezTo>
                  <a:cubicBezTo>
                    <a:pt x="1135" y="134"/>
                    <a:pt x="901" y="1"/>
                    <a:pt x="668" y="1"/>
                  </a:cubicBezTo>
                  <a:cubicBezTo>
                    <a:pt x="468" y="1"/>
                    <a:pt x="268" y="101"/>
                    <a:pt x="168" y="234"/>
                  </a:cubicBezTo>
                  <a:lnTo>
                    <a:pt x="168" y="101"/>
                  </a:lnTo>
                  <a:cubicBezTo>
                    <a:pt x="168" y="34"/>
                    <a:pt x="126" y="1"/>
                    <a:pt x="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02472;p122">
              <a:extLst>
                <a:ext uri="{FF2B5EF4-FFF2-40B4-BE49-F238E27FC236}">
                  <a16:creationId xmlns:a16="http://schemas.microsoft.com/office/drawing/2014/main" id="{05C41D8B-7A58-4919-803A-B7D463764F30}"/>
                </a:ext>
              </a:extLst>
            </p:cNvPr>
            <p:cNvSpPr/>
            <p:nvPr/>
          </p:nvSpPr>
          <p:spPr>
            <a:xfrm>
              <a:off x="3896700" y="4023950"/>
              <a:ext cx="41300" cy="57775"/>
            </a:xfrm>
            <a:custGeom>
              <a:avLst/>
              <a:gdLst/>
              <a:ahLst/>
              <a:cxnLst/>
              <a:rect l="l" t="t" r="r" b="b"/>
              <a:pathLst>
                <a:path w="1652" h="2311" extrusionOk="0">
                  <a:moveTo>
                    <a:pt x="795" y="167"/>
                  </a:moveTo>
                  <a:cubicBezTo>
                    <a:pt x="1114" y="167"/>
                    <a:pt x="1435" y="384"/>
                    <a:pt x="1418" y="809"/>
                  </a:cubicBezTo>
                  <a:cubicBezTo>
                    <a:pt x="1418" y="1226"/>
                    <a:pt x="1110" y="1435"/>
                    <a:pt x="801" y="1435"/>
                  </a:cubicBezTo>
                  <a:cubicBezTo>
                    <a:pt x="493" y="1435"/>
                    <a:pt x="184" y="1226"/>
                    <a:pt x="184" y="809"/>
                  </a:cubicBezTo>
                  <a:lnTo>
                    <a:pt x="184" y="776"/>
                  </a:lnTo>
                  <a:cubicBezTo>
                    <a:pt x="184" y="367"/>
                    <a:pt x="488" y="167"/>
                    <a:pt x="795" y="167"/>
                  </a:cubicBezTo>
                  <a:close/>
                  <a:moveTo>
                    <a:pt x="101" y="0"/>
                  </a:moveTo>
                  <a:cubicBezTo>
                    <a:pt x="51" y="0"/>
                    <a:pt x="1" y="25"/>
                    <a:pt x="17" y="75"/>
                  </a:cubicBezTo>
                  <a:lnTo>
                    <a:pt x="17" y="843"/>
                  </a:lnTo>
                  <a:lnTo>
                    <a:pt x="17" y="2244"/>
                  </a:lnTo>
                  <a:cubicBezTo>
                    <a:pt x="17" y="2277"/>
                    <a:pt x="51" y="2310"/>
                    <a:pt x="84" y="2310"/>
                  </a:cubicBezTo>
                  <a:cubicBezTo>
                    <a:pt x="151" y="2310"/>
                    <a:pt x="184" y="2277"/>
                    <a:pt x="184" y="2244"/>
                  </a:cubicBezTo>
                  <a:lnTo>
                    <a:pt x="184" y="1310"/>
                  </a:lnTo>
                  <a:cubicBezTo>
                    <a:pt x="318" y="1510"/>
                    <a:pt x="551" y="1610"/>
                    <a:pt x="818" y="1610"/>
                  </a:cubicBezTo>
                  <a:cubicBezTo>
                    <a:pt x="1652" y="1410"/>
                    <a:pt x="1652" y="176"/>
                    <a:pt x="818" y="9"/>
                  </a:cubicBezTo>
                  <a:cubicBezTo>
                    <a:pt x="551" y="9"/>
                    <a:pt x="318" y="109"/>
                    <a:pt x="184" y="309"/>
                  </a:cubicBezTo>
                  <a:lnTo>
                    <a:pt x="184" y="75"/>
                  </a:lnTo>
                  <a:cubicBezTo>
                    <a:pt x="201" y="25"/>
                    <a:pt x="151" y="0"/>
                    <a:pt x="1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02473;p122">
              <a:extLst>
                <a:ext uri="{FF2B5EF4-FFF2-40B4-BE49-F238E27FC236}">
                  <a16:creationId xmlns:a16="http://schemas.microsoft.com/office/drawing/2014/main" id="{13F365A0-008D-48DB-91BD-2133C1AF7133}"/>
                </a:ext>
              </a:extLst>
            </p:cNvPr>
            <p:cNvSpPr/>
            <p:nvPr/>
          </p:nvSpPr>
          <p:spPr>
            <a:xfrm>
              <a:off x="3952150" y="4023325"/>
              <a:ext cx="23375" cy="40875"/>
            </a:xfrm>
            <a:custGeom>
              <a:avLst/>
              <a:gdLst/>
              <a:ahLst/>
              <a:cxnLst/>
              <a:rect l="l" t="t" r="r" b="b"/>
              <a:pathLst>
                <a:path w="935" h="1635" extrusionOk="0">
                  <a:moveTo>
                    <a:pt x="868" y="0"/>
                  </a:moveTo>
                  <a:cubicBezTo>
                    <a:pt x="568" y="34"/>
                    <a:pt x="334" y="167"/>
                    <a:pt x="201" y="434"/>
                  </a:cubicBezTo>
                  <a:cubicBezTo>
                    <a:pt x="201" y="434"/>
                    <a:pt x="168" y="434"/>
                    <a:pt x="168" y="467"/>
                  </a:cubicBezTo>
                  <a:lnTo>
                    <a:pt x="168" y="100"/>
                  </a:lnTo>
                  <a:cubicBezTo>
                    <a:pt x="168" y="67"/>
                    <a:pt x="134" y="34"/>
                    <a:pt x="101" y="34"/>
                  </a:cubicBezTo>
                  <a:cubicBezTo>
                    <a:pt x="68" y="34"/>
                    <a:pt x="1" y="67"/>
                    <a:pt x="34" y="100"/>
                  </a:cubicBezTo>
                  <a:lnTo>
                    <a:pt x="34" y="1568"/>
                  </a:lnTo>
                  <a:cubicBezTo>
                    <a:pt x="34" y="1602"/>
                    <a:pt x="68" y="1635"/>
                    <a:pt x="101" y="1635"/>
                  </a:cubicBezTo>
                  <a:cubicBezTo>
                    <a:pt x="168" y="1635"/>
                    <a:pt x="201" y="1602"/>
                    <a:pt x="168" y="1568"/>
                  </a:cubicBezTo>
                  <a:lnTo>
                    <a:pt x="168" y="834"/>
                  </a:lnTo>
                  <a:cubicBezTo>
                    <a:pt x="168" y="834"/>
                    <a:pt x="168" y="834"/>
                    <a:pt x="168" y="801"/>
                  </a:cubicBezTo>
                  <a:cubicBezTo>
                    <a:pt x="234" y="668"/>
                    <a:pt x="301" y="534"/>
                    <a:pt x="368" y="434"/>
                  </a:cubicBezTo>
                  <a:cubicBezTo>
                    <a:pt x="468" y="267"/>
                    <a:pt x="668" y="167"/>
                    <a:pt x="868" y="167"/>
                  </a:cubicBezTo>
                  <a:cubicBezTo>
                    <a:pt x="902" y="167"/>
                    <a:pt x="935" y="134"/>
                    <a:pt x="935" y="100"/>
                  </a:cubicBezTo>
                  <a:cubicBezTo>
                    <a:pt x="935" y="34"/>
                    <a:pt x="902" y="0"/>
                    <a:pt x="8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02474;p122">
              <a:extLst>
                <a:ext uri="{FF2B5EF4-FFF2-40B4-BE49-F238E27FC236}">
                  <a16:creationId xmlns:a16="http://schemas.microsoft.com/office/drawing/2014/main" id="{42BF8F2E-8B5C-4805-A547-A6EC61392634}"/>
                </a:ext>
              </a:extLst>
            </p:cNvPr>
            <p:cNvSpPr/>
            <p:nvPr/>
          </p:nvSpPr>
          <p:spPr>
            <a:xfrm>
              <a:off x="3984675" y="4024075"/>
              <a:ext cx="48775" cy="41225"/>
            </a:xfrm>
            <a:custGeom>
              <a:avLst/>
              <a:gdLst/>
              <a:ahLst/>
              <a:cxnLst/>
              <a:rect l="l" t="t" r="r" b="b"/>
              <a:pathLst>
                <a:path w="1951" h="1649" extrusionOk="0">
                  <a:moveTo>
                    <a:pt x="821" y="142"/>
                  </a:moveTo>
                  <a:cubicBezTo>
                    <a:pt x="992" y="142"/>
                    <a:pt x="1166" y="212"/>
                    <a:pt x="1302" y="371"/>
                  </a:cubicBezTo>
                  <a:cubicBezTo>
                    <a:pt x="1693" y="794"/>
                    <a:pt x="1383" y="1473"/>
                    <a:pt x="809" y="1473"/>
                  </a:cubicBezTo>
                  <a:cubicBezTo>
                    <a:pt x="796" y="1473"/>
                    <a:pt x="782" y="1472"/>
                    <a:pt x="768" y="1471"/>
                  </a:cubicBezTo>
                  <a:cubicBezTo>
                    <a:pt x="434" y="1438"/>
                    <a:pt x="168" y="1171"/>
                    <a:pt x="168" y="804"/>
                  </a:cubicBezTo>
                  <a:cubicBezTo>
                    <a:pt x="168" y="408"/>
                    <a:pt x="488" y="142"/>
                    <a:pt x="821" y="142"/>
                  </a:cubicBezTo>
                  <a:close/>
                  <a:moveTo>
                    <a:pt x="848" y="0"/>
                  </a:moveTo>
                  <a:cubicBezTo>
                    <a:pt x="822" y="0"/>
                    <a:pt x="795" y="1"/>
                    <a:pt x="768" y="4"/>
                  </a:cubicBezTo>
                  <a:cubicBezTo>
                    <a:pt x="334" y="4"/>
                    <a:pt x="1" y="371"/>
                    <a:pt x="1" y="838"/>
                  </a:cubicBezTo>
                  <a:cubicBezTo>
                    <a:pt x="1" y="1323"/>
                    <a:pt x="410" y="1648"/>
                    <a:pt x="831" y="1648"/>
                  </a:cubicBezTo>
                  <a:cubicBezTo>
                    <a:pt x="1047" y="1648"/>
                    <a:pt x="1266" y="1563"/>
                    <a:pt x="1435" y="1371"/>
                  </a:cubicBezTo>
                  <a:cubicBezTo>
                    <a:pt x="1950" y="857"/>
                    <a:pt x="1565" y="0"/>
                    <a:pt x="8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02475;p122">
              <a:extLst>
                <a:ext uri="{FF2B5EF4-FFF2-40B4-BE49-F238E27FC236}">
                  <a16:creationId xmlns:a16="http://schemas.microsoft.com/office/drawing/2014/main" id="{50FE11FD-077F-4763-A8E4-4429257A0BA5}"/>
                </a:ext>
              </a:extLst>
            </p:cNvPr>
            <p:cNvSpPr/>
            <p:nvPr/>
          </p:nvSpPr>
          <p:spPr>
            <a:xfrm>
              <a:off x="4033050" y="4024150"/>
              <a:ext cx="35050" cy="40900"/>
            </a:xfrm>
            <a:custGeom>
              <a:avLst/>
              <a:gdLst/>
              <a:ahLst/>
              <a:cxnLst/>
              <a:rect l="l" t="t" r="r" b="b"/>
              <a:pathLst>
                <a:path w="1402" h="1636" extrusionOk="0">
                  <a:moveTo>
                    <a:pt x="67" y="1"/>
                  </a:moveTo>
                  <a:cubicBezTo>
                    <a:pt x="1" y="34"/>
                    <a:pt x="1" y="67"/>
                    <a:pt x="1" y="101"/>
                  </a:cubicBezTo>
                  <a:lnTo>
                    <a:pt x="634" y="1569"/>
                  </a:lnTo>
                  <a:cubicBezTo>
                    <a:pt x="634" y="1569"/>
                    <a:pt x="634" y="1602"/>
                    <a:pt x="668" y="1602"/>
                  </a:cubicBezTo>
                  <a:lnTo>
                    <a:pt x="668" y="1635"/>
                  </a:lnTo>
                  <a:lnTo>
                    <a:pt x="701" y="1635"/>
                  </a:lnTo>
                  <a:cubicBezTo>
                    <a:pt x="734" y="1635"/>
                    <a:pt x="734" y="1602"/>
                    <a:pt x="768" y="1602"/>
                  </a:cubicBezTo>
                  <a:cubicBezTo>
                    <a:pt x="768" y="1569"/>
                    <a:pt x="768" y="1569"/>
                    <a:pt x="768" y="1569"/>
                  </a:cubicBezTo>
                  <a:lnTo>
                    <a:pt x="1402" y="101"/>
                  </a:lnTo>
                  <a:cubicBezTo>
                    <a:pt x="1402" y="67"/>
                    <a:pt x="1402" y="34"/>
                    <a:pt x="1335" y="1"/>
                  </a:cubicBezTo>
                  <a:cubicBezTo>
                    <a:pt x="1301" y="1"/>
                    <a:pt x="1268" y="1"/>
                    <a:pt x="1235" y="67"/>
                  </a:cubicBezTo>
                  <a:lnTo>
                    <a:pt x="701" y="1335"/>
                  </a:lnTo>
                  <a:lnTo>
                    <a:pt x="167" y="67"/>
                  </a:lnTo>
                  <a:cubicBezTo>
                    <a:pt x="134" y="1"/>
                    <a:pt x="101" y="1"/>
                    <a:pt x="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02476;p122">
              <a:extLst>
                <a:ext uri="{FF2B5EF4-FFF2-40B4-BE49-F238E27FC236}">
                  <a16:creationId xmlns:a16="http://schemas.microsoft.com/office/drawing/2014/main" id="{0F7A9092-3C97-4C9A-87B0-F327728FC247}"/>
                </a:ext>
              </a:extLst>
            </p:cNvPr>
            <p:cNvSpPr/>
            <p:nvPr/>
          </p:nvSpPr>
          <p:spPr>
            <a:xfrm>
              <a:off x="4079325" y="4023725"/>
              <a:ext cx="40475" cy="40475"/>
            </a:xfrm>
            <a:custGeom>
              <a:avLst/>
              <a:gdLst/>
              <a:ahLst/>
              <a:cxnLst/>
              <a:rect l="l" t="t" r="r" b="b"/>
              <a:pathLst>
                <a:path w="1619" h="1619" extrusionOk="0">
                  <a:moveTo>
                    <a:pt x="818" y="151"/>
                  </a:moveTo>
                  <a:cubicBezTo>
                    <a:pt x="1118" y="185"/>
                    <a:pt x="1385" y="385"/>
                    <a:pt x="1419" y="685"/>
                  </a:cubicBezTo>
                  <a:lnTo>
                    <a:pt x="184" y="685"/>
                  </a:lnTo>
                  <a:cubicBezTo>
                    <a:pt x="218" y="385"/>
                    <a:pt x="485" y="151"/>
                    <a:pt x="818" y="151"/>
                  </a:cubicBezTo>
                  <a:close/>
                  <a:moveTo>
                    <a:pt x="799" y="1"/>
                  </a:moveTo>
                  <a:cubicBezTo>
                    <a:pt x="397" y="1"/>
                    <a:pt x="1" y="276"/>
                    <a:pt x="18" y="818"/>
                  </a:cubicBezTo>
                  <a:cubicBezTo>
                    <a:pt x="18" y="1285"/>
                    <a:pt x="351" y="1619"/>
                    <a:pt x="818" y="1619"/>
                  </a:cubicBezTo>
                  <a:cubicBezTo>
                    <a:pt x="1085" y="1619"/>
                    <a:pt x="1318" y="1485"/>
                    <a:pt x="1485" y="1252"/>
                  </a:cubicBezTo>
                  <a:cubicBezTo>
                    <a:pt x="1529" y="1186"/>
                    <a:pt x="1473" y="1121"/>
                    <a:pt x="1419" y="1121"/>
                  </a:cubicBezTo>
                  <a:cubicBezTo>
                    <a:pt x="1391" y="1121"/>
                    <a:pt x="1363" y="1139"/>
                    <a:pt x="1352" y="1185"/>
                  </a:cubicBezTo>
                  <a:cubicBezTo>
                    <a:pt x="1218" y="1352"/>
                    <a:pt x="1018" y="1485"/>
                    <a:pt x="818" y="1485"/>
                  </a:cubicBezTo>
                  <a:cubicBezTo>
                    <a:pt x="485" y="1452"/>
                    <a:pt x="184" y="1185"/>
                    <a:pt x="184" y="852"/>
                  </a:cubicBezTo>
                  <a:lnTo>
                    <a:pt x="1519" y="852"/>
                  </a:lnTo>
                  <a:cubicBezTo>
                    <a:pt x="1552" y="852"/>
                    <a:pt x="1585" y="818"/>
                    <a:pt x="1619" y="785"/>
                  </a:cubicBezTo>
                  <a:cubicBezTo>
                    <a:pt x="1586" y="260"/>
                    <a:pt x="1189" y="1"/>
                    <a:pt x="7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02477;p122">
              <a:extLst>
                <a:ext uri="{FF2B5EF4-FFF2-40B4-BE49-F238E27FC236}">
                  <a16:creationId xmlns:a16="http://schemas.microsoft.com/office/drawing/2014/main" id="{C21A2B24-3EF6-4E24-B543-03D6489DFC27}"/>
                </a:ext>
              </a:extLst>
            </p:cNvPr>
            <p:cNvSpPr/>
            <p:nvPr/>
          </p:nvSpPr>
          <p:spPr>
            <a:xfrm>
              <a:off x="4154800" y="4023850"/>
              <a:ext cx="31725" cy="40575"/>
            </a:xfrm>
            <a:custGeom>
              <a:avLst/>
              <a:gdLst/>
              <a:ahLst/>
              <a:cxnLst/>
              <a:rect l="l" t="t" r="r" b="b"/>
              <a:pathLst>
                <a:path w="1269" h="1623" extrusionOk="0">
                  <a:moveTo>
                    <a:pt x="530" y="0"/>
                  </a:moveTo>
                  <a:cubicBezTo>
                    <a:pt x="422" y="0"/>
                    <a:pt x="309" y="38"/>
                    <a:pt x="234" y="113"/>
                  </a:cubicBezTo>
                  <a:cubicBezTo>
                    <a:pt x="134" y="180"/>
                    <a:pt x="67" y="313"/>
                    <a:pt x="67" y="413"/>
                  </a:cubicBezTo>
                  <a:cubicBezTo>
                    <a:pt x="67" y="546"/>
                    <a:pt x="134" y="680"/>
                    <a:pt x="234" y="713"/>
                  </a:cubicBezTo>
                  <a:cubicBezTo>
                    <a:pt x="334" y="780"/>
                    <a:pt x="468" y="847"/>
                    <a:pt x="601" y="847"/>
                  </a:cubicBezTo>
                  <a:cubicBezTo>
                    <a:pt x="735" y="847"/>
                    <a:pt x="835" y="913"/>
                    <a:pt x="935" y="980"/>
                  </a:cubicBezTo>
                  <a:cubicBezTo>
                    <a:pt x="1135" y="1047"/>
                    <a:pt x="1135" y="1314"/>
                    <a:pt x="935" y="1380"/>
                  </a:cubicBezTo>
                  <a:cubicBezTo>
                    <a:pt x="868" y="1447"/>
                    <a:pt x="735" y="1480"/>
                    <a:pt x="634" y="1480"/>
                  </a:cubicBezTo>
                  <a:cubicBezTo>
                    <a:pt x="468" y="1480"/>
                    <a:pt x="268" y="1414"/>
                    <a:pt x="134" y="1280"/>
                  </a:cubicBezTo>
                  <a:cubicBezTo>
                    <a:pt x="117" y="1264"/>
                    <a:pt x="101" y="1255"/>
                    <a:pt x="84" y="1255"/>
                  </a:cubicBezTo>
                  <a:cubicBezTo>
                    <a:pt x="67" y="1255"/>
                    <a:pt x="51" y="1264"/>
                    <a:pt x="34" y="1280"/>
                  </a:cubicBezTo>
                  <a:cubicBezTo>
                    <a:pt x="1" y="1314"/>
                    <a:pt x="1" y="1380"/>
                    <a:pt x="1" y="1380"/>
                  </a:cubicBezTo>
                  <a:cubicBezTo>
                    <a:pt x="167" y="1547"/>
                    <a:pt x="401" y="1614"/>
                    <a:pt x="634" y="1614"/>
                  </a:cubicBezTo>
                  <a:cubicBezTo>
                    <a:pt x="659" y="1620"/>
                    <a:pt x="683" y="1623"/>
                    <a:pt x="708" y="1623"/>
                  </a:cubicBezTo>
                  <a:cubicBezTo>
                    <a:pt x="817" y="1623"/>
                    <a:pt x="926" y="1568"/>
                    <a:pt x="1035" y="1514"/>
                  </a:cubicBezTo>
                  <a:cubicBezTo>
                    <a:pt x="1268" y="1347"/>
                    <a:pt x="1268" y="980"/>
                    <a:pt x="1035" y="847"/>
                  </a:cubicBezTo>
                  <a:cubicBezTo>
                    <a:pt x="901" y="780"/>
                    <a:pt x="768" y="713"/>
                    <a:pt x="634" y="713"/>
                  </a:cubicBezTo>
                  <a:cubicBezTo>
                    <a:pt x="534" y="680"/>
                    <a:pt x="401" y="647"/>
                    <a:pt x="301" y="580"/>
                  </a:cubicBezTo>
                  <a:cubicBezTo>
                    <a:pt x="234" y="546"/>
                    <a:pt x="201" y="480"/>
                    <a:pt x="201" y="446"/>
                  </a:cubicBezTo>
                  <a:cubicBezTo>
                    <a:pt x="234" y="346"/>
                    <a:pt x="268" y="280"/>
                    <a:pt x="334" y="246"/>
                  </a:cubicBezTo>
                  <a:cubicBezTo>
                    <a:pt x="401" y="180"/>
                    <a:pt x="501" y="146"/>
                    <a:pt x="634" y="146"/>
                  </a:cubicBezTo>
                  <a:cubicBezTo>
                    <a:pt x="768" y="146"/>
                    <a:pt x="935" y="213"/>
                    <a:pt x="1035" y="313"/>
                  </a:cubicBezTo>
                  <a:cubicBezTo>
                    <a:pt x="1046" y="324"/>
                    <a:pt x="1058" y="329"/>
                    <a:pt x="1072" y="329"/>
                  </a:cubicBezTo>
                  <a:cubicBezTo>
                    <a:pt x="1139" y="329"/>
                    <a:pt x="1218" y="207"/>
                    <a:pt x="1135" y="180"/>
                  </a:cubicBezTo>
                  <a:cubicBezTo>
                    <a:pt x="1001" y="79"/>
                    <a:pt x="835" y="13"/>
                    <a:pt x="634" y="13"/>
                  </a:cubicBezTo>
                  <a:cubicBezTo>
                    <a:pt x="601" y="4"/>
                    <a:pt x="566" y="0"/>
                    <a:pt x="5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02478;p122">
              <a:extLst>
                <a:ext uri="{FF2B5EF4-FFF2-40B4-BE49-F238E27FC236}">
                  <a16:creationId xmlns:a16="http://schemas.microsoft.com/office/drawing/2014/main" id="{FCF2972E-13F9-4198-91B2-8867B59ABAFD}"/>
                </a:ext>
              </a:extLst>
            </p:cNvPr>
            <p:cNvSpPr/>
            <p:nvPr/>
          </p:nvSpPr>
          <p:spPr>
            <a:xfrm>
              <a:off x="4194775" y="4022675"/>
              <a:ext cx="41350" cy="41525"/>
            </a:xfrm>
            <a:custGeom>
              <a:avLst/>
              <a:gdLst/>
              <a:ahLst/>
              <a:cxnLst/>
              <a:rect l="l" t="t" r="r" b="b"/>
              <a:pathLst>
                <a:path w="1654" h="1661" extrusionOk="0">
                  <a:moveTo>
                    <a:pt x="870" y="193"/>
                  </a:moveTo>
                  <a:cubicBezTo>
                    <a:pt x="1170" y="227"/>
                    <a:pt x="1437" y="427"/>
                    <a:pt x="1471" y="727"/>
                  </a:cubicBezTo>
                  <a:lnTo>
                    <a:pt x="236" y="727"/>
                  </a:lnTo>
                  <a:cubicBezTo>
                    <a:pt x="270" y="427"/>
                    <a:pt x="537" y="193"/>
                    <a:pt x="870" y="193"/>
                  </a:cubicBezTo>
                  <a:close/>
                  <a:moveTo>
                    <a:pt x="853" y="1"/>
                  </a:moveTo>
                  <a:cubicBezTo>
                    <a:pt x="428" y="1"/>
                    <a:pt x="1" y="293"/>
                    <a:pt x="70" y="860"/>
                  </a:cubicBezTo>
                  <a:cubicBezTo>
                    <a:pt x="70" y="1294"/>
                    <a:pt x="403" y="1661"/>
                    <a:pt x="870" y="1661"/>
                  </a:cubicBezTo>
                  <a:cubicBezTo>
                    <a:pt x="1137" y="1661"/>
                    <a:pt x="1370" y="1527"/>
                    <a:pt x="1504" y="1294"/>
                  </a:cubicBezTo>
                  <a:cubicBezTo>
                    <a:pt x="1537" y="1261"/>
                    <a:pt x="1537" y="1194"/>
                    <a:pt x="1504" y="1194"/>
                  </a:cubicBezTo>
                  <a:cubicBezTo>
                    <a:pt x="1476" y="1180"/>
                    <a:pt x="1454" y="1172"/>
                    <a:pt x="1436" y="1172"/>
                  </a:cubicBezTo>
                  <a:cubicBezTo>
                    <a:pt x="1410" y="1172"/>
                    <a:pt x="1390" y="1188"/>
                    <a:pt x="1370" y="1227"/>
                  </a:cubicBezTo>
                  <a:cubicBezTo>
                    <a:pt x="1270" y="1394"/>
                    <a:pt x="1070" y="1494"/>
                    <a:pt x="870" y="1494"/>
                  </a:cubicBezTo>
                  <a:cubicBezTo>
                    <a:pt x="503" y="1494"/>
                    <a:pt x="236" y="1227"/>
                    <a:pt x="236" y="894"/>
                  </a:cubicBezTo>
                  <a:lnTo>
                    <a:pt x="1571" y="894"/>
                  </a:lnTo>
                  <a:cubicBezTo>
                    <a:pt x="1604" y="894"/>
                    <a:pt x="1637" y="860"/>
                    <a:pt x="1637" y="794"/>
                  </a:cubicBezTo>
                  <a:cubicBezTo>
                    <a:pt x="1654" y="260"/>
                    <a:pt x="1254" y="1"/>
                    <a:pt x="8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02479;p122">
              <a:extLst>
                <a:ext uri="{FF2B5EF4-FFF2-40B4-BE49-F238E27FC236}">
                  <a16:creationId xmlns:a16="http://schemas.microsoft.com/office/drawing/2014/main" id="{AA1FA0F3-5846-40E4-B7AD-596DEA06785A}"/>
                </a:ext>
              </a:extLst>
            </p:cNvPr>
            <p:cNvSpPr/>
            <p:nvPr/>
          </p:nvSpPr>
          <p:spPr>
            <a:xfrm>
              <a:off x="4248200" y="4023325"/>
              <a:ext cx="23375" cy="40875"/>
            </a:xfrm>
            <a:custGeom>
              <a:avLst/>
              <a:gdLst/>
              <a:ahLst/>
              <a:cxnLst/>
              <a:rect l="l" t="t" r="r" b="b"/>
              <a:pathLst>
                <a:path w="935" h="1635" extrusionOk="0">
                  <a:moveTo>
                    <a:pt x="835" y="0"/>
                  </a:moveTo>
                  <a:cubicBezTo>
                    <a:pt x="568" y="34"/>
                    <a:pt x="301" y="167"/>
                    <a:pt x="201" y="434"/>
                  </a:cubicBezTo>
                  <a:cubicBezTo>
                    <a:pt x="167" y="434"/>
                    <a:pt x="167" y="434"/>
                    <a:pt x="167" y="467"/>
                  </a:cubicBezTo>
                  <a:lnTo>
                    <a:pt x="167" y="100"/>
                  </a:lnTo>
                  <a:cubicBezTo>
                    <a:pt x="167" y="67"/>
                    <a:pt x="134" y="34"/>
                    <a:pt x="101" y="34"/>
                  </a:cubicBezTo>
                  <a:cubicBezTo>
                    <a:pt x="34" y="34"/>
                    <a:pt x="1" y="67"/>
                    <a:pt x="1" y="100"/>
                  </a:cubicBezTo>
                  <a:lnTo>
                    <a:pt x="1" y="1568"/>
                  </a:lnTo>
                  <a:cubicBezTo>
                    <a:pt x="1" y="1602"/>
                    <a:pt x="34" y="1635"/>
                    <a:pt x="101" y="1635"/>
                  </a:cubicBezTo>
                  <a:cubicBezTo>
                    <a:pt x="134" y="1635"/>
                    <a:pt x="167" y="1602"/>
                    <a:pt x="167" y="1568"/>
                  </a:cubicBezTo>
                  <a:lnTo>
                    <a:pt x="167" y="834"/>
                  </a:lnTo>
                  <a:cubicBezTo>
                    <a:pt x="167" y="834"/>
                    <a:pt x="167" y="834"/>
                    <a:pt x="167" y="801"/>
                  </a:cubicBezTo>
                  <a:cubicBezTo>
                    <a:pt x="201" y="668"/>
                    <a:pt x="268" y="534"/>
                    <a:pt x="368" y="434"/>
                  </a:cubicBezTo>
                  <a:cubicBezTo>
                    <a:pt x="468" y="267"/>
                    <a:pt x="634" y="167"/>
                    <a:pt x="835" y="167"/>
                  </a:cubicBezTo>
                  <a:cubicBezTo>
                    <a:pt x="868" y="167"/>
                    <a:pt x="935" y="134"/>
                    <a:pt x="935" y="100"/>
                  </a:cubicBezTo>
                  <a:cubicBezTo>
                    <a:pt x="935" y="34"/>
                    <a:pt x="868" y="0"/>
                    <a:pt x="8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02480;p122">
              <a:extLst>
                <a:ext uri="{FF2B5EF4-FFF2-40B4-BE49-F238E27FC236}">
                  <a16:creationId xmlns:a16="http://schemas.microsoft.com/office/drawing/2014/main" id="{332A8322-5515-4442-A234-70AE3211B4DB}"/>
                </a:ext>
              </a:extLst>
            </p:cNvPr>
            <p:cNvSpPr/>
            <p:nvPr/>
          </p:nvSpPr>
          <p:spPr>
            <a:xfrm>
              <a:off x="4281550" y="4024150"/>
              <a:ext cx="35050" cy="40900"/>
            </a:xfrm>
            <a:custGeom>
              <a:avLst/>
              <a:gdLst/>
              <a:ahLst/>
              <a:cxnLst/>
              <a:rect l="l" t="t" r="r" b="b"/>
              <a:pathLst>
                <a:path w="1402" h="1636" extrusionOk="0">
                  <a:moveTo>
                    <a:pt x="68" y="1"/>
                  </a:moveTo>
                  <a:cubicBezTo>
                    <a:pt x="1" y="34"/>
                    <a:pt x="1" y="67"/>
                    <a:pt x="1" y="101"/>
                  </a:cubicBezTo>
                  <a:lnTo>
                    <a:pt x="635" y="1569"/>
                  </a:lnTo>
                  <a:cubicBezTo>
                    <a:pt x="635" y="1569"/>
                    <a:pt x="635" y="1602"/>
                    <a:pt x="668" y="1602"/>
                  </a:cubicBezTo>
                  <a:lnTo>
                    <a:pt x="668" y="1635"/>
                  </a:lnTo>
                  <a:lnTo>
                    <a:pt x="701" y="1635"/>
                  </a:lnTo>
                  <a:cubicBezTo>
                    <a:pt x="735" y="1635"/>
                    <a:pt x="735" y="1602"/>
                    <a:pt x="768" y="1602"/>
                  </a:cubicBezTo>
                  <a:cubicBezTo>
                    <a:pt x="768" y="1569"/>
                    <a:pt x="768" y="1569"/>
                    <a:pt x="768" y="1569"/>
                  </a:cubicBezTo>
                  <a:lnTo>
                    <a:pt x="1402" y="101"/>
                  </a:lnTo>
                  <a:cubicBezTo>
                    <a:pt x="1402" y="67"/>
                    <a:pt x="1402" y="34"/>
                    <a:pt x="1335" y="1"/>
                  </a:cubicBezTo>
                  <a:cubicBezTo>
                    <a:pt x="1302" y="1"/>
                    <a:pt x="1269" y="1"/>
                    <a:pt x="1235" y="67"/>
                  </a:cubicBezTo>
                  <a:lnTo>
                    <a:pt x="701" y="1335"/>
                  </a:lnTo>
                  <a:lnTo>
                    <a:pt x="168" y="67"/>
                  </a:lnTo>
                  <a:cubicBezTo>
                    <a:pt x="134" y="1"/>
                    <a:pt x="101" y="1"/>
                    <a:pt x="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02481;p122">
              <a:extLst>
                <a:ext uri="{FF2B5EF4-FFF2-40B4-BE49-F238E27FC236}">
                  <a16:creationId xmlns:a16="http://schemas.microsoft.com/office/drawing/2014/main" id="{73414376-38F8-49EC-915E-CC5BB9711BA1}"/>
                </a:ext>
              </a:extLst>
            </p:cNvPr>
            <p:cNvSpPr/>
            <p:nvPr/>
          </p:nvSpPr>
          <p:spPr>
            <a:xfrm>
              <a:off x="4333275" y="4010575"/>
              <a:ext cx="4175" cy="53850"/>
            </a:xfrm>
            <a:custGeom>
              <a:avLst/>
              <a:gdLst/>
              <a:ahLst/>
              <a:cxnLst/>
              <a:rect l="l" t="t" r="r" b="b"/>
              <a:pathLst>
                <a:path w="167" h="2154" extrusionOk="0">
                  <a:moveTo>
                    <a:pt x="66" y="1"/>
                  </a:moveTo>
                  <a:cubicBezTo>
                    <a:pt x="22" y="1"/>
                    <a:pt x="0" y="50"/>
                    <a:pt x="0" y="77"/>
                  </a:cubicBezTo>
                  <a:lnTo>
                    <a:pt x="0" y="143"/>
                  </a:lnTo>
                  <a:cubicBezTo>
                    <a:pt x="0" y="210"/>
                    <a:pt x="33" y="244"/>
                    <a:pt x="100" y="244"/>
                  </a:cubicBezTo>
                  <a:cubicBezTo>
                    <a:pt x="134" y="244"/>
                    <a:pt x="167" y="210"/>
                    <a:pt x="167" y="143"/>
                  </a:cubicBezTo>
                  <a:lnTo>
                    <a:pt x="167" y="77"/>
                  </a:lnTo>
                  <a:cubicBezTo>
                    <a:pt x="167" y="50"/>
                    <a:pt x="145" y="1"/>
                    <a:pt x="119" y="1"/>
                  </a:cubicBezTo>
                  <a:cubicBezTo>
                    <a:pt x="113" y="1"/>
                    <a:pt x="107" y="4"/>
                    <a:pt x="100" y="10"/>
                  </a:cubicBezTo>
                  <a:cubicBezTo>
                    <a:pt x="87" y="4"/>
                    <a:pt x="76" y="1"/>
                    <a:pt x="66" y="1"/>
                  </a:cubicBezTo>
                  <a:close/>
                  <a:moveTo>
                    <a:pt x="66" y="535"/>
                  </a:moveTo>
                  <a:cubicBezTo>
                    <a:pt x="22" y="535"/>
                    <a:pt x="0" y="583"/>
                    <a:pt x="0" y="610"/>
                  </a:cubicBezTo>
                  <a:lnTo>
                    <a:pt x="0" y="2078"/>
                  </a:lnTo>
                  <a:cubicBezTo>
                    <a:pt x="0" y="2112"/>
                    <a:pt x="33" y="2145"/>
                    <a:pt x="100" y="2145"/>
                  </a:cubicBezTo>
                  <a:cubicBezTo>
                    <a:pt x="107" y="2151"/>
                    <a:pt x="113" y="2154"/>
                    <a:pt x="119" y="2154"/>
                  </a:cubicBezTo>
                  <a:cubicBezTo>
                    <a:pt x="145" y="2154"/>
                    <a:pt x="167" y="2105"/>
                    <a:pt x="167" y="2078"/>
                  </a:cubicBezTo>
                  <a:lnTo>
                    <a:pt x="167" y="610"/>
                  </a:lnTo>
                  <a:cubicBezTo>
                    <a:pt x="167" y="583"/>
                    <a:pt x="145" y="535"/>
                    <a:pt x="119" y="535"/>
                  </a:cubicBezTo>
                  <a:cubicBezTo>
                    <a:pt x="113" y="535"/>
                    <a:pt x="107" y="537"/>
                    <a:pt x="100" y="544"/>
                  </a:cubicBezTo>
                  <a:cubicBezTo>
                    <a:pt x="87" y="537"/>
                    <a:pt x="76" y="535"/>
                    <a:pt x="66" y="535"/>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02482;p122">
              <a:extLst>
                <a:ext uri="{FF2B5EF4-FFF2-40B4-BE49-F238E27FC236}">
                  <a16:creationId xmlns:a16="http://schemas.microsoft.com/office/drawing/2014/main" id="{6E032CD5-7941-4689-B1E3-C5B0F64E5797}"/>
                </a:ext>
              </a:extLst>
            </p:cNvPr>
            <p:cNvSpPr/>
            <p:nvPr/>
          </p:nvSpPr>
          <p:spPr>
            <a:xfrm>
              <a:off x="4352450" y="4023325"/>
              <a:ext cx="37075" cy="40875"/>
            </a:xfrm>
            <a:custGeom>
              <a:avLst/>
              <a:gdLst/>
              <a:ahLst/>
              <a:cxnLst/>
              <a:rect l="l" t="t" r="r" b="b"/>
              <a:pathLst>
                <a:path w="1483" h="1635" extrusionOk="0">
                  <a:moveTo>
                    <a:pt x="901" y="0"/>
                  </a:moveTo>
                  <a:cubicBezTo>
                    <a:pt x="434" y="0"/>
                    <a:pt x="67" y="367"/>
                    <a:pt x="67" y="834"/>
                  </a:cubicBezTo>
                  <a:cubicBezTo>
                    <a:pt x="67" y="1268"/>
                    <a:pt x="434" y="1635"/>
                    <a:pt x="901" y="1635"/>
                  </a:cubicBezTo>
                  <a:cubicBezTo>
                    <a:pt x="1068" y="1635"/>
                    <a:pt x="1235" y="1568"/>
                    <a:pt x="1401" y="1468"/>
                  </a:cubicBezTo>
                  <a:cubicBezTo>
                    <a:pt x="1482" y="1414"/>
                    <a:pt x="1432" y="1316"/>
                    <a:pt x="1357" y="1316"/>
                  </a:cubicBezTo>
                  <a:cubicBezTo>
                    <a:pt x="1339" y="1316"/>
                    <a:pt x="1320" y="1322"/>
                    <a:pt x="1301" y="1335"/>
                  </a:cubicBezTo>
                  <a:cubicBezTo>
                    <a:pt x="1201" y="1401"/>
                    <a:pt x="1034" y="1468"/>
                    <a:pt x="901" y="1468"/>
                  </a:cubicBezTo>
                  <a:cubicBezTo>
                    <a:pt x="0" y="1468"/>
                    <a:pt x="0" y="134"/>
                    <a:pt x="901" y="134"/>
                  </a:cubicBezTo>
                  <a:cubicBezTo>
                    <a:pt x="1034" y="134"/>
                    <a:pt x="1201" y="201"/>
                    <a:pt x="1301" y="301"/>
                  </a:cubicBezTo>
                  <a:cubicBezTo>
                    <a:pt x="1318" y="317"/>
                    <a:pt x="1335" y="326"/>
                    <a:pt x="1351" y="326"/>
                  </a:cubicBezTo>
                  <a:cubicBezTo>
                    <a:pt x="1368" y="326"/>
                    <a:pt x="1385" y="317"/>
                    <a:pt x="1401" y="301"/>
                  </a:cubicBezTo>
                  <a:cubicBezTo>
                    <a:pt x="1435" y="267"/>
                    <a:pt x="1435" y="201"/>
                    <a:pt x="1401" y="201"/>
                  </a:cubicBezTo>
                  <a:cubicBezTo>
                    <a:pt x="1268" y="67"/>
                    <a:pt x="1068" y="0"/>
                    <a:pt x="9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02483;p122">
              <a:extLst>
                <a:ext uri="{FF2B5EF4-FFF2-40B4-BE49-F238E27FC236}">
                  <a16:creationId xmlns:a16="http://schemas.microsoft.com/office/drawing/2014/main" id="{92FD0628-C325-4620-BE43-6B3E7107C675}"/>
                </a:ext>
              </a:extLst>
            </p:cNvPr>
            <p:cNvSpPr/>
            <p:nvPr/>
          </p:nvSpPr>
          <p:spPr>
            <a:xfrm>
              <a:off x="4398700" y="4022675"/>
              <a:ext cx="41325" cy="41525"/>
            </a:xfrm>
            <a:custGeom>
              <a:avLst/>
              <a:gdLst/>
              <a:ahLst/>
              <a:cxnLst/>
              <a:rect l="l" t="t" r="r" b="b"/>
              <a:pathLst>
                <a:path w="1653" h="1661" extrusionOk="0">
                  <a:moveTo>
                    <a:pt x="852" y="101"/>
                  </a:moveTo>
                  <a:cubicBezTo>
                    <a:pt x="1169" y="101"/>
                    <a:pt x="1486" y="310"/>
                    <a:pt x="1486" y="727"/>
                  </a:cubicBezTo>
                  <a:lnTo>
                    <a:pt x="218" y="727"/>
                  </a:lnTo>
                  <a:cubicBezTo>
                    <a:pt x="218" y="310"/>
                    <a:pt x="535" y="101"/>
                    <a:pt x="852" y="101"/>
                  </a:cubicBezTo>
                  <a:close/>
                  <a:moveTo>
                    <a:pt x="852" y="1"/>
                  </a:moveTo>
                  <a:cubicBezTo>
                    <a:pt x="427" y="1"/>
                    <a:pt x="0" y="293"/>
                    <a:pt x="52" y="860"/>
                  </a:cubicBezTo>
                  <a:cubicBezTo>
                    <a:pt x="52" y="1294"/>
                    <a:pt x="419" y="1661"/>
                    <a:pt x="852" y="1661"/>
                  </a:cubicBezTo>
                  <a:cubicBezTo>
                    <a:pt x="1119" y="1661"/>
                    <a:pt x="1386" y="1527"/>
                    <a:pt x="1519" y="1294"/>
                  </a:cubicBezTo>
                  <a:cubicBezTo>
                    <a:pt x="1519" y="1261"/>
                    <a:pt x="1519" y="1194"/>
                    <a:pt x="1486" y="1194"/>
                  </a:cubicBezTo>
                  <a:cubicBezTo>
                    <a:pt x="1472" y="1180"/>
                    <a:pt x="1453" y="1172"/>
                    <a:pt x="1435" y="1172"/>
                  </a:cubicBezTo>
                  <a:cubicBezTo>
                    <a:pt x="1409" y="1172"/>
                    <a:pt x="1386" y="1188"/>
                    <a:pt x="1386" y="1227"/>
                  </a:cubicBezTo>
                  <a:cubicBezTo>
                    <a:pt x="1286" y="1394"/>
                    <a:pt x="1086" y="1494"/>
                    <a:pt x="852" y="1494"/>
                  </a:cubicBezTo>
                  <a:cubicBezTo>
                    <a:pt x="519" y="1494"/>
                    <a:pt x="218" y="1227"/>
                    <a:pt x="218" y="894"/>
                  </a:cubicBezTo>
                  <a:lnTo>
                    <a:pt x="1553" y="894"/>
                  </a:lnTo>
                  <a:cubicBezTo>
                    <a:pt x="1619" y="894"/>
                    <a:pt x="1653" y="860"/>
                    <a:pt x="1653" y="794"/>
                  </a:cubicBezTo>
                  <a:cubicBezTo>
                    <a:pt x="1653" y="260"/>
                    <a:pt x="1253" y="1"/>
                    <a:pt x="8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02484;p122">
              <a:extLst>
                <a:ext uri="{FF2B5EF4-FFF2-40B4-BE49-F238E27FC236}">
                  <a16:creationId xmlns:a16="http://schemas.microsoft.com/office/drawing/2014/main" id="{1B2999ED-3CEF-4B21-90D8-4C2AFA6E6C83}"/>
                </a:ext>
              </a:extLst>
            </p:cNvPr>
            <p:cNvSpPr/>
            <p:nvPr/>
          </p:nvSpPr>
          <p:spPr>
            <a:xfrm>
              <a:off x="4445850" y="4006575"/>
              <a:ext cx="41175" cy="58475"/>
            </a:xfrm>
            <a:custGeom>
              <a:avLst/>
              <a:gdLst/>
              <a:ahLst/>
              <a:cxnLst/>
              <a:rect l="l" t="t" r="r" b="b"/>
              <a:pathLst>
                <a:path w="1647" h="2339" extrusionOk="0">
                  <a:moveTo>
                    <a:pt x="699" y="1"/>
                  </a:moveTo>
                  <a:cubicBezTo>
                    <a:pt x="678" y="1"/>
                    <a:pt x="656" y="2"/>
                    <a:pt x="634" y="3"/>
                  </a:cubicBezTo>
                  <a:cubicBezTo>
                    <a:pt x="401" y="3"/>
                    <a:pt x="167" y="137"/>
                    <a:pt x="34" y="370"/>
                  </a:cubicBezTo>
                  <a:cubicBezTo>
                    <a:pt x="0" y="404"/>
                    <a:pt x="0" y="437"/>
                    <a:pt x="67" y="470"/>
                  </a:cubicBezTo>
                  <a:cubicBezTo>
                    <a:pt x="77" y="480"/>
                    <a:pt x="87" y="484"/>
                    <a:pt x="96" y="484"/>
                  </a:cubicBezTo>
                  <a:cubicBezTo>
                    <a:pt x="120" y="484"/>
                    <a:pt x="144" y="460"/>
                    <a:pt x="167" y="437"/>
                  </a:cubicBezTo>
                  <a:cubicBezTo>
                    <a:pt x="267" y="270"/>
                    <a:pt x="434" y="170"/>
                    <a:pt x="634" y="170"/>
                  </a:cubicBezTo>
                  <a:cubicBezTo>
                    <a:pt x="1335" y="203"/>
                    <a:pt x="1335" y="1237"/>
                    <a:pt x="634" y="1304"/>
                  </a:cubicBezTo>
                  <a:cubicBezTo>
                    <a:pt x="628" y="1298"/>
                    <a:pt x="621" y="1295"/>
                    <a:pt x="615" y="1295"/>
                  </a:cubicBezTo>
                  <a:cubicBezTo>
                    <a:pt x="589" y="1295"/>
                    <a:pt x="567" y="1344"/>
                    <a:pt x="567" y="1371"/>
                  </a:cubicBezTo>
                  <a:lnTo>
                    <a:pt x="567" y="1805"/>
                  </a:lnTo>
                  <a:cubicBezTo>
                    <a:pt x="567" y="1838"/>
                    <a:pt x="601" y="1871"/>
                    <a:pt x="634" y="1871"/>
                  </a:cubicBezTo>
                  <a:cubicBezTo>
                    <a:pt x="701" y="1871"/>
                    <a:pt x="734" y="1838"/>
                    <a:pt x="734" y="1805"/>
                  </a:cubicBezTo>
                  <a:lnTo>
                    <a:pt x="734" y="1438"/>
                  </a:lnTo>
                  <a:cubicBezTo>
                    <a:pt x="1647" y="1372"/>
                    <a:pt x="1604" y="1"/>
                    <a:pt x="699" y="1"/>
                  </a:cubicBezTo>
                  <a:close/>
                  <a:moveTo>
                    <a:pt x="634" y="2105"/>
                  </a:moveTo>
                  <a:cubicBezTo>
                    <a:pt x="601" y="2105"/>
                    <a:pt x="567" y="2138"/>
                    <a:pt x="567" y="2171"/>
                  </a:cubicBezTo>
                  <a:lnTo>
                    <a:pt x="567" y="2238"/>
                  </a:lnTo>
                  <a:cubicBezTo>
                    <a:pt x="567" y="2272"/>
                    <a:pt x="601" y="2338"/>
                    <a:pt x="634" y="2338"/>
                  </a:cubicBezTo>
                  <a:cubicBezTo>
                    <a:pt x="701" y="2338"/>
                    <a:pt x="734" y="2305"/>
                    <a:pt x="734" y="2238"/>
                  </a:cubicBezTo>
                  <a:lnTo>
                    <a:pt x="734" y="2171"/>
                  </a:lnTo>
                  <a:cubicBezTo>
                    <a:pt x="734" y="2138"/>
                    <a:pt x="701" y="2105"/>
                    <a:pt x="634" y="2105"/>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02485;p122">
              <a:extLst>
                <a:ext uri="{FF2B5EF4-FFF2-40B4-BE49-F238E27FC236}">
                  <a16:creationId xmlns:a16="http://schemas.microsoft.com/office/drawing/2014/main" id="{647F209B-0565-4C93-ADDA-21002C7527D0}"/>
                </a:ext>
              </a:extLst>
            </p:cNvPr>
            <p:cNvSpPr/>
            <p:nvPr/>
          </p:nvSpPr>
          <p:spPr>
            <a:xfrm>
              <a:off x="2848050" y="998650"/>
              <a:ext cx="1896375" cy="456200"/>
            </a:xfrm>
            <a:custGeom>
              <a:avLst/>
              <a:gdLst/>
              <a:ahLst/>
              <a:cxnLst/>
              <a:rect l="l" t="t" r="r" b="b"/>
              <a:pathLst>
                <a:path w="75855" h="18248" extrusionOk="0">
                  <a:moveTo>
                    <a:pt x="56807" y="1"/>
                  </a:moveTo>
                  <a:cubicBezTo>
                    <a:pt x="56073" y="1"/>
                    <a:pt x="55473" y="835"/>
                    <a:pt x="55473" y="1869"/>
                  </a:cubicBezTo>
                  <a:lnTo>
                    <a:pt x="55473" y="2336"/>
                  </a:lnTo>
                  <a:cubicBezTo>
                    <a:pt x="55473" y="4771"/>
                    <a:pt x="54172" y="4771"/>
                    <a:pt x="52538" y="4771"/>
                  </a:cubicBezTo>
                  <a:lnTo>
                    <a:pt x="23317" y="4771"/>
                  </a:lnTo>
                  <a:cubicBezTo>
                    <a:pt x="21682" y="4771"/>
                    <a:pt x="20381" y="4771"/>
                    <a:pt x="20381" y="2336"/>
                  </a:cubicBezTo>
                  <a:lnTo>
                    <a:pt x="20381" y="1902"/>
                  </a:lnTo>
                  <a:cubicBezTo>
                    <a:pt x="20381" y="868"/>
                    <a:pt x="19781" y="34"/>
                    <a:pt x="19047" y="34"/>
                  </a:cubicBezTo>
                  <a:lnTo>
                    <a:pt x="6405" y="34"/>
                  </a:lnTo>
                  <a:cubicBezTo>
                    <a:pt x="2869" y="34"/>
                    <a:pt x="0" y="368"/>
                    <a:pt x="0" y="8173"/>
                  </a:cubicBezTo>
                  <a:lnTo>
                    <a:pt x="0" y="18247"/>
                  </a:lnTo>
                  <a:lnTo>
                    <a:pt x="75854" y="18247"/>
                  </a:lnTo>
                  <a:lnTo>
                    <a:pt x="75854" y="8173"/>
                  </a:lnTo>
                  <a:cubicBezTo>
                    <a:pt x="75854" y="1035"/>
                    <a:pt x="72985" y="34"/>
                    <a:pt x="69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02486;p122">
              <a:extLst>
                <a:ext uri="{FF2B5EF4-FFF2-40B4-BE49-F238E27FC236}">
                  <a16:creationId xmlns:a16="http://schemas.microsoft.com/office/drawing/2014/main" id="{96D2DAA7-3AE0-4815-88F3-18A59847151B}"/>
                </a:ext>
              </a:extLst>
            </p:cNvPr>
            <p:cNvSpPr/>
            <p:nvPr/>
          </p:nvSpPr>
          <p:spPr>
            <a:xfrm>
              <a:off x="3200800" y="1060375"/>
              <a:ext cx="68400" cy="19200"/>
            </a:xfrm>
            <a:custGeom>
              <a:avLst/>
              <a:gdLst/>
              <a:ahLst/>
              <a:cxnLst/>
              <a:rect l="l" t="t" r="r" b="b"/>
              <a:pathLst>
                <a:path w="2736" h="768" extrusionOk="0">
                  <a:moveTo>
                    <a:pt x="1234" y="0"/>
                  </a:moveTo>
                  <a:cubicBezTo>
                    <a:pt x="1168" y="34"/>
                    <a:pt x="1068" y="34"/>
                    <a:pt x="1001" y="34"/>
                  </a:cubicBezTo>
                  <a:cubicBezTo>
                    <a:pt x="834" y="67"/>
                    <a:pt x="667" y="134"/>
                    <a:pt x="534" y="200"/>
                  </a:cubicBezTo>
                  <a:cubicBezTo>
                    <a:pt x="400" y="267"/>
                    <a:pt x="267" y="334"/>
                    <a:pt x="167" y="434"/>
                  </a:cubicBezTo>
                  <a:lnTo>
                    <a:pt x="0" y="567"/>
                  </a:lnTo>
                  <a:lnTo>
                    <a:pt x="134" y="701"/>
                  </a:lnTo>
                  <a:lnTo>
                    <a:pt x="200" y="767"/>
                  </a:lnTo>
                  <a:cubicBezTo>
                    <a:pt x="500" y="434"/>
                    <a:pt x="934" y="267"/>
                    <a:pt x="1368" y="267"/>
                  </a:cubicBezTo>
                  <a:cubicBezTo>
                    <a:pt x="1801" y="267"/>
                    <a:pt x="2235" y="434"/>
                    <a:pt x="2535" y="767"/>
                  </a:cubicBezTo>
                  <a:cubicBezTo>
                    <a:pt x="2569" y="734"/>
                    <a:pt x="2602" y="701"/>
                    <a:pt x="2635" y="701"/>
                  </a:cubicBezTo>
                  <a:lnTo>
                    <a:pt x="2735" y="567"/>
                  </a:lnTo>
                  <a:lnTo>
                    <a:pt x="2602" y="467"/>
                  </a:lnTo>
                  <a:cubicBezTo>
                    <a:pt x="2502" y="367"/>
                    <a:pt x="2402" y="300"/>
                    <a:pt x="2302" y="267"/>
                  </a:cubicBezTo>
                  <a:cubicBezTo>
                    <a:pt x="2202" y="200"/>
                    <a:pt x="2102" y="167"/>
                    <a:pt x="2002" y="134"/>
                  </a:cubicBezTo>
                  <a:cubicBezTo>
                    <a:pt x="1868" y="67"/>
                    <a:pt x="1735" y="34"/>
                    <a:pt x="16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02487;p122">
              <a:extLst>
                <a:ext uri="{FF2B5EF4-FFF2-40B4-BE49-F238E27FC236}">
                  <a16:creationId xmlns:a16="http://schemas.microsoft.com/office/drawing/2014/main" id="{35EE0AB0-C70B-4866-8C3D-E375CE4D716E}"/>
                </a:ext>
              </a:extLst>
            </p:cNvPr>
            <p:cNvSpPr/>
            <p:nvPr/>
          </p:nvSpPr>
          <p:spPr>
            <a:xfrm>
              <a:off x="3210800" y="1073925"/>
              <a:ext cx="49225" cy="14825"/>
            </a:xfrm>
            <a:custGeom>
              <a:avLst/>
              <a:gdLst/>
              <a:ahLst/>
              <a:cxnLst/>
              <a:rect l="l" t="t" r="r" b="b"/>
              <a:pathLst>
                <a:path w="1969" h="593" extrusionOk="0">
                  <a:moveTo>
                    <a:pt x="972" y="0"/>
                  </a:moveTo>
                  <a:cubicBezTo>
                    <a:pt x="617" y="0"/>
                    <a:pt x="267" y="142"/>
                    <a:pt x="0" y="426"/>
                  </a:cubicBezTo>
                  <a:cubicBezTo>
                    <a:pt x="67" y="459"/>
                    <a:pt x="134" y="526"/>
                    <a:pt x="167" y="592"/>
                  </a:cubicBezTo>
                  <a:cubicBezTo>
                    <a:pt x="384" y="376"/>
                    <a:pt x="676" y="267"/>
                    <a:pt x="968" y="267"/>
                  </a:cubicBezTo>
                  <a:cubicBezTo>
                    <a:pt x="1260" y="267"/>
                    <a:pt x="1551" y="376"/>
                    <a:pt x="1768" y="592"/>
                  </a:cubicBezTo>
                  <a:lnTo>
                    <a:pt x="1968" y="426"/>
                  </a:lnTo>
                  <a:cubicBezTo>
                    <a:pt x="1685" y="142"/>
                    <a:pt x="1326" y="0"/>
                    <a:pt x="9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02488;p122">
              <a:extLst>
                <a:ext uri="{FF2B5EF4-FFF2-40B4-BE49-F238E27FC236}">
                  <a16:creationId xmlns:a16="http://schemas.microsoft.com/office/drawing/2014/main" id="{B562786F-8CCE-4E17-870A-40319C1DCE84}"/>
                </a:ext>
              </a:extLst>
            </p:cNvPr>
            <p:cNvSpPr/>
            <p:nvPr/>
          </p:nvSpPr>
          <p:spPr>
            <a:xfrm>
              <a:off x="3219125" y="1086850"/>
              <a:ext cx="30900" cy="11900"/>
            </a:xfrm>
            <a:custGeom>
              <a:avLst/>
              <a:gdLst/>
              <a:ahLst/>
              <a:cxnLst/>
              <a:rect l="l" t="t" r="r" b="b"/>
              <a:pathLst>
                <a:path w="1236" h="476" extrusionOk="0">
                  <a:moveTo>
                    <a:pt x="618" y="0"/>
                  </a:moveTo>
                  <a:cubicBezTo>
                    <a:pt x="393" y="0"/>
                    <a:pt x="168" y="92"/>
                    <a:pt x="1" y="276"/>
                  </a:cubicBezTo>
                  <a:lnTo>
                    <a:pt x="201" y="476"/>
                  </a:lnTo>
                  <a:cubicBezTo>
                    <a:pt x="335" y="342"/>
                    <a:pt x="468" y="309"/>
                    <a:pt x="635" y="309"/>
                  </a:cubicBezTo>
                  <a:cubicBezTo>
                    <a:pt x="768" y="309"/>
                    <a:pt x="935" y="342"/>
                    <a:pt x="1035" y="476"/>
                  </a:cubicBezTo>
                  <a:lnTo>
                    <a:pt x="1235" y="276"/>
                  </a:lnTo>
                  <a:cubicBezTo>
                    <a:pt x="1068" y="92"/>
                    <a:pt x="843" y="0"/>
                    <a:pt x="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02489;p122">
              <a:extLst>
                <a:ext uri="{FF2B5EF4-FFF2-40B4-BE49-F238E27FC236}">
                  <a16:creationId xmlns:a16="http://schemas.microsoft.com/office/drawing/2014/main" id="{BC8F3F82-52FE-4EC9-9B99-43FF0B5A603A}"/>
                </a:ext>
              </a:extLst>
            </p:cNvPr>
            <p:cNvSpPr/>
            <p:nvPr/>
          </p:nvSpPr>
          <p:spPr>
            <a:xfrm>
              <a:off x="3230150" y="1098675"/>
              <a:ext cx="9025" cy="9300"/>
            </a:xfrm>
            <a:custGeom>
              <a:avLst/>
              <a:gdLst/>
              <a:ahLst/>
              <a:cxnLst/>
              <a:rect l="l" t="t" r="r" b="b"/>
              <a:pathLst>
                <a:path w="361" h="372" extrusionOk="0">
                  <a:moveTo>
                    <a:pt x="172" y="1"/>
                  </a:moveTo>
                  <a:cubicBezTo>
                    <a:pt x="1" y="1"/>
                    <a:pt x="1" y="371"/>
                    <a:pt x="172" y="371"/>
                  </a:cubicBezTo>
                  <a:cubicBezTo>
                    <a:pt x="179" y="371"/>
                    <a:pt x="186" y="371"/>
                    <a:pt x="194" y="370"/>
                  </a:cubicBezTo>
                  <a:cubicBezTo>
                    <a:pt x="294" y="370"/>
                    <a:pt x="361" y="270"/>
                    <a:pt x="361" y="203"/>
                  </a:cubicBezTo>
                  <a:cubicBezTo>
                    <a:pt x="361" y="103"/>
                    <a:pt x="294" y="3"/>
                    <a:pt x="194" y="3"/>
                  </a:cubicBezTo>
                  <a:cubicBezTo>
                    <a:pt x="186" y="1"/>
                    <a:pt x="179" y="1"/>
                    <a:pt x="1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02490;p122">
              <a:extLst>
                <a:ext uri="{FF2B5EF4-FFF2-40B4-BE49-F238E27FC236}">
                  <a16:creationId xmlns:a16="http://schemas.microsoft.com/office/drawing/2014/main" id="{F86435CF-61BE-4FC7-9830-BA4AE5A71AF3}"/>
                </a:ext>
              </a:extLst>
            </p:cNvPr>
            <p:cNvSpPr/>
            <p:nvPr/>
          </p:nvSpPr>
          <p:spPr>
            <a:xfrm>
              <a:off x="2971450" y="1071175"/>
              <a:ext cx="30050" cy="25075"/>
            </a:xfrm>
            <a:custGeom>
              <a:avLst/>
              <a:gdLst/>
              <a:ahLst/>
              <a:cxnLst/>
              <a:rect l="l" t="t" r="r" b="b"/>
              <a:pathLst>
                <a:path w="1202" h="1003" extrusionOk="0">
                  <a:moveTo>
                    <a:pt x="535" y="0"/>
                  </a:moveTo>
                  <a:cubicBezTo>
                    <a:pt x="270" y="0"/>
                    <a:pt x="1" y="204"/>
                    <a:pt x="1" y="502"/>
                  </a:cubicBezTo>
                  <a:cubicBezTo>
                    <a:pt x="1" y="769"/>
                    <a:pt x="234" y="1003"/>
                    <a:pt x="501" y="1003"/>
                  </a:cubicBezTo>
                  <a:cubicBezTo>
                    <a:pt x="968" y="1003"/>
                    <a:pt x="1202" y="469"/>
                    <a:pt x="868" y="135"/>
                  </a:cubicBezTo>
                  <a:cubicBezTo>
                    <a:pt x="775" y="42"/>
                    <a:pt x="655"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02491;p122">
              <a:extLst>
                <a:ext uri="{FF2B5EF4-FFF2-40B4-BE49-F238E27FC236}">
                  <a16:creationId xmlns:a16="http://schemas.microsoft.com/office/drawing/2014/main" id="{A577FF23-D456-4D73-88AA-D8139112D2B2}"/>
                </a:ext>
              </a:extLst>
            </p:cNvPr>
            <p:cNvSpPr/>
            <p:nvPr/>
          </p:nvSpPr>
          <p:spPr>
            <a:xfrm>
              <a:off x="3011500" y="1071175"/>
              <a:ext cx="29200" cy="25075"/>
            </a:xfrm>
            <a:custGeom>
              <a:avLst/>
              <a:gdLst/>
              <a:ahLst/>
              <a:cxnLst/>
              <a:rect l="l" t="t" r="r" b="b"/>
              <a:pathLst>
                <a:path w="1168" h="1003" extrusionOk="0">
                  <a:moveTo>
                    <a:pt x="519" y="0"/>
                  </a:moveTo>
                  <a:cubicBezTo>
                    <a:pt x="253" y="0"/>
                    <a:pt x="0" y="204"/>
                    <a:pt x="0" y="502"/>
                  </a:cubicBezTo>
                  <a:cubicBezTo>
                    <a:pt x="0" y="769"/>
                    <a:pt x="234" y="1003"/>
                    <a:pt x="500" y="1003"/>
                  </a:cubicBezTo>
                  <a:cubicBezTo>
                    <a:pt x="934" y="1003"/>
                    <a:pt x="1168" y="469"/>
                    <a:pt x="867" y="135"/>
                  </a:cubicBezTo>
                  <a:cubicBezTo>
                    <a:pt x="763" y="42"/>
                    <a:pt x="640" y="0"/>
                    <a:pt x="5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02492;p122">
              <a:extLst>
                <a:ext uri="{FF2B5EF4-FFF2-40B4-BE49-F238E27FC236}">
                  <a16:creationId xmlns:a16="http://schemas.microsoft.com/office/drawing/2014/main" id="{0E8753CB-47F9-44E6-97D8-481F2E7E1A9D}"/>
                </a:ext>
              </a:extLst>
            </p:cNvPr>
            <p:cNvSpPr/>
            <p:nvPr/>
          </p:nvSpPr>
          <p:spPr>
            <a:xfrm>
              <a:off x="3050675" y="1071000"/>
              <a:ext cx="30050" cy="25250"/>
            </a:xfrm>
            <a:custGeom>
              <a:avLst/>
              <a:gdLst/>
              <a:ahLst/>
              <a:cxnLst/>
              <a:rect l="l" t="t" r="r" b="b"/>
              <a:pathLst>
                <a:path w="1202" h="1010" extrusionOk="0">
                  <a:moveTo>
                    <a:pt x="520" y="0"/>
                  </a:moveTo>
                  <a:cubicBezTo>
                    <a:pt x="260" y="0"/>
                    <a:pt x="1" y="194"/>
                    <a:pt x="1" y="509"/>
                  </a:cubicBezTo>
                  <a:cubicBezTo>
                    <a:pt x="1" y="776"/>
                    <a:pt x="234" y="1010"/>
                    <a:pt x="501" y="1010"/>
                  </a:cubicBezTo>
                  <a:cubicBezTo>
                    <a:pt x="968" y="1010"/>
                    <a:pt x="1202" y="476"/>
                    <a:pt x="868" y="142"/>
                  </a:cubicBezTo>
                  <a:cubicBezTo>
                    <a:pt x="771" y="45"/>
                    <a:pt x="645" y="0"/>
                    <a:pt x="5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02493;p122">
              <a:extLst>
                <a:ext uri="{FF2B5EF4-FFF2-40B4-BE49-F238E27FC236}">
                  <a16:creationId xmlns:a16="http://schemas.microsoft.com/office/drawing/2014/main" id="{4920BA99-E280-4B6D-864C-F8AEDF6BFE64}"/>
                </a:ext>
              </a:extLst>
            </p:cNvPr>
            <p:cNvSpPr/>
            <p:nvPr/>
          </p:nvSpPr>
          <p:spPr>
            <a:xfrm>
              <a:off x="3090700" y="1071000"/>
              <a:ext cx="29225" cy="25250"/>
            </a:xfrm>
            <a:custGeom>
              <a:avLst/>
              <a:gdLst/>
              <a:ahLst/>
              <a:cxnLst/>
              <a:rect l="l" t="t" r="r" b="b"/>
              <a:pathLst>
                <a:path w="1169" h="1010" extrusionOk="0">
                  <a:moveTo>
                    <a:pt x="505" y="0"/>
                  </a:moveTo>
                  <a:cubicBezTo>
                    <a:pt x="244" y="0"/>
                    <a:pt x="1" y="194"/>
                    <a:pt x="1" y="509"/>
                  </a:cubicBezTo>
                  <a:cubicBezTo>
                    <a:pt x="1" y="776"/>
                    <a:pt x="201" y="1010"/>
                    <a:pt x="501" y="1010"/>
                  </a:cubicBezTo>
                  <a:cubicBezTo>
                    <a:pt x="935" y="1010"/>
                    <a:pt x="1168" y="476"/>
                    <a:pt x="868" y="142"/>
                  </a:cubicBezTo>
                  <a:cubicBezTo>
                    <a:pt x="760" y="45"/>
                    <a:pt x="631" y="0"/>
                    <a:pt x="5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02494;p122">
              <a:extLst>
                <a:ext uri="{FF2B5EF4-FFF2-40B4-BE49-F238E27FC236}">
                  <a16:creationId xmlns:a16="http://schemas.microsoft.com/office/drawing/2014/main" id="{75BD39EB-B416-4D6D-A184-3ED8C2A5BE0C}"/>
                </a:ext>
              </a:extLst>
            </p:cNvPr>
            <p:cNvSpPr/>
            <p:nvPr/>
          </p:nvSpPr>
          <p:spPr>
            <a:xfrm>
              <a:off x="3129900" y="1071175"/>
              <a:ext cx="29225" cy="25075"/>
            </a:xfrm>
            <a:custGeom>
              <a:avLst/>
              <a:gdLst/>
              <a:ahLst/>
              <a:cxnLst/>
              <a:rect l="l" t="t" r="r" b="b"/>
              <a:pathLst>
                <a:path w="1169" h="1003" extrusionOk="0">
                  <a:moveTo>
                    <a:pt x="520" y="0"/>
                  </a:moveTo>
                  <a:cubicBezTo>
                    <a:pt x="254" y="0"/>
                    <a:pt x="1" y="204"/>
                    <a:pt x="1" y="502"/>
                  </a:cubicBezTo>
                  <a:cubicBezTo>
                    <a:pt x="1" y="769"/>
                    <a:pt x="234" y="1003"/>
                    <a:pt x="501" y="1003"/>
                  </a:cubicBezTo>
                  <a:cubicBezTo>
                    <a:pt x="968" y="1003"/>
                    <a:pt x="1168" y="469"/>
                    <a:pt x="868" y="135"/>
                  </a:cubicBezTo>
                  <a:cubicBezTo>
                    <a:pt x="764" y="42"/>
                    <a:pt x="641" y="0"/>
                    <a:pt x="5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02495;p122">
              <a:extLst>
                <a:ext uri="{FF2B5EF4-FFF2-40B4-BE49-F238E27FC236}">
                  <a16:creationId xmlns:a16="http://schemas.microsoft.com/office/drawing/2014/main" id="{AAAAB759-B511-4B32-946F-AA6494D47274}"/>
                </a:ext>
              </a:extLst>
            </p:cNvPr>
            <p:cNvSpPr/>
            <p:nvPr/>
          </p:nvSpPr>
          <p:spPr>
            <a:xfrm>
              <a:off x="4500050" y="1063700"/>
              <a:ext cx="101775" cy="47550"/>
            </a:xfrm>
            <a:custGeom>
              <a:avLst/>
              <a:gdLst/>
              <a:ahLst/>
              <a:cxnLst/>
              <a:rect l="l" t="t" r="r" b="b"/>
              <a:pathLst>
                <a:path w="4071" h="1902" extrusionOk="0">
                  <a:moveTo>
                    <a:pt x="3870" y="201"/>
                  </a:moveTo>
                  <a:lnTo>
                    <a:pt x="3870" y="1702"/>
                  </a:lnTo>
                  <a:lnTo>
                    <a:pt x="201" y="1702"/>
                  </a:lnTo>
                  <a:lnTo>
                    <a:pt x="201" y="201"/>
                  </a:lnTo>
                  <a:close/>
                  <a:moveTo>
                    <a:pt x="1" y="1"/>
                  </a:moveTo>
                  <a:lnTo>
                    <a:pt x="1" y="1902"/>
                  </a:lnTo>
                  <a:lnTo>
                    <a:pt x="4070" y="1902"/>
                  </a:lnTo>
                  <a:lnTo>
                    <a:pt x="40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102496;p122">
              <a:extLst>
                <a:ext uri="{FF2B5EF4-FFF2-40B4-BE49-F238E27FC236}">
                  <a16:creationId xmlns:a16="http://schemas.microsoft.com/office/drawing/2014/main" id="{0B60C9EB-1540-4A0B-BDF4-AB38073F2441}"/>
                </a:ext>
              </a:extLst>
            </p:cNvPr>
            <p:cNvSpPr/>
            <p:nvPr/>
          </p:nvSpPr>
          <p:spPr>
            <a:xfrm>
              <a:off x="4508400" y="1072050"/>
              <a:ext cx="65900" cy="30875"/>
            </a:xfrm>
            <a:custGeom>
              <a:avLst/>
              <a:gdLst/>
              <a:ahLst/>
              <a:cxnLst/>
              <a:rect l="l" t="t" r="r" b="b"/>
              <a:pathLst>
                <a:path w="2636" h="1235" extrusionOk="0">
                  <a:moveTo>
                    <a:pt x="0" y="0"/>
                  </a:moveTo>
                  <a:lnTo>
                    <a:pt x="0" y="1234"/>
                  </a:lnTo>
                  <a:lnTo>
                    <a:pt x="2635" y="1234"/>
                  </a:lnTo>
                  <a:lnTo>
                    <a:pt x="263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102497;p122">
              <a:extLst>
                <a:ext uri="{FF2B5EF4-FFF2-40B4-BE49-F238E27FC236}">
                  <a16:creationId xmlns:a16="http://schemas.microsoft.com/office/drawing/2014/main" id="{CF62F169-A837-435A-903E-A6C646F851F7}"/>
                </a:ext>
              </a:extLst>
            </p:cNvPr>
            <p:cNvSpPr/>
            <p:nvPr/>
          </p:nvSpPr>
          <p:spPr>
            <a:xfrm>
              <a:off x="4601800" y="1074550"/>
              <a:ext cx="9200" cy="25875"/>
            </a:xfrm>
            <a:custGeom>
              <a:avLst/>
              <a:gdLst/>
              <a:ahLst/>
              <a:cxnLst/>
              <a:rect l="l" t="t" r="r" b="b"/>
              <a:pathLst>
                <a:path w="368" h="1035" extrusionOk="0">
                  <a:moveTo>
                    <a:pt x="0" y="0"/>
                  </a:moveTo>
                  <a:lnTo>
                    <a:pt x="0" y="1034"/>
                  </a:lnTo>
                  <a:lnTo>
                    <a:pt x="367" y="1034"/>
                  </a:lnTo>
                  <a:lnTo>
                    <a:pt x="3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102498;p122">
              <a:extLst>
                <a:ext uri="{FF2B5EF4-FFF2-40B4-BE49-F238E27FC236}">
                  <a16:creationId xmlns:a16="http://schemas.microsoft.com/office/drawing/2014/main" id="{B7E378C7-EE9E-4E55-AF93-F7212B6C1BDA}"/>
                </a:ext>
              </a:extLst>
            </p:cNvPr>
            <p:cNvSpPr/>
            <p:nvPr/>
          </p:nvSpPr>
          <p:spPr>
            <a:xfrm>
              <a:off x="2971450" y="1287200"/>
              <a:ext cx="65075" cy="105100"/>
            </a:xfrm>
            <a:custGeom>
              <a:avLst/>
              <a:gdLst/>
              <a:ahLst/>
              <a:cxnLst/>
              <a:rect l="l" t="t" r="r" b="b"/>
              <a:pathLst>
                <a:path w="2603" h="4204" extrusionOk="0">
                  <a:moveTo>
                    <a:pt x="2269" y="0"/>
                  </a:moveTo>
                  <a:lnTo>
                    <a:pt x="1" y="2102"/>
                  </a:lnTo>
                  <a:lnTo>
                    <a:pt x="2269" y="4203"/>
                  </a:lnTo>
                  <a:lnTo>
                    <a:pt x="2603" y="3836"/>
                  </a:lnTo>
                  <a:lnTo>
                    <a:pt x="768" y="2102"/>
                  </a:lnTo>
                  <a:lnTo>
                    <a:pt x="2603" y="367"/>
                  </a:lnTo>
                  <a:lnTo>
                    <a:pt x="22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102499;p122">
              <a:extLst>
                <a:ext uri="{FF2B5EF4-FFF2-40B4-BE49-F238E27FC236}">
                  <a16:creationId xmlns:a16="http://schemas.microsoft.com/office/drawing/2014/main" id="{BD532FB4-3730-425A-8C4D-A9C6940651CF}"/>
                </a:ext>
              </a:extLst>
            </p:cNvPr>
            <p:cNvSpPr/>
            <p:nvPr/>
          </p:nvSpPr>
          <p:spPr>
            <a:xfrm>
              <a:off x="3684475" y="1017000"/>
              <a:ext cx="223500" cy="25050"/>
            </a:xfrm>
            <a:custGeom>
              <a:avLst/>
              <a:gdLst/>
              <a:ahLst/>
              <a:cxnLst/>
              <a:rect l="l" t="t" r="r" b="b"/>
              <a:pathLst>
                <a:path w="8940" h="1002" extrusionOk="0">
                  <a:moveTo>
                    <a:pt x="501" y="1"/>
                  </a:moveTo>
                  <a:cubicBezTo>
                    <a:pt x="200" y="1"/>
                    <a:pt x="0" y="234"/>
                    <a:pt x="0" y="501"/>
                  </a:cubicBezTo>
                  <a:cubicBezTo>
                    <a:pt x="0" y="768"/>
                    <a:pt x="200" y="1001"/>
                    <a:pt x="501" y="1001"/>
                  </a:cubicBezTo>
                  <a:lnTo>
                    <a:pt x="8440" y="1001"/>
                  </a:lnTo>
                  <a:cubicBezTo>
                    <a:pt x="8740" y="1001"/>
                    <a:pt x="8940" y="768"/>
                    <a:pt x="8940" y="501"/>
                  </a:cubicBezTo>
                  <a:cubicBezTo>
                    <a:pt x="8940" y="234"/>
                    <a:pt x="8740" y="1"/>
                    <a:pt x="84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102500;p122">
              <a:extLst>
                <a:ext uri="{FF2B5EF4-FFF2-40B4-BE49-F238E27FC236}">
                  <a16:creationId xmlns:a16="http://schemas.microsoft.com/office/drawing/2014/main" id="{4851CDF7-10EA-487E-A743-DEAB14D9D12A}"/>
                </a:ext>
              </a:extLst>
            </p:cNvPr>
            <p:cNvSpPr/>
            <p:nvPr/>
          </p:nvSpPr>
          <p:spPr>
            <a:xfrm>
              <a:off x="3032325" y="1830075"/>
              <a:ext cx="925700" cy="45900"/>
            </a:xfrm>
            <a:custGeom>
              <a:avLst/>
              <a:gdLst/>
              <a:ahLst/>
              <a:cxnLst/>
              <a:rect l="l" t="t" r="r" b="b"/>
              <a:pathLst>
                <a:path w="37028" h="1836" extrusionOk="0">
                  <a:moveTo>
                    <a:pt x="1" y="1"/>
                  </a:moveTo>
                  <a:lnTo>
                    <a:pt x="1" y="1836"/>
                  </a:lnTo>
                  <a:lnTo>
                    <a:pt x="37027" y="1836"/>
                  </a:lnTo>
                  <a:lnTo>
                    <a:pt x="3702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102501;p122">
              <a:extLst>
                <a:ext uri="{FF2B5EF4-FFF2-40B4-BE49-F238E27FC236}">
                  <a16:creationId xmlns:a16="http://schemas.microsoft.com/office/drawing/2014/main" id="{B7FA7F52-8581-4E03-9B5D-D7475084FB61}"/>
                </a:ext>
              </a:extLst>
            </p:cNvPr>
            <p:cNvSpPr/>
            <p:nvPr/>
          </p:nvSpPr>
          <p:spPr>
            <a:xfrm>
              <a:off x="3032325" y="1918475"/>
              <a:ext cx="1215900" cy="45900"/>
            </a:xfrm>
            <a:custGeom>
              <a:avLst/>
              <a:gdLst/>
              <a:ahLst/>
              <a:cxnLst/>
              <a:rect l="l" t="t" r="r" b="b"/>
              <a:pathLst>
                <a:path w="48636" h="1836" extrusionOk="0">
                  <a:moveTo>
                    <a:pt x="1" y="1"/>
                  </a:moveTo>
                  <a:lnTo>
                    <a:pt x="1" y="1835"/>
                  </a:lnTo>
                  <a:lnTo>
                    <a:pt x="48636" y="1835"/>
                  </a:lnTo>
                  <a:lnTo>
                    <a:pt x="48636"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102502;p122">
              <a:extLst>
                <a:ext uri="{FF2B5EF4-FFF2-40B4-BE49-F238E27FC236}">
                  <a16:creationId xmlns:a16="http://schemas.microsoft.com/office/drawing/2014/main" id="{2537A0CE-61A2-4811-8219-BAEDEEB9E06F}"/>
                </a:ext>
              </a:extLst>
            </p:cNvPr>
            <p:cNvSpPr/>
            <p:nvPr/>
          </p:nvSpPr>
          <p:spPr>
            <a:xfrm>
              <a:off x="3019000" y="2024750"/>
              <a:ext cx="266050" cy="240325"/>
            </a:xfrm>
            <a:custGeom>
              <a:avLst/>
              <a:gdLst/>
              <a:ahLst/>
              <a:cxnLst/>
              <a:rect l="l" t="t" r="r" b="b"/>
              <a:pathLst>
                <a:path w="10642" h="9613" extrusionOk="0">
                  <a:moveTo>
                    <a:pt x="5335" y="0"/>
                  </a:moveTo>
                  <a:cubicBezTo>
                    <a:pt x="4159" y="0"/>
                    <a:pt x="2975" y="427"/>
                    <a:pt x="2035" y="1287"/>
                  </a:cubicBezTo>
                  <a:cubicBezTo>
                    <a:pt x="100" y="3088"/>
                    <a:pt x="0" y="6124"/>
                    <a:pt x="1802" y="8092"/>
                  </a:cubicBezTo>
                  <a:cubicBezTo>
                    <a:pt x="2760" y="9102"/>
                    <a:pt x="4046" y="9612"/>
                    <a:pt x="5331" y="9612"/>
                  </a:cubicBezTo>
                  <a:cubicBezTo>
                    <a:pt x="6507" y="9612"/>
                    <a:pt x="7682" y="9186"/>
                    <a:pt x="8606" y="8325"/>
                  </a:cubicBezTo>
                  <a:cubicBezTo>
                    <a:pt x="10541" y="6491"/>
                    <a:pt x="10641" y="3455"/>
                    <a:pt x="8840" y="1521"/>
                  </a:cubicBezTo>
                  <a:cubicBezTo>
                    <a:pt x="7899" y="510"/>
                    <a:pt x="6622" y="0"/>
                    <a:pt x="53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102503;p122">
              <a:extLst>
                <a:ext uri="{FF2B5EF4-FFF2-40B4-BE49-F238E27FC236}">
                  <a16:creationId xmlns:a16="http://schemas.microsoft.com/office/drawing/2014/main" id="{67FEDB2A-F311-4EAE-A706-91EA4F296DDE}"/>
                </a:ext>
              </a:extLst>
            </p:cNvPr>
            <p:cNvSpPr/>
            <p:nvPr/>
          </p:nvSpPr>
          <p:spPr>
            <a:xfrm>
              <a:off x="3186850" y="2104425"/>
              <a:ext cx="39825" cy="33525"/>
            </a:xfrm>
            <a:custGeom>
              <a:avLst/>
              <a:gdLst/>
              <a:ahLst/>
              <a:cxnLst/>
              <a:rect l="l" t="t" r="r" b="b"/>
              <a:pathLst>
                <a:path w="1593" h="1341" extrusionOk="0">
                  <a:moveTo>
                    <a:pt x="884" y="0"/>
                  </a:moveTo>
                  <a:cubicBezTo>
                    <a:pt x="278" y="0"/>
                    <a:pt x="1" y="712"/>
                    <a:pt x="425" y="1136"/>
                  </a:cubicBezTo>
                  <a:cubicBezTo>
                    <a:pt x="567" y="1277"/>
                    <a:pt x="740" y="1341"/>
                    <a:pt x="910" y="1341"/>
                  </a:cubicBezTo>
                  <a:cubicBezTo>
                    <a:pt x="1260" y="1341"/>
                    <a:pt x="1592" y="1073"/>
                    <a:pt x="1592" y="669"/>
                  </a:cubicBezTo>
                  <a:cubicBezTo>
                    <a:pt x="1592" y="302"/>
                    <a:pt x="1292" y="1"/>
                    <a:pt x="925" y="1"/>
                  </a:cubicBezTo>
                  <a:cubicBezTo>
                    <a:pt x="911" y="1"/>
                    <a:pt x="897" y="0"/>
                    <a:pt x="884"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102504;p122">
              <a:extLst>
                <a:ext uri="{FF2B5EF4-FFF2-40B4-BE49-F238E27FC236}">
                  <a16:creationId xmlns:a16="http://schemas.microsoft.com/office/drawing/2014/main" id="{F7A85E9F-4803-4189-B195-8BCF417A3ECE}"/>
                </a:ext>
              </a:extLst>
            </p:cNvPr>
            <p:cNvSpPr/>
            <p:nvPr/>
          </p:nvSpPr>
          <p:spPr>
            <a:xfrm>
              <a:off x="3072575" y="2104425"/>
              <a:ext cx="39000" cy="33525"/>
            </a:xfrm>
            <a:custGeom>
              <a:avLst/>
              <a:gdLst/>
              <a:ahLst/>
              <a:cxnLst/>
              <a:rect l="l" t="t" r="r" b="b"/>
              <a:pathLst>
                <a:path w="1560" h="1341" extrusionOk="0">
                  <a:moveTo>
                    <a:pt x="853" y="0"/>
                  </a:moveTo>
                  <a:cubicBezTo>
                    <a:pt x="279" y="0"/>
                    <a:pt x="1" y="712"/>
                    <a:pt x="392" y="1136"/>
                  </a:cubicBezTo>
                  <a:cubicBezTo>
                    <a:pt x="534" y="1277"/>
                    <a:pt x="708" y="1341"/>
                    <a:pt x="878" y="1341"/>
                  </a:cubicBezTo>
                  <a:cubicBezTo>
                    <a:pt x="1228" y="1341"/>
                    <a:pt x="1560" y="1073"/>
                    <a:pt x="1560" y="669"/>
                  </a:cubicBezTo>
                  <a:cubicBezTo>
                    <a:pt x="1560" y="302"/>
                    <a:pt x="1260" y="1"/>
                    <a:pt x="893" y="1"/>
                  </a:cubicBezTo>
                  <a:cubicBezTo>
                    <a:pt x="879" y="1"/>
                    <a:pt x="866" y="0"/>
                    <a:pt x="853"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102505;p122">
              <a:extLst>
                <a:ext uri="{FF2B5EF4-FFF2-40B4-BE49-F238E27FC236}">
                  <a16:creationId xmlns:a16="http://schemas.microsoft.com/office/drawing/2014/main" id="{671948B8-8CF2-44AE-A78E-A588A7F85578}"/>
                </a:ext>
              </a:extLst>
            </p:cNvPr>
            <p:cNvSpPr/>
            <p:nvPr/>
          </p:nvSpPr>
          <p:spPr>
            <a:xfrm>
              <a:off x="3121575" y="2113625"/>
              <a:ext cx="60900" cy="30750"/>
            </a:xfrm>
            <a:custGeom>
              <a:avLst/>
              <a:gdLst/>
              <a:ahLst/>
              <a:cxnLst/>
              <a:rect l="l" t="t" r="r" b="b"/>
              <a:pathLst>
                <a:path w="2436" h="1230" extrusionOk="0">
                  <a:moveTo>
                    <a:pt x="0" y="0"/>
                  </a:moveTo>
                  <a:cubicBezTo>
                    <a:pt x="0" y="267"/>
                    <a:pt x="100" y="534"/>
                    <a:pt x="267" y="768"/>
                  </a:cubicBezTo>
                  <a:cubicBezTo>
                    <a:pt x="527" y="1087"/>
                    <a:pt x="875" y="1230"/>
                    <a:pt x="1216" y="1230"/>
                  </a:cubicBezTo>
                  <a:cubicBezTo>
                    <a:pt x="1837" y="1230"/>
                    <a:pt x="2435" y="754"/>
                    <a:pt x="2435"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102506;p122">
              <a:extLst>
                <a:ext uri="{FF2B5EF4-FFF2-40B4-BE49-F238E27FC236}">
                  <a16:creationId xmlns:a16="http://schemas.microsoft.com/office/drawing/2014/main" id="{257ECA71-355A-4764-A52A-7F7EA710100E}"/>
                </a:ext>
              </a:extLst>
            </p:cNvPr>
            <p:cNvSpPr/>
            <p:nvPr/>
          </p:nvSpPr>
          <p:spPr>
            <a:xfrm>
              <a:off x="3128250" y="2124050"/>
              <a:ext cx="47550" cy="20025"/>
            </a:xfrm>
            <a:custGeom>
              <a:avLst/>
              <a:gdLst/>
              <a:ahLst/>
              <a:cxnLst/>
              <a:rect l="l" t="t" r="r" b="b"/>
              <a:pathLst>
                <a:path w="1902" h="801" extrusionOk="0">
                  <a:moveTo>
                    <a:pt x="963" y="0"/>
                  </a:moveTo>
                  <a:cubicBezTo>
                    <a:pt x="625" y="0"/>
                    <a:pt x="284" y="117"/>
                    <a:pt x="0" y="351"/>
                  </a:cubicBezTo>
                  <a:cubicBezTo>
                    <a:pt x="250" y="651"/>
                    <a:pt x="609" y="801"/>
                    <a:pt x="963" y="801"/>
                  </a:cubicBezTo>
                  <a:cubicBezTo>
                    <a:pt x="1318" y="801"/>
                    <a:pt x="1668" y="651"/>
                    <a:pt x="1901" y="351"/>
                  </a:cubicBezTo>
                  <a:cubicBezTo>
                    <a:pt x="1635" y="117"/>
                    <a:pt x="1301" y="0"/>
                    <a:pt x="963" y="0"/>
                  </a:cubicBez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102507;p122">
              <a:extLst>
                <a:ext uri="{FF2B5EF4-FFF2-40B4-BE49-F238E27FC236}">
                  <a16:creationId xmlns:a16="http://schemas.microsoft.com/office/drawing/2014/main" id="{43003D53-21D1-46D2-AC6A-57B1C04968F4}"/>
                </a:ext>
              </a:extLst>
            </p:cNvPr>
            <p:cNvSpPr/>
            <p:nvPr/>
          </p:nvSpPr>
          <p:spPr>
            <a:xfrm>
              <a:off x="3310875" y="2024400"/>
              <a:ext cx="281050" cy="240775"/>
            </a:xfrm>
            <a:custGeom>
              <a:avLst/>
              <a:gdLst/>
              <a:ahLst/>
              <a:cxnLst/>
              <a:rect l="l" t="t" r="r" b="b"/>
              <a:pathLst>
                <a:path w="11242" h="9631" extrusionOk="0">
                  <a:moveTo>
                    <a:pt x="6438" y="0"/>
                  </a:moveTo>
                  <a:cubicBezTo>
                    <a:pt x="2168" y="0"/>
                    <a:pt x="0" y="5171"/>
                    <a:pt x="3036" y="8206"/>
                  </a:cubicBezTo>
                  <a:cubicBezTo>
                    <a:pt x="4019" y="9190"/>
                    <a:pt x="5227" y="9630"/>
                    <a:pt x="6410" y="9630"/>
                  </a:cubicBezTo>
                  <a:cubicBezTo>
                    <a:pt x="8879" y="9630"/>
                    <a:pt x="11242" y="7712"/>
                    <a:pt x="11242" y="4804"/>
                  </a:cubicBezTo>
                  <a:cubicBezTo>
                    <a:pt x="11242" y="2168"/>
                    <a:pt x="9107" y="0"/>
                    <a:pt x="643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102508;p122">
              <a:extLst>
                <a:ext uri="{FF2B5EF4-FFF2-40B4-BE49-F238E27FC236}">
                  <a16:creationId xmlns:a16="http://schemas.microsoft.com/office/drawing/2014/main" id="{6DE45183-65EA-47F9-82C1-00DF6917973E}"/>
                </a:ext>
              </a:extLst>
            </p:cNvPr>
            <p:cNvSpPr/>
            <p:nvPr/>
          </p:nvSpPr>
          <p:spPr>
            <a:xfrm>
              <a:off x="3506250" y="2104425"/>
              <a:ext cx="39800" cy="33525"/>
            </a:xfrm>
            <a:custGeom>
              <a:avLst/>
              <a:gdLst/>
              <a:ahLst/>
              <a:cxnLst/>
              <a:rect l="l" t="t" r="r" b="b"/>
              <a:pathLst>
                <a:path w="1592" h="1341" extrusionOk="0">
                  <a:moveTo>
                    <a:pt x="885" y="0"/>
                  </a:moveTo>
                  <a:cubicBezTo>
                    <a:pt x="310" y="0"/>
                    <a:pt x="0" y="712"/>
                    <a:pt x="424" y="1136"/>
                  </a:cubicBezTo>
                  <a:cubicBezTo>
                    <a:pt x="566" y="1277"/>
                    <a:pt x="740" y="1341"/>
                    <a:pt x="910" y="1341"/>
                  </a:cubicBezTo>
                  <a:cubicBezTo>
                    <a:pt x="1260" y="1341"/>
                    <a:pt x="1592" y="1073"/>
                    <a:pt x="1592" y="669"/>
                  </a:cubicBezTo>
                  <a:cubicBezTo>
                    <a:pt x="1592" y="302"/>
                    <a:pt x="1292" y="1"/>
                    <a:pt x="925" y="1"/>
                  </a:cubicBezTo>
                  <a:cubicBezTo>
                    <a:pt x="912" y="1"/>
                    <a:pt x="898" y="0"/>
                    <a:pt x="885"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102509;p122">
              <a:extLst>
                <a:ext uri="{FF2B5EF4-FFF2-40B4-BE49-F238E27FC236}">
                  <a16:creationId xmlns:a16="http://schemas.microsoft.com/office/drawing/2014/main" id="{7DB5A28C-74BA-4467-ABB9-70EA55BC5C1C}"/>
                </a:ext>
              </a:extLst>
            </p:cNvPr>
            <p:cNvSpPr/>
            <p:nvPr/>
          </p:nvSpPr>
          <p:spPr>
            <a:xfrm>
              <a:off x="3392000" y="2104425"/>
              <a:ext cx="39825" cy="33525"/>
            </a:xfrm>
            <a:custGeom>
              <a:avLst/>
              <a:gdLst/>
              <a:ahLst/>
              <a:cxnLst/>
              <a:rect l="l" t="t" r="r" b="b"/>
              <a:pathLst>
                <a:path w="1593" h="1341" extrusionOk="0">
                  <a:moveTo>
                    <a:pt x="852" y="0"/>
                  </a:moveTo>
                  <a:cubicBezTo>
                    <a:pt x="278" y="0"/>
                    <a:pt x="0" y="712"/>
                    <a:pt x="425" y="1136"/>
                  </a:cubicBezTo>
                  <a:cubicBezTo>
                    <a:pt x="555" y="1277"/>
                    <a:pt x="722" y="1341"/>
                    <a:pt x="888" y="1341"/>
                  </a:cubicBezTo>
                  <a:cubicBezTo>
                    <a:pt x="1230" y="1341"/>
                    <a:pt x="1570" y="1073"/>
                    <a:pt x="1592" y="669"/>
                  </a:cubicBezTo>
                  <a:cubicBezTo>
                    <a:pt x="1592" y="302"/>
                    <a:pt x="1258" y="1"/>
                    <a:pt x="892" y="1"/>
                  </a:cubicBezTo>
                  <a:cubicBezTo>
                    <a:pt x="878" y="1"/>
                    <a:pt x="865" y="0"/>
                    <a:pt x="85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102510;p122">
              <a:extLst>
                <a:ext uri="{FF2B5EF4-FFF2-40B4-BE49-F238E27FC236}">
                  <a16:creationId xmlns:a16="http://schemas.microsoft.com/office/drawing/2014/main" id="{342523C1-6A8A-4BC8-9AD0-D90084DEC75A}"/>
                </a:ext>
              </a:extLst>
            </p:cNvPr>
            <p:cNvSpPr/>
            <p:nvPr/>
          </p:nvSpPr>
          <p:spPr>
            <a:xfrm>
              <a:off x="3441800" y="2113625"/>
              <a:ext cx="60900" cy="30050"/>
            </a:xfrm>
            <a:custGeom>
              <a:avLst/>
              <a:gdLst/>
              <a:ahLst/>
              <a:cxnLst/>
              <a:rect l="l" t="t" r="r" b="b"/>
              <a:pathLst>
                <a:path w="2436" h="1202" extrusionOk="0">
                  <a:moveTo>
                    <a:pt x="0" y="0"/>
                  </a:moveTo>
                  <a:cubicBezTo>
                    <a:pt x="0" y="301"/>
                    <a:pt x="100" y="601"/>
                    <a:pt x="301" y="834"/>
                  </a:cubicBezTo>
                  <a:cubicBezTo>
                    <a:pt x="434" y="968"/>
                    <a:pt x="567" y="1068"/>
                    <a:pt x="734" y="1135"/>
                  </a:cubicBezTo>
                  <a:cubicBezTo>
                    <a:pt x="868" y="1168"/>
                    <a:pt x="1034" y="1201"/>
                    <a:pt x="1201" y="1201"/>
                  </a:cubicBezTo>
                  <a:cubicBezTo>
                    <a:pt x="1368" y="1201"/>
                    <a:pt x="1535" y="1168"/>
                    <a:pt x="1668" y="1135"/>
                  </a:cubicBezTo>
                  <a:cubicBezTo>
                    <a:pt x="1835" y="1068"/>
                    <a:pt x="1968" y="968"/>
                    <a:pt x="2102" y="868"/>
                  </a:cubicBezTo>
                  <a:cubicBezTo>
                    <a:pt x="2302" y="634"/>
                    <a:pt x="2435" y="334"/>
                    <a:pt x="2435" y="34"/>
                  </a:cubicBezTo>
                  <a:lnTo>
                    <a:pt x="2435" y="34"/>
                  </a:lnTo>
                  <a:cubicBezTo>
                    <a:pt x="2369" y="301"/>
                    <a:pt x="2202" y="567"/>
                    <a:pt x="1968" y="768"/>
                  </a:cubicBezTo>
                  <a:cubicBezTo>
                    <a:pt x="1735" y="934"/>
                    <a:pt x="1468" y="1001"/>
                    <a:pt x="1201" y="1001"/>
                  </a:cubicBezTo>
                  <a:cubicBezTo>
                    <a:pt x="934" y="1001"/>
                    <a:pt x="667" y="901"/>
                    <a:pt x="434" y="734"/>
                  </a:cubicBezTo>
                  <a:cubicBezTo>
                    <a:pt x="234" y="534"/>
                    <a:pt x="67" y="267"/>
                    <a:pt x="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102511;p122">
              <a:extLst>
                <a:ext uri="{FF2B5EF4-FFF2-40B4-BE49-F238E27FC236}">
                  <a16:creationId xmlns:a16="http://schemas.microsoft.com/office/drawing/2014/main" id="{FACE85D0-C254-4280-9D8C-D0D87E652822}"/>
                </a:ext>
              </a:extLst>
            </p:cNvPr>
            <p:cNvSpPr/>
            <p:nvPr/>
          </p:nvSpPr>
          <p:spPr>
            <a:xfrm>
              <a:off x="3655275" y="2024650"/>
              <a:ext cx="272725" cy="240275"/>
            </a:xfrm>
            <a:custGeom>
              <a:avLst/>
              <a:gdLst/>
              <a:ahLst/>
              <a:cxnLst/>
              <a:rect l="l" t="t" r="r" b="b"/>
              <a:pathLst>
                <a:path w="10909" h="9611" extrusionOk="0">
                  <a:moveTo>
                    <a:pt x="5442" y="0"/>
                  </a:moveTo>
                  <a:cubicBezTo>
                    <a:pt x="4477" y="0"/>
                    <a:pt x="3507" y="289"/>
                    <a:pt x="2669" y="891"/>
                  </a:cubicBezTo>
                  <a:cubicBezTo>
                    <a:pt x="501" y="2425"/>
                    <a:pt x="1" y="5427"/>
                    <a:pt x="1535" y="7596"/>
                  </a:cubicBezTo>
                  <a:cubicBezTo>
                    <a:pt x="2465" y="8909"/>
                    <a:pt x="3934" y="9611"/>
                    <a:pt x="5429" y="9611"/>
                  </a:cubicBezTo>
                  <a:cubicBezTo>
                    <a:pt x="6402" y="9611"/>
                    <a:pt x="7386" y="9314"/>
                    <a:pt x="8240" y="8696"/>
                  </a:cubicBezTo>
                  <a:cubicBezTo>
                    <a:pt x="10408" y="7162"/>
                    <a:pt x="10909" y="4160"/>
                    <a:pt x="9374" y="1992"/>
                  </a:cubicBezTo>
                  <a:cubicBezTo>
                    <a:pt x="8421" y="694"/>
                    <a:pt x="6938" y="0"/>
                    <a:pt x="544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102512;p122">
              <a:extLst>
                <a:ext uri="{FF2B5EF4-FFF2-40B4-BE49-F238E27FC236}">
                  <a16:creationId xmlns:a16="http://schemas.microsoft.com/office/drawing/2014/main" id="{0D431E59-EB4E-4C5E-B10C-3A7692EF4325}"/>
                </a:ext>
              </a:extLst>
            </p:cNvPr>
            <p:cNvSpPr/>
            <p:nvPr/>
          </p:nvSpPr>
          <p:spPr>
            <a:xfrm>
              <a:off x="3826475" y="2104425"/>
              <a:ext cx="38975" cy="33525"/>
            </a:xfrm>
            <a:custGeom>
              <a:avLst/>
              <a:gdLst/>
              <a:ahLst/>
              <a:cxnLst/>
              <a:rect l="l" t="t" r="r" b="b"/>
              <a:pathLst>
                <a:path w="1559" h="1341" extrusionOk="0">
                  <a:moveTo>
                    <a:pt x="852" y="0"/>
                  </a:moveTo>
                  <a:cubicBezTo>
                    <a:pt x="278" y="0"/>
                    <a:pt x="1" y="712"/>
                    <a:pt x="425" y="1136"/>
                  </a:cubicBezTo>
                  <a:cubicBezTo>
                    <a:pt x="556" y="1277"/>
                    <a:pt x="722" y="1341"/>
                    <a:pt x="887" y="1341"/>
                  </a:cubicBezTo>
                  <a:cubicBezTo>
                    <a:pt x="1226" y="1341"/>
                    <a:pt x="1559" y="1073"/>
                    <a:pt x="1559" y="669"/>
                  </a:cubicBezTo>
                  <a:cubicBezTo>
                    <a:pt x="1559" y="302"/>
                    <a:pt x="1259" y="1"/>
                    <a:pt x="892" y="1"/>
                  </a:cubicBezTo>
                  <a:cubicBezTo>
                    <a:pt x="878" y="1"/>
                    <a:pt x="865" y="0"/>
                    <a:pt x="85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102513;p122">
              <a:extLst>
                <a:ext uri="{FF2B5EF4-FFF2-40B4-BE49-F238E27FC236}">
                  <a16:creationId xmlns:a16="http://schemas.microsoft.com/office/drawing/2014/main" id="{581E39AC-62D7-45DE-A93C-8B5F1465C6D2}"/>
                </a:ext>
              </a:extLst>
            </p:cNvPr>
            <p:cNvSpPr/>
            <p:nvPr/>
          </p:nvSpPr>
          <p:spPr>
            <a:xfrm>
              <a:off x="3711150" y="2104375"/>
              <a:ext cx="40050" cy="33575"/>
            </a:xfrm>
            <a:custGeom>
              <a:avLst/>
              <a:gdLst/>
              <a:ahLst/>
              <a:cxnLst/>
              <a:rect l="l" t="t" r="r" b="b"/>
              <a:pathLst>
                <a:path w="1602" h="1343" extrusionOk="0">
                  <a:moveTo>
                    <a:pt x="957" y="1"/>
                  </a:moveTo>
                  <a:cubicBezTo>
                    <a:pt x="939" y="1"/>
                    <a:pt x="920" y="2"/>
                    <a:pt x="901" y="3"/>
                  </a:cubicBezTo>
                  <a:cubicBezTo>
                    <a:pt x="301" y="3"/>
                    <a:pt x="1" y="737"/>
                    <a:pt x="434" y="1138"/>
                  </a:cubicBezTo>
                  <a:cubicBezTo>
                    <a:pt x="576" y="1279"/>
                    <a:pt x="750" y="1343"/>
                    <a:pt x="920" y="1343"/>
                  </a:cubicBezTo>
                  <a:cubicBezTo>
                    <a:pt x="1270" y="1343"/>
                    <a:pt x="1602" y="1075"/>
                    <a:pt x="1602" y="671"/>
                  </a:cubicBezTo>
                  <a:cubicBezTo>
                    <a:pt x="1602" y="291"/>
                    <a:pt x="1301" y="1"/>
                    <a:pt x="957"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102514;p122">
              <a:extLst>
                <a:ext uri="{FF2B5EF4-FFF2-40B4-BE49-F238E27FC236}">
                  <a16:creationId xmlns:a16="http://schemas.microsoft.com/office/drawing/2014/main" id="{540B7A2B-4CA9-4F66-AE3B-DC0753E590FE}"/>
                </a:ext>
              </a:extLst>
            </p:cNvPr>
            <p:cNvSpPr/>
            <p:nvPr/>
          </p:nvSpPr>
          <p:spPr>
            <a:xfrm>
              <a:off x="3758700" y="2123425"/>
              <a:ext cx="65900" cy="4400"/>
            </a:xfrm>
            <a:custGeom>
              <a:avLst/>
              <a:gdLst/>
              <a:ahLst/>
              <a:cxnLst/>
              <a:rect l="l" t="t" r="r" b="b"/>
              <a:pathLst>
                <a:path w="2636" h="176" extrusionOk="0">
                  <a:moveTo>
                    <a:pt x="1318" y="0"/>
                  </a:moveTo>
                  <a:cubicBezTo>
                    <a:pt x="876" y="0"/>
                    <a:pt x="434" y="25"/>
                    <a:pt x="0" y="75"/>
                  </a:cubicBezTo>
                  <a:cubicBezTo>
                    <a:pt x="434" y="142"/>
                    <a:pt x="876" y="175"/>
                    <a:pt x="1318" y="175"/>
                  </a:cubicBezTo>
                  <a:cubicBezTo>
                    <a:pt x="1760" y="175"/>
                    <a:pt x="2202" y="142"/>
                    <a:pt x="2635" y="75"/>
                  </a:cubicBezTo>
                  <a:cubicBezTo>
                    <a:pt x="2202" y="25"/>
                    <a:pt x="1760" y="0"/>
                    <a:pt x="131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102515;p122">
              <a:extLst>
                <a:ext uri="{FF2B5EF4-FFF2-40B4-BE49-F238E27FC236}">
                  <a16:creationId xmlns:a16="http://schemas.microsoft.com/office/drawing/2014/main" id="{5F66318C-3635-4A9A-B159-8D116AB9BD71}"/>
                </a:ext>
              </a:extLst>
            </p:cNvPr>
            <p:cNvSpPr/>
            <p:nvPr/>
          </p:nvSpPr>
          <p:spPr>
            <a:xfrm>
              <a:off x="3973850" y="2024825"/>
              <a:ext cx="274375" cy="240475"/>
            </a:xfrm>
            <a:custGeom>
              <a:avLst/>
              <a:gdLst/>
              <a:ahLst/>
              <a:cxnLst/>
              <a:rect l="l" t="t" r="r" b="b"/>
              <a:pathLst>
                <a:path w="10975" h="9619" extrusionOk="0">
                  <a:moveTo>
                    <a:pt x="5484" y="0"/>
                  </a:moveTo>
                  <a:cubicBezTo>
                    <a:pt x="3724" y="0"/>
                    <a:pt x="2028" y="975"/>
                    <a:pt x="1201" y="2652"/>
                  </a:cubicBezTo>
                  <a:cubicBezTo>
                    <a:pt x="0" y="5020"/>
                    <a:pt x="968" y="7922"/>
                    <a:pt x="3336" y="9123"/>
                  </a:cubicBezTo>
                  <a:cubicBezTo>
                    <a:pt x="4017" y="9459"/>
                    <a:pt x="4743" y="9618"/>
                    <a:pt x="5459" y="9618"/>
                  </a:cubicBezTo>
                  <a:cubicBezTo>
                    <a:pt x="7233" y="9618"/>
                    <a:pt x="8952" y="8642"/>
                    <a:pt x="9807" y="6955"/>
                  </a:cubicBezTo>
                  <a:cubicBezTo>
                    <a:pt x="10975" y="4586"/>
                    <a:pt x="10007" y="1684"/>
                    <a:pt x="7639" y="517"/>
                  </a:cubicBezTo>
                  <a:cubicBezTo>
                    <a:pt x="6947" y="166"/>
                    <a:pt x="6210" y="0"/>
                    <a:pt x="5484"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102516;p122">
              <a:extLst>
                <a:ext uri="{FF2B5EF4-FFF2-40B4-BE49-F238E27FC236}">
                  <a16:creationId xmlns:a16="http://schemas.microsoft.com/office/drawing/2014/main" id="{06430504-BD6D-47A6-8E38-9D01438023EA}"/>
                </a:ext>
              </a:extLst>
            </p:cNvPr>
            <p:cNvSpPr/>
            <p:nvPr/>
          </p:nvSpPr>
          <p:spPr>
            <a:xfrm>
              <a:off x="4145875" y="2104425"/>
              <a:ext cx="39800" cy="33525"/>
            </a:xfrm>
            <a:custGeom>
              <a:avLst/>
              <a:gdLst/>
              <a:ahLst/>
              <a:cxnLst/>
              <a:rect l="l" t="t" r="r" b="b"/>
              <a:pathLst>
                <a:path w="1592" h="1341" extrusionOk="0">
                  <a:moveTo>
                    <a:pt x="852" y="0"/>
                  </a:moveTo>
                  <a:cubicBezTo>
                    <a:pt x="278" y="0"/>
                    <a:pt x="0" y="712"/>
                    <a:pt x="424" y="1136"/>
                  </a:cubicBezTo>
                  <a:cubicBezTo>
                    <a:pt x="566" y="1277"/>
                    <a:pt x="740" y="1341"/>
                    <a:pt x="910" y="1341"/>
                  </a:cubicBezTo>
                  <a:cubicBezTo>
                    <a:pt x="1260" y="1341"/>
                    <a:pt x="1592" y="1073"/>
                    <a:pt x="1592" y="669"/>
                  </a:cubicBezTo>
                  <a:cubicBezTo>
                    <a:pt x="1592" y="302"/>
                    <a:pt x="1292" y="1"/>
                    <a:pt x="891" y="1"/>
                  </a:cubicBezTo>
                  <a:cubicBezTo>
                    <a:pt x="878" y="1"/>
                    <a:pt x="865" y="0"/>
                    <a:pt x="85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102517;p122">
              <a:extLst>
                <a:ext uri="{FF2B5EF4-FFF2-40B4-BE49-F238E27FC236}">
                  <a16:creationId xmlns:a16="http://schemas.microsoft.com/office/drawing/2014/main" id="{10CC06EE-1617-4507-A875-46AA9204ECA9}"/>
                </a:ext>
              </a:extLst>
            </p:cNvPr>
            <p:cNvSpPr/>
            <p:nvPr/>
          </p:nvSpPr>
          <p:spPr>
            <a:xfrm>
              <a:off x="4030800" y="2104425"/>
              <a:ext cx="39800" cy="33525"/>
            </a:xfrm>
            <a:custGeom>
              <a:avLst/>
              <a:gdLst/>
              <a:ahLst/>
              <a:cxnLst/>
              <a:rect l="l" t="t" r="r" b="b"/>
              <a:pathLst>
                <a:path w="1592" h="1341" extrusionOk="0">
                  <a:moveTo>
                    <a:pt x="885" y="0"/>
                  </a:moveTo>
                  <a:cubicBezTo>
                    <a:pt x="310" y="0"/>
                    <a:pt x="0" y="712"/>
                    <a:pt x="424" y="1136"/>
                  </a:cubicBezTo>
                  <a:cubicBezTo>
                    <a:pt x="566" y="1277"/>
                    <a:pt x="740" y="1341"/>
                    <a:pt x="910" y="1341"/>
                  </a:cubicBezTo>
                  <a:cubicBezTo>
                    <a:pt x="1259" y="1341"/>
                    <a:pt x="1592" y="1073"/>
                    <a:pt x="1592" y="669"/>
                  </a:cubicBezTo>
                  <a:cubicBezTo>
                    <a:pt x="1592" y="302"/>
                    <a:pt x="1291" y="1"/>
                    <a:pt x="924" y="1"/>
                  </a:cubicBezTo>
                  <a:cubicBezTo>
                    <a:pt x="911" y="1"/>
                    <a:pt x="898" y="0"/>
                    <a:pt x="885"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102518;p122">
              <a:extLst>
                <a:ext uri="{FF2B5EF4-FFF2-40B4-BE49-F238E27FC236}">
                  <a16:creationId xmlns:a16="http://schemas.microsoft.com/office/drawing/2014/main" id="{C278D472-8ABE-47DD-BFB7-1F834A0DF357}"/>
                </a:ext>
              </a:extLst>
            </p:cNvPr>
            <p:cNvSpPr/>
            <p:nvPr/>
          </p:nvSpPr>
          <p:spPr>
            <a:xfrm>
              <a:off x="4080575" y="2116875"/>
              <a:ext cx="60900" cy="11775"/>
            </a:xfrm>
            <a:custGeom>
              <a:avLst/>
              <a:gdLst/>
              <a:ahLst/>
              <a:cxnLst/>
              <a:rect l="l" t="t" r="r" b="b"/>
              <a:pathLst>
                <a:path w="2436" h="471" extrusionOk="0">
                  <a:moveTo>
                    <a:pt x="1133" y="0"/>
                  </a:moveTo>
                  <a:cubicBezTo>
                    <a:pt x="705" y="0"/>
                    <a:pt x="310" y="192"/>
                    <a:pt x="1" y="471"/>
                  </a:cubicBezTo>
                  <a:cubicBezTo>
                    <a:pt x="201" y="404"/>
                    <a:pt x="401" y="371"/>
                    <a:pt x="601" y="337"/>
                  </a:cubicBezTo>
                  <a:cubicBezTo>
                    <a:pt x="801" y="304"/>
                    <a:pt x="1002" y="304"/>
                    <a:pt x="1202" y="304"/>
                  </a:cubicBezTo>
                  <a:cubicBezTo>
                    <a:pt x="1402" y="304"/>
                    <a:pt x="1635" y="304"/>
                    <a:pt x="1836" y="337"/>
                  </a:cubicBezTo>
                  <a:cubicBezTo>
                    <a:pt x="2036" y="371"/>
                    <a:pt x="2236" y="437"/>
                    <a:pt x="2436" y="471"/>
                  </a:cubicBezTo>
                  <a:cubicBezTo>
                    <a:pt x="2269" y="337"/>
                    <a:pt x="2102" y="204"/>
                    <a:pt x="1869" y="137"/>
                  </a:cubicBezTo>
                  <a:cubicBezTo>
                    <a:pt x="1669" y="37"/>
                    <a:pt x="1435" y="4"/>
                    <a:pt x="1235" y="4"/>
                  </a:cubicBezTo>
                  <a:cubicBezTo>
                    <a:pt x="1201" y="1"/>
                    <a:pt x="1167" y="0"/>
                    <a:pt x="1133"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102519;p122">
              <a:extLst>
                <a:ext uri="{FF2B5EF4-FFF2-40B4-BE49-F238E27FC236}">
                  <a16:creationId xmlns:a16="http://schemas.microsoft.com/office/drawing/2014/main" id="{2EFFA5C5-F2A2-4456-B4D0-1F9EA0D9AE97}"/>
                </a:ext>
              </a:extLst>
            </p:cNvPr>
            <p:cNvSpPr/>
            <p:nvPr/>
          </p:nvSpPr>
          <p:spPr>
            <a:xfrm>
              <a:off x="4299075" y="2024400"/>
              <a:ext cx="263550" cy="240825"/>
            </a:xfrm>
            <a:custGeom>
              <a:avLst/>
              <a:gdLst/>
              <a:ahLst/>
              <a:cxnLst/>
              <a:rect l="l" t="t" r="r" b="b"/>
              <a:pathLst>
                <a:path w="10542" h="9633" extrusionOk="0">
                  <a:moveTo>
                    <a:pt x="5258" y="0"/>
                  </a:moveTo>
                  <a:cubicBezTo>
                    <a:pt x="4028" y="0"/>
                    <a:pt x="2802" y="467"/>
                    <a:pt x="1868" y="1401"/>
                  </a:cubicBezTo>
                  <a:cubicBezTo>
                    <a:pt x="0" y="3303"/>
                    <a:pt x="0" y="6338"/>
                    <a:pt x="1868" y="8206"/>
                  </a:cubicBezTo>
                  <a:cubicBezTo>
                    <a:pt x="2802" y="9157"/>
                    <a:pt x="4028" y="9632"/>
                    <a:pt x="5258" y="9632"/>
                  </a:cubicBezTo>
                  <a:cubicBezTo>
                    <a:pt x="6488" y="9632"/>
                    <a:pt x="7723" y="9157"/>
                    <a:pt x="8673" y="8206"/>
                  </a:cubicBezTo>
                  <a:cubicBezTo>
                    <a:pt x="10541" y="6338"/>
                    <a:pt x="10541" y="3303"/>
                    <a:pt x="8673" y="1401"/>
                  </a:cubicBezTo>
                  <a:cubicBezTo>
                    <a:pt x="7723" y="467"/>
                    <a:pt x="6488" y="0"/>
                    <a:pt x="525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102520;p122">
              <a:extLst>
                <a:ext uri="{FF2B5EF4-FFF2-40B4-BE49-F238E27FC236}">
                  <a16:creationId xmlns:a16="http://schemas.microsoft.com/office/drawing/2014/main" id="{C2B88AA6-7D90-433E-AA6D-2EC86BCC61E7}"/>
                </a:ext>
              </a:extLst>
            </p:cNvPr>
            <p:cNvSpPr/>
            <p:nvPr/>
          </p:nvSpPr>
          <p:spPr>
            <a:xfrm>
              <a:off x="4465275" y="2104425"/>
              <a:ext cx="39800" cy="33525"/>
            </a:xfrm>
            <a:custGeom>
              <a:avLst/>
              <a:gdLst/>
              <a:ahLst/>
              <a:cxnLst/>
              <a:rect l="l" t="t" r="r" b="b"/>
              <a:pathLst>
                <a:path w="1592" h="1341" extrusionOk="0">
                  <a:moveTo>
                    <a:pt x="885" y="0"/>
                  </a:moveTo>
                  <a:cubicBezTo>
                    <a:pt x="310" y="0"/>
                    <a:pt x="0" y="712"/>
                    <a:pt x="424" y="1136"/>
                  </a:cubicBezTo>
                  <a:cubicBezTo>
                    <a:pt x="566" y="1277"/>
                    <a:pt x="740" y="1341"/>
                    <a:pt x="910" y="1341"/>
                  </a:cubicBezTo>
                  <a:cubicBezTo>
                    <a:pt x="1259" y="1341"/>
                    <a:pt x="1592" y="1073"/>
                    <a:pt x="1592" y="669"/>
                  </a:cubicBezTo>
                  <a:cubicBezTo>
                    <a:pt x="1592" y="302"/>
                    <a:pt x="1291" y="1"/>
                    <a:pt x="925" y="1"/>
                  </a:cubicBezTo>
                  <a:cubicBezTo>
                    <a:pt x="911" y="1"/>
                    <a:pt x="898" y="0"/>
                    <a:pt x="885"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102521;p122">
              <a:extLst>
                <a:ext uri="{FF2B5EF4-FFF2-40B4-BE49-F238E27FC236}">
                  <a16:creationId xmlns:a16="http://schemas.microsoft.com/office/drawing/2014/main" id="{D3D788B0-463F-4EBC-9BE3-4265B1809F70}"/>
                </a:ext>
              </a:extLst>
            </p:cNvPr>
            <p:cNvSpPr/>
            <p:nvPr/>
          </p:nvSpPr>
          <p:spPr>
            <a:xfrm>
              <a:off x="4351025" y="2104425"/>
              <a:ext cx="39800" cy="33525"/>
            </a:xfrm>
            <a:custGeom>
              <a:avLst/>
              <a:gdLst/>
              <a:ahLst/>
              <a:cxnLst/>
              <a:rect l="l" t="t" r="r" b="b"/>
              <a:pathLst>
                <a:path w="1592" h="1341" extrusionOk="0">
                  <a:moveTo>
                    <a:pt x="852" y="0"/>
                  </a:moveTo>
                  <a:cubicBezTo>
                    <a:pt x="278" y="0"/>
                    <a:pt x="0" y="712"/>
                    <a:pt x="424" y="1136"/>
                  </a:cubicBezTo>
                  <a:cubicBezTo>
                    <a:pt x="555" y="1277"/>
                    <a:pt x="722" y="1341"/>
                    <a:pt x="888" y="1341"/>
                  </a:cubicBezTo>
                  <a:cubicBezTo>
                    <a:pt x="1230" y="1341"/>
                    <a:pt x="1569" y="1073"/>
                    <a:pt x="1592" y="669"/>
                  </a:cubicBezTo>
                  <a:cubicBezTo>
                    <a:pt x="1592" y="302"/>
                    <a:pt x="1258" y="1"/>
                    <a:pt x="891" y="1"/>
                  </a:cubicBezTo>
                  <a:cubicBezTo>
                    <a:pt x="878" y="1"/>
                    <a:pt x="865" y="0"/>
                    <a:pt x="85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102522;p122">
              <a:extLst>
                <a:ext uri="{FF2B5EF4-FFF2-40B4-BE49-F238E27FC236}">
                  <a16:creationId xmlns:a16="http://schemas.microsoft.com/office/drawing/2014/main" id="{472605E0-818A-4063-8ED2-B4DDE7720A1C}"/>
                </a:ext>
              </a:extLst>
            </p:cNvPr>
            <p:cNvSpPr/>
            <p:nvPr/>
          </p:nvSpPr>
          <p:spPr>
            <a:xfrm>
              <a:off x="4399975" y="2114125"/>
              <a:ext cx="61750" cy="30375"/>
            </a:xfrm>
            <a:custGeom>
              <a:avLst/>
              <a:gdLst/>
              <a:ahLst/>
              <a:cxnLst/>
              <a:rect l="l" t="t" r="r" b="b"/>
              <a:pathLst>
                <a:path w="2470" h="1215" extrusionOk="0">
                  <a:moveTo>
                    <a:pt x="1134" y="1"/>
                  </a:moveTo>
                  <a:cubicBezTo>
                    <a:pt x="1012" y="1"/>
                    <a:pt x="890" y="32"/>
                    <a:pt x="768" y="80"/>
                  </a:cubicBezTo>
                  <a:cubicBezTo>
                    <a:pt x="634" y="147"/>
                    <a:pt x="468" y="214"/>
                    <a:pt x="368" y="347"/>
                  </a:cubicBezTo>
                  <a:cubicBezTo>
                    <a:pt x="134" y="581"/>
                    <a:pt x="34" y="848"/>
                    <a:pt x="1" y="1181"/>
                  </a:cubicBezTo>
                  <a:cubicBezTo>
                    <a:pt x="101" y="881"/>
                    <a:pt x="268" y="648"/>
                    <a:pt x="468" y="447"/>
                  </a:cubicBezTo>
                  <a:cubicBezTo>
                    <a:pt x="671" y="302"/>
                    <a:pt x="900" y="207"/>
                    <a:pt x="1132" y="207"/>
                  </a:cubicBezTo>
                  <a:cubicBezTo>
                    <a:pt x="1166" y="207"/>
                    <a:pt x="1200" y="210"/>
                    <a:pt x="1235" y="214"/>
                  </a:cubicBezTo>
                  <a:cubicBezTo>
                    <a:pt x="1535" y="214"/>
                    <a:pt x="1802" y="281"/>
                    <a:pt x="2002" y="481"/>
                  </a:cubicBezTo>
                  <a:cubicBezTo>
                    <a:pt x="2236" y="681"/>
                    <a:pt x="2369" y="914"/>
                    <a:pt x="2469" y="1215"/>
                  </a:cubicBezTo>
                  <a:cubicBezTo>
                    <a:pt x="2469" y="881"/>
                    <a:pt x="2369" y="581"/>
                    <a:pt x="2169" y="347"/>
                  </a:cubicBezTo>
                  <a:cubicBezTo>
                    <a:pt x="2035" y="247"/>
                    <a:pt x="1902" y="147"/>
                    <a:pt x="1735" y="80"/>
                  </a:cubicBezTo>
                  <a:cubicBezTo>
                    <a:pt x="1568" y="14"/>
                    <a:pt x="1435" y="14"/>
                    <a:pt x="1268" y="14"/>
                  </a:cubicBezTo>
                  <a:cubicBezTo>
                    <a:pt x="1224" y="5"/>
                    <a:pt x="1179" y="1"/>
                    <a:pt x="1134"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102523;p122">
              <a:extLst>
                <a:ext uri="{FF2B5EF4-FFF2-40B4-BE49-F238E27FC236}">
                  <a16:creationId xmlns:a16="http://schemas.microsoft.com/office/drawing/2014/main" id="{D50CDEF9-B5B4-4C22-BCB5-C81BC04124F9}"/>
                </a:ext>
              </a:extLst>
            </p:cNvPr>
            <p:cNvSpPr/>
            <p:nvPr/>
          </p:nvSpPr>
          <p:spPr>
            <a:xfrm>
              <a:off x="3032325" y="2365475"/>
              <a:ext cx="570450" cy="45875"/>
            </a:xfrm>
            <a:custGeom>
              <a:avLst/>
              <a:gdLst/>
              <a:ahLst/>
              <a:cxnLst/>
              <a:rect l="l" t="t" r="r" b="b"/>
              <a:pathLst>
                <a:path w="22818" h="1835" extrusionOk="0">
                  <a:moveTo>
                    <a:pt x="1" y="0"/>
                  </a:moveTo>
                  <a:lnTo>
                    <a:pt x="1" y="1835"/>
                  </a:lnTo>
                  <a:lnTo>
                    <a:pt x="22817" y="1835"/>
                  </a:lnTo>
                  <a:lnTo>
                    <a:pt x="2281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102524;p122">
              <a:extLst>
                <a:ext uri="{FF2B5EF4-FFF2-40B4-BE49-F238E27FC236}">
                  <a16:creationId xmlns:a16="http://schemas.microsoft.com/office/drawing/2014/main" id="{EBDBC33B-E282-410B-911D-8E0044D4EFC8}"/>
                </a:ext>
              </a:extLst>
            </p:cNvPr>
            <p:cNvSpPr/>
            <p:nvPr/>
          </p:nvSpPr>
          <p:spPr>
            <a:xfrm>
              <a:off x="3032325" y="2453875"/>
              <a:ext cx="925700" cy="45875"/>
            </a:xfrm>
            <a:custGeom>
              <a:avLst/>
              <a:gdLst/>
              <a:ahLst/>
              <a:cxnLst/>
              <a:rect l="l" t="t" r="r" b="b"/>
              <a:pathLst>
                <a:path w="37028" h="1835" extrusionOk="0">
                  <a:moveTo>
                    <a:pt x="1" y="0"/>
                  </a:moveTo>
                  <a:lnTo>
                    <a:pt x="1" y="1835"/>
                  </a:lnTo>
                  <a:lnTo>
                    <a:pt x="37027" y="1835"/>
                  </a:lnTo>
                  <a:lnTo>
                    <a:pt x="3702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102525;p122">
              <a:extLst>
                <a:ext uri="{FF2B5EF4-FFF2-40B4-BE49-F238E27FC236}">
                  <a16:creationId xmlns:a16="http://schemas.microsoft.com/office/drawing/2014/main" id="{3FAF2639-AF05-4E3B-A4F7-9F23985C469F}"/>
                </a:ext>
              </a:extLst>
            </p:cNvPr>
            <p:cNvSpPr/>
            <p:nvPr/>
          </p:nvSpPr>
          <p:spPr>
            <a:xfrm>
              <a:off x="3019000" y="2559800"/>
              <a:ext cx="266050" cy="240450"/>
            </a:xfrm>
            <a:custGeom>
              <a:avLst/>
              <a:gdLst/>
              <a:ahLst/>
              <a:cxnLst/>
              <a:rect l="l" t="t" r="r" b="b"/>
              <a:pathLst>
                <a:path w="10642" h="9618" extrusionOk="0">
                  <a:moveTo>
                    <a:pt x="5320" y="0"/>
                  </a:moveTo>
                  <a:cubicBezTo>
                    <a:pt x="4149" y="0"/>
                    <a:pt x="2971" y="428"/>
                    <a:pt x="2035" y="1300"/>
                  </a:cubicBezTo>
                  <a:cubicBezTo>
                    <a:pt x="100" y="3102"/>
                    <a:pt x="0" y="6137"/>
                    <a:pt x="1802" y="8072"/>
                  </a:cubicBezTo>
                  <a:cubicBezTo>
                    <a:pt x="2759" y="9099"/>
                    <a:pt x="4044" y="9617"/>
                    <a:pt x="5328" y="9617"/>
                  </a:cubicBezTo>
                  <a:cubicBezTo>
                    <a:pt x="6505" y="9617"/>
                    <a:pt x="7681" y="9183"/>
                    <a:pt x="8606" y="8305"/>
                  </a:cubicBezTo>
                  <a:cubicBezTo>
                    <a:pt x="10541" y="6504"/>
                    <a:pt x="10641" y="3469"/>
                    <a:pt x="8840" y="1534"/>
                  </a:cubicBezTo>
                  <a:cubicBezTo>
                    <a:pt x="7895" y="520"/>
                    <a:pt x="6612" y="0"/>
                    <a:pt x="532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102526;p122">
              <a:extLst>
                <a:ext uri="{FF2B5EF4-FFF2-40B4-BE49-F238E27FC236}">
                  <a16:creationId xmlns:a16="http://schemas.microsoft.com/office/drawing/2014/main" id="{07C1B2D9-E2DF-4F9A-ADB4-0F74BB6C7F95}"/>
                </a:ext>
              </a:extLst>
            </p:cNvPr>
            <p:cNvSpPr/>
            <p:nvPr/>
          </p:nvSpPr>
          <p:spPr>
            <a:xfrm>
              <a:off x="3186625" y="2639825"/>
              <a:ext cx="40050" cy="33775"/>
            </a:xfrm>
            <a:custGeom>
              <a:avLst/>
              <a:gdLst/>
              <a:ahLst/>
              <a:cxnLst/>
              <a:rect l="l" t="t" r="r" b="b"/>
              <a:pathLst>
                <a:path w="1602" h="1351" extrusionOk="0">
                  <a:moveTo>
                    <a:pt x="934" y="1"/>
                  </a:moveTo>
                  <a:cubicBezTo>
                    <a:pt x="300" y="1"/>
                    <a:pt x="0" y="735"/>
                    <a:pt x="434" y="1168"/>
                  </a:cubicBezTo>
                  <a:cubicBezTo>
                    <a:pt x="570" y="1294"/>
                    <a:pt x="735" y="1351"/>
                    <a:pt x="899" y="1351"/>
                  </a:cubicBezTo>
                  <a:cubicBezTo>
                    <a:pt x="1256" y="1351"/>
                    <a:pt x="1601" y="1080"/>
                    <a:pt x="1601" y="668"/>
                  </a:cubicBezTo>
                  <a:cubicBezTo>
                    <a:pt x="1601" y="301"/>
                    <a:pt x="1301" y="1"/>
                    <a:pt x="934"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102527;p122">
              <a:extLst>
                <a:ext uri="{FF2B5EF4-FFF2-40B4-BE49-F238E27FC236}">
                  <a16:creationId xmlns:a16="http://schemas.microsoft.com/office/drawing/2014/main" id="{1A7DF374-C472-4D51-9AF8-F149E5577BF9}"/>
                </a:ext>
              </a:extLst>
            </p:cNvPr>
            <p:cNvSpPr/>
            <p:nvPr/>
          </p:nvSpPr>
          <p:spPr>
            <a:xfrm>
              <a:off x="3072375" y="2639825"/>
              <a:ext cx="39200" cy="33775"/>
            </a:xfrm>
            <a:custGeom>
              <a:avLst/>
              <a:gdLst/>
              <a:ahLst/>
              <a:cxnLst/>
              <a:rect l="l" t="t" r="r" b="b"/>
              <a:pathLst>
                <a:path w="1568" h="1351" extrusionOk="0">
                  <a:moveTo>
                    <a:pt x="901" y="1"/>
                  </a:moveTo>
                  <a:cubicBezTo>
                    <a:pt x="300" y="1"/>
                    <a:pt x="0" y="735"/>
                    <a:pt x="400" y="1168"/>
                  </a:cubicBezTo>
                  <a:cubicBezTo>
                    <a:pt x="536" y="1294"/>
                    <a:pt x="702" y="1351"/>
                    <a:pt x="865" y="1351"/>
                  </a:cubicBezTo>
                  <a:cubicBezTo>
                    <a:pt x="1222" y="1351"/>
                    <a:pt x="1568" y="1080"/>
                    <a:pt x="1568" y="668"/>
                  </a:cubicBezTo>
                  <a:cubicBezTo>
                    <a:pt x="1568" y="301"/>
                    <a:pt x="1268" y="1"/>
                    <a:pt x="90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102528;p122">
              <a:extLst>
                <a:ext uri="{FF2B5EF4-FFF2-40B4-BE49-F238E27FC236}">
                  <a16:creationId xmlns:a16="http://schemas.microsoft.com/office/drawing/2014/main" id="{888C3E8F-48A0-4BFD-AFCB-8B1E1CBCD9D0}"/>
                </a:ext>
              </a:extLst>
            </p:cNvPr>
            <p:cNvSpPr/>
            <p:nvPr/>
          </p:nvSpPr>
          <p:spPr>
            <a:xfrm>
              <a:off x="3121575" y="2649000"/>
              <a:ext cx="60900" cy="30575"/>
            </a:xfrm>
            <a:custGeom>
              <a:avLst/>
              <a:gdLst/>
              <a:ahLst/>
              <a:cxnLst/>
              <a:rect l="l" t="t" r="r" b="b"/>
              <a:pathLst>
                <a:path w="2436" h="1223" extrusionOk="0">
                  <a:moveTo>
                    <a:pt x="0" y="1"/>
                  </a:moveTo>
                  <a:cubicBezTo>
                    <a:pt x="0" y="268"/>
                    <a:pt x="100" y="534"/>
                    <a:pt x="267" y="768"/>
                  </a:cubicBezTo>
                  <a:cubicBezTo>
                    <a:pt x="523" y="1083"/>
                    <a:pt x="865" y="1222"/>
                    <a:pt x="1202" y="1222"/>
                  </a:cubicBezTo>
                  <a:cubicBezTo>
                    <a:pt x="1828" y="1222"/>
                    <a:pt x="2435" y="739"/>
                    <a:pt x="243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102529;p122">
              <a:extLst>
                <a:ext uri="{FF2B5EF4-FFF2-40B4-BE49-F238E27FC236}">
                  <a16:creationId xmlns:a16="http://schemas.microsoft.com/office/drawing/2014/main" id="{3A5C7FA7-DA53-428D-9767-7EDB871C1A1E}"/>
                </a:ext>
              </a:extLst>
            </p:cNvPr>
            <p:cNvSpPr/>
            <p:nvPr/>
          </p:nvSpPr>
          <p:spPr>
            <a:xfrm>
              <a:off x="3128250" y="2659425"/>
              <a:ext cx="47550" cy="20050"/>
            </a:xfrm>
            <a:custGeom>
              <a:avLst/>
              <a:gdLst/>
              <a:ahLst/>
              <a:cxnLst/>
              <a:rect l="l" t="t" r="r" b="b"/>
              <a:pathLst>
                <a:path w="1902" h="802" extrusionOk="0">
                  <a:moveTo>
                    <a:pt x="963" y="1"/>
                  </a:moveTo>
                  <a:cubicBezTo>
                    <a:pt x="625" y="1"/>
                    <a:pt x="284" y="117"/>
                    <a:pt x="0" y="351"/>
                  </a:cubicBezTo>
                  <a:cubicBezTo>
                    <a:pt x="250" y="651"/>
                    <a:pt x="609" y="801"/>
                    <a:pt x="963" y="801"/>
                  </a:cubicBezTo>
                  <a:cubicBezTo>
                    <a:pt x="1318" y="801"/>
                    <a:pt x="1668" y="651"/>
                    <a:pt x="1901" y="351"/>
                  </a:cubicBezTo>
                  <a:cubicBezTo>
                    <a:pt x="1635" y="117"/>
                    <a:pt x="1301" y="1"/>
                    <a:pt x="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102530;p122">
              <a:extLst>
                <a:ext uri="{FF2B5EF4-FFF2-40B4-BE49-F238E27FC236}">
                  <a16:creationId xmlns:a16="http://schemas.microsoft.com/office/drawing/2014/main" id="{78C8A135-7072-44C3-83B8-7B289EDF9B4F}"/>
                </a:ext>
              </a:extLst>
            </p:cNvPr>
            <p:cNvSpPr/>
            <p:nvPr/>
          </p:nvSpPr>
          <p:spPr>
            <a:xfrm>
              <a:off x="3310875" y="2559775"/>
              <a:ext cx="281050" cy="240775"/>
            </a:xfrm>
            <a:custGeom>
              <a:avLst/>
              <a:gdLst/>
              <a:ahLst/>
              <a:cxnLst/>
              <a:rect l="l" t="t" r="r" b="b"/>
              <a:pathLst>
                <a:path w="11242" h="9631" extrusionOk="0">
                  <a:moveTo>
                    <a:pt x="6438" y="0"/>
                  </a:moveTo>
                  <a:cubicBezTo>
                    <a:pt x="2168" y="0"/>
                    <a:pt x="0" y="5171"/>
                    <a:pt x="3036" y="8206"/>
                  </a:cubicBezTo>
                  <a:cubicBezTo>
                    <a:pt x="4019" y="9190"/>
                    <a:pt x="5227" y="9631"/>
                    <a:pt x="6410" y="9631"/>
                  </a:cubicBezTo>
                  <a:cubicBezTo>
                    <a:pt x="8879" y="9631"/>
                    <a:pt x="11242" y="7713"/>
                    <a:pt x="11242" y="4804"/>
                  </a:cubicBezTo>
                  <a:cubicBezTo>
                    <a:pt x="11242" y="2169"/>
                    <a:pt x="9107" y="0"/>
                    <a:pt x="643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102531;p122">
              <a:extLst>
                <a:ext uri="{FF2B5EF4-FFF2-40B4-BE49-F238E27FC236}">
                  <a16:creationId xmlns:a16="http://schemas.microsoft.com/office/drawing/2014/main" id="{B9884DDB-FF38-428A-B265-FD47F76B0D76}"/>
                </a:ext>
              </a:extLst>
            </p:cNvPr>
            <p:cNvSpPr/>
            <p:nvPr/>
          </p:nvSpPr>
          <p:spPr>
            <a:xfrm>
              <a:off x="3506000" y="2639825"/>
              <a:ext cx="40050" cy="33775"/>
            </a:xfrm>
            <a:custGeom>
              <a:avLst/>
              <a:gdLst/>
              <a:ahLst/>
              <a:cxnLst/>
              <a:rect l="l" t="t" r="r" b="b"/>
              <a:pathLst>
                <a:path w="1602" h="1351" extrusionOk="0">
                  <a:moveTo>
                    <a:pt x="935" y="1"/>
                  </a:moveTo>
                  <a:cubicBezTo>
                    <a:pt x="334" y="1"/>
                    <a:pt x="1" y="735"/>
                    <a:pt x="434" y="1168"/>
                  </a:cubicBezTo>
                  <a:cubicBezTo>
                    <a:pt x="571" y="1294"/>
                    <a:pt x="736" y="1351"/>
                    <a:pt x="900" y="1351"/>
                  </a:cubicBezTo>
                  <a:cubicBezTo>
                    <a:pt x="1256" y="1351"/>
                    <a:pt x="1602" y="1080"/>
                    <a:pt x="1602" y="668"/>
                  </a:cubicBezTo>
                  <a:cubicBezTo>
                    <a:pt x="1602" y="301"/>
                    <a:pt x="1302" y="1"/>
                    <a:pt x="93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102532;p122">
              <a:extLst>
                <a:ext uri="{FF2B5EF4-FFF2-40B4-BE49-F238E27FC236}">
                  <a16:creationId xmlns:a16="http://schemas.microsoft.com/office/drawing/2014/main" id="{84126CD2-5203-472E-A6E2-E5078C5E38B0}"/>
                </a:ext>
              </a:extLst>
            </p:cNvPr>
            <p:cNvSpPr/>
            <p:nvPr/>
          </p:nvSpPr>
          <p:spPr>
            <a:xfrm>
              <a:off x="3391750" y="2639825"/>
              <a:ext cx="40075" cy="33775"/>
            </a:xfrm>
            <a:custGeom>
              <a:avLst/>
              <a:gdLst/>
              <a:ahLst/>
              <a:cxnLst/>
              <a:rect l="l" t="t" r="r" b="b"/>
              <a:pathLst>
                <a:path w="1603" h="1351" extrusionOk="0">
                  <a:moveTo>
                    <a:pt x="902" y="1"/>
                  </a:moveTo>
                  <a:cubicBezTo>
                    <a:pt x="301" y="1"/>
                    <a:pt x="1" y="735"/>
                    <a:pt x="435" y="1168"/>
                  </a:cubicBezTo>
                  <a:cubicBezTo>
                    <a:pt x="571" y="1294"/>
                    <a:pt x="736" y="1351"/>
                    <a:pt x="900" y="1351"/>
                  </a:cubicBezTo>
                  <a:cubicBezTo>
                    <a:pt x="1257" y="1351"/>
                    <a:pt x="1602" y="1080"/>
                    <a:pt x="1602" y="668"/>
                  </a:cubicBezTo>
                  <a:cubicBezTo>
                    <a:pt x="1602" y="301"/>
                    <a:pt x="1268" y="1"/>
                    <a:pt x="902"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102533;p122">
              <a:extLst>
                <a:ext uri="{FF2B5EF4-FFF2-40B4-BE49-F238E27FC236}">
                  <a16:creationId xmlns:a16="http://schemas.microsoft.com/office/drawing/2014/main" id="{3A20C647-7A44-4219-8EFC-6BEAD3200BE8}"/>
                </a:ext>
              </a:extLst>
            </p:cNvPr>
            <p:cNvSpPr/>
            <p:nvPr/>
          </p:nvSpPr>
          <p:spPr>
            <a:xfrm>
              <a:off x="3441800" y="2649000"/>
              <a:ext cx="60900" cy="30050"/>
            </a:xfrm>
            <a:custGeom>
              <a:avLst/>
              <a:gdLst/>
              <a:ahLst/>
              <a:cxnLst/>
              <a:rect l="l" t="t" r="r" b="b"/>
              <a:pathLst>
                <a:path w="2436" h="1202" extrusionOk="0">
                  <a:moveTo>
                    <a:pt x="0" y="1"/>
                  </a:moveTo>
                  <a:cubicBezTo>
                    <a:pt x="0" y="301"/>
                    <a:pt x="100" y="601"/>
                    <a:pt x="267" y="835"/>
                  </a:cubicBezTo>
                  <a:cubicBezTo>
                    <a:pt x="401" y="968"/>
                    <a:pt x="534" y="1035"/>
                    <a:pt x="701" y="1101"/>
                  </a:cubicBezTo>
                  <a:cubicBezTo>
                    <a:pt x="834" y="1168"/>
                    <a:pt x="1001" y="1202"/>
                    <a:pt x="1168" y="1202"/>
                  </a:cubicBezTo>
                  <a:cubicBezTo>
                    <a:pt x="1335" y="1202"/>
                    <a:pt x="1501" y="1168"/>
                    <a:pt x="1668" y="1101"/>
                  </a:cubicBezTo>
                  <a:cubicBezTo>
                    <a:pt x="1802" y="1068"/>
                    <a:pt x="1935" y="968"/>
                    <a:pt x="2068" y="835"/>
                  </a:cubicBezTo>
                  <a:cubicBezTo>
                    <a:pt x="2269" y="634"/>
                    <a:pt x="2402" y="334"/>
                    <a:pt x="2435" y="1"/>
                  </a:cubicBezTo>
                  <a:lnTo>
                    <a:pt x="2435" y="1"/>
                  </a:lnTo>
                  <a:cubicBezTo>
                    <a:pt x="2335" y="301"/>
                    <a:pt x="2169" y="534"/>
                    <a:pt x="1935" y="735"/>
                  </a:cubicBezTo>
                  <a:cubicBezTo>
                    <a:pt x="1761" y="880"/>
                    <a:pt x="1536" y="974"/>
                    <a:pt x="1304" y="974"/>
                  </a:cubicBezTo>
                  <a:cubicBezTo>
                    <a:pt x="1270" y="974"/>
                    <a:pt x="1236" y="972"/>
                    <a:pt x="1201" y="968"/>
                  </a:cubicBezTo>
                  <a:cubicBezTo>
                    <a:pt x="901" y="968"/>
                    <a:pt x="634" y="901"/>
                    <a:pt x="434" y="735"/>
                  </a:cubicBezTo>
                  <a:cubicBezTo>
                    <a:pt x="200" y="534"/>
                    <a:pt x="67" y="268"/>
                    <a:pt x="0"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102534;p122">
              <a:extLst>
                <a:ext uri="{FF2B5EF4-FFF2-40B4-BE49-F238E27FC236}">
                  <a16:creationId xmlns:a16="http://schemas.microsoft.com/office/drawing/2014/main" id="{A69F8E64-1CCE-48B3-AC65-4FC18CC98EB9}"/>
                </a:ext>
              </a:extLst>
            </p:cNvPr>
            <p:cNvSpPr/>
            <p:nvPr/>
          </p:nvSpPr>
          <p:spPr>
            <a:xfrm>
              <a:off x="3643600" y="2549175"/>
              <a:ext cx="271900" cy="239700"/>
            </a:xfrm>
            <a:custGeom>
              <a:avLst/>
              <a:gdLst/>
              <a:ahLst/>
              <a:cxnLst/>
              <a:rect l="l" t="t" r="r" b="b"/>
              <a:pathLst>
                <a:path w="10876" h="9588" extrusionOk="0">
                  <a:moveTo>
                    <a:pt x="5424" y="1"/>
                  </a:moveTo>
                  <a:cubicBezTo>
                    <a:pt x="4460" y="1"/>
                    <a:pt x="3486" y="290"/>
                    <a:pt x="2636" y="891"/>
                  </a:cubicBezTo>
                  <a:cubicBezTo>
                    <a:pt x="501" y="2426"/>
                    <a:pt x="1" y="5428"/>
                    <a:pt x="1535" y="7596"/>
                  </a:cubicBezTo>
                  <a:cubicBezTo>
                    <a:pt x="2468" y="8894"/>
                    <a:pt x="3943" y="9588"/>
                    <a:pt x="5436" y="9588"/>
                  </a:cubicBezTo>
                  <a:cubicBezTo>
                    <a:pt x="6399" y="9588"/>
                    <a:pt x="7369" y="9299"/>
                    <a:pt x="8207" y="8697"/>
                  </a:cubicBezTo>
                  <a:cubicBezTo>
                    <a:pt x="10375" y="7163"/>
                    <a:pt x="10875" y="4160"/>
                    <a:pt x="9341" y="1992"/>
                  </a:cubicBezTo>
                  <a:cubicBezTo>
                    <a:pt x="8388" y="695"/>
                    <a:pt x="6917" y="1"/>
                    <a:pt x="542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102535;p122">
              <a:extLst>
                <a:ext uri="{FF2B5EF4-FFF2-40B4-BE49-F238E27FC236}">
                  <a16:creationId xmlns:a16="http://schemas.microsoft.com/office/drawing/2014/main" id="{680F5C93-AD69-4E3D-B588-59B32EB15FB3}"/>
                </a:ext>
              </a:extLst>
            </p:cNvPr>
            <p:cNvSpPr/>
            <p:nvPr/>
          </p:nvSpPr>
          <p:spPr>
            <a:xfrm>
              <a:off x="3826225" y="2639825"/>
              <a:ext cx="39225" cy="33775"/>
            </a:xfrm>
            <a:custGeom>
              <a:avLst/>
              <a:gdLst/>
              <a:ahLst/>
              <a:cxnLst/>
              <a:rect l="l" t="t" r="r" b="b"/>
              <a:pathLst>
                <a:path w="1569" h="1351" extrusionOk="0">
                  <a:moveTo>
                    <a:pt x="902" y="1"/>
                  </a:moveTo>
                  <a:cubicBezTo>
                    <a:pt x="301" y="1"/>
                    <a:pt x="1" y="735"/>
                    <a:pt x="435" y="1168"/>
                  </a:cubicBezTo>
                  <a:cubicBezTo>
                    <a:pt x="560" y="1294"/>
                    <a:pt x="719" y="1351"/>
                    <a:pt x="877" y="1351"/>
                  </a:cubicBezTo>
                  <a:cubicBezTo>
                    <a:pt x="1223" y="1351"/>
                    <a:pt x="1569" y="1080"/>
                    <a:pt x="1569" y="668"/>
                  </a:cubicBezTo>
                  <a:cubicBezTo>
                    <a:pt x="1569" y="301"/>
                    <a:pt x="1269" y="1"/>
                    <a:pt x="902"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102536;p122">
              <a:extLst>
                <a:ext uri="{FF2B5EF4-FFF2-40B4-BE49-F238E27FC236}">
                  <a16:creationId xmlns:a16="http://schemas.microsoft.com/office/drawing/2014/main" id="{D71C1D53-F7E4-4AED-BBD3-849E6346BA70}"/>
                </a:ext>
              </a:extLst>
            </p:cNvPr>
            <p:cNvSpPr/>
            <p:nvPr/>
          </p:nvSpPr>
          <p:spPr>
            <a:xfrm>
              <a:off x="3711150" y="2639825"/>
              <a:ext cx="40050" cy="33775"/>
            </a:xfrm>
            <a:custGeom>
              <a:avLst/>
              <a:gdLst/>
              <a:ahLst/>
              <a:cxnLst/>
              <a:rect l="l" t="t" r="r" b="b"/>
              <a:pathLst>
                <a:path w="1602" h="1351" extrusionOk="0">
                  <a:moveTo>
                    <a:pt x="935" y="1"/>
                  </a:moveTo>
                  <a:cubicBezTo>
                    <a:pt x="301" y="1"/>
                    <a:pt x="1" y="735"/>
                    <a:pt x="434" y="1168"/>
                  </a:cubicBezTo>
                  <a:cubicBezTo>
                    <a:pt x="570" y="1294"/>
                    <a:pt x="736" y="1351"/>
                    <a:pt x="899" y="1351"/>
                  </a:cubicBezTo>
                  <a:cubicBezTo>
                    <a:pt x="1256" y="1351"/>
                    <a:pt x="1602" y="1080"/>
                    <a:pt x="1602" y="668"/>
                  </a:cubicBezTo>
                  <a:cubicBezTo>
                    <a:pt x="1602" y="301"/>
                    <a:pt x="1302" y="1"/>
                    <a:pt x="93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102537;p122">
              <a:extLst>
                <a:ext uri="{FF2B5EF4-FFF2-40B4-BE49-F238E27FC236}">
                  <a16:creationId xmlns:a16="http://schemas.microsoft.com/office/drawing/2014/main" id="{11C8A00E-348A-4ED9-8B82-C5828D12860D}"/>
                </a:ext>
              </a:extLst>
            </p:cNvPr>
            <p:cNvSpPr/>
            <p:nvPr/>
          </p:nvSpPr>
          <p:spPr>
            <a:xfrm>
              <a:off x="3758700" y="2658175"/>
              <a:ext cx="65900" cy="5025"/>
            </a:xfrm>
            <a:custGeom>
              <a:avLst/>
              <a:gdLst/>
              <a:ahLst/>
              <a:cxnLst/>
              <a:rect l="l" t="t" r="r" b="b"/>
              <a:pathLst>
                <a:path w="2636" h="201" extrusionOk="0">
                  <a:moveTo>
                    <a:pt x="1318" y="1"/>
                  </a:moveTo>
                  <a:cubicBezTo>
                    <a:pt x="876" y="1"/>
                    <a:pt x="434" y="34"/>
                    <a:pt x="0" y="101"/>
                  </a:cubicBezTo>
                  <a:cubicBezTo>
                    <a:pt x="434" y="167"/>
                    <a:pt x="867" y="201"/>
                    <a:pt x="1301" y="201"/>
                  </a:cubicBezTo>
                  <a:cubicBezTo>
                    <a:pt x="1735" y="201"/>
                    <a:pt x="2202" y="167"/>
                    <a:pt x="2635" y="101"/>
                  </a:cubicBezTo>
                  <a:cubicBezTo>
                    <a:pt x="2202" y="34"/>
                    <a:pt x="1760" y="1"/>
                    <a:pt x="131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102538;p122">
              <a:extLst>
                <a:ext uri="{FF2B5EF4-FFF2-40B4-BE49-F238E27FC236}">
                  <a16:creationId xmlns:a16="http://schemas.microsoft.com/office/drawing/2014/main" id="{F2FFE928-5ED5-4938-9F04-A932A391E608}"/>
                </a:ext>
              </a:extLst>
            </p:cNvPr>
            <p:cNvSpPr/>
            <p:nvPr/>
          </p:nvSpPr>
          <p:spPr>
            <a:xfrm>
              <a:off x="3973850" y="2560200"/>
              <a:ext cx="274375" cy="240175"/>
            </a:xfrm>
            <a:custGeom>
              <a:avLst/>
              <a:gdLst/>
              <a:ahLst/>
              <a:cxnLst/>
              <a:rect l="l" t="t" r="r" b="b"/>
              <a:pathLst>
                <a:path w="10975" h="9607" extrusionOk="0">
                  <a:moveTo>
                    <a:pt x="5484" y="1"/>
                  </a:moveTo>
                  <a:cubicBezTo>
                    <a:pt x="3724" y="1"/>
                    <a:pt x="2028" y="975"/>
                    <a:pt x="1201" y="2652"/>
                  </a:cubicBezTo>
                  <a:cubicBezTo>
                    <a:pt x="0" y="5020"/>
                    <a:pt x="968" y="7922"/>
                    <a:pt x="3336" y="9090"/>
                  </a:cubicBezTo>
                  <a:cubicBezTo>
                    <a:pt x="4027" y="9441"/>
                    <a:pt x="4765" y="9606"/>
                    <a:pt x="5492" y="9606"/>
                  </a:cubicBezTo>
                  <a:cubicBezTo>
                    <a:pt x="7254" y="9606"/>
                    <a:pt x="8957" y="8632"/>
                    <a:pt x="9807" y="6955"/>
                  </a:cubicBezTo>
                  <a:cubicBezTo>
                    <a:pt x="10975" y="4587"/>
                    <a:pt x="10007" y="1685"/>
                    <a:pt x="7639" y="517"/>
                  </a:cubicBezTo>
                  <a:cubicBezTo>
                    <a:pt x="6947" y="167"/>
                    <a:pt x="6210" y="1"/>
                    <a:pt x="5484"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102539;p122">
              <a:extLst>
                <a:ext uri="{FF2B5EF4-FFF2-40B4-BE49-F238E27FC236}">
                  <a16:creationId xmlns:a16="http://schemas.microsoft.com/office/drawing/2014/main" id="{D2D20D6A-0F81-40B2-9FDD-C267B782420E}"/>
                </a:ext>
              </a:extLst>
            </p:cNvPr>
            <p:cNvSpPr/>
            <p:nvPr/>
          </p:nvSpPr>
          <p:spPr>
            <a:xfrm>
              <a:off x="4145625" y="2639825"/>
              <a:ext cx="40050" cy="33775"/>
            </a:xfrm>
            <a:custGeom>
              <a:avLst/>
              <a:gdLst/>
              <a:ahLst/>
              <a:cxnLst/>
              <a:rect l="l" t="t" r="r" b="b"/>
              <a:pathLst>
                <a:path w="1602" h="1351" extrusionOk="0">
                  <a:moveTo>
                    <a:pt x="901" y="1"/>
                  </a:moveTo>
                  <a:cubicBezTo>
                    <a:pt x="301" y="1"/>
                    <a:pt x="1" y="735"/>
                    <a:pt x="434" y="1168"/>
                  </a:cubicBezTo>
                  <a:cubicBezTo>
                    <a:pt x="571" y="1294"/>
                    <a:pt x="736" y="1351"/>
                    <a:pt x="899" y="1351"/>
                  </a:cubicBezTo>
                  <a:cubicBezTo>
                    <a:pt x="1256" y="1351"/>
                    <a:pt x="1602" y="1080"/>
                    <a:pt x="1602" y="668"/>
                  </a:cubicBezTo>
                  <a:cubicBezTo>
                    <a:pt x="1602" y="301"/>
                    <a:pt x="1302" y="1"/>
                    <a:pt x="90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102540;p122">
              <a:extLst>
                <a:ext uri="{FF2B5EF4-FFF2-40B4-BE49-F238E27FC236}">
                  <a16:creationId xmlns:a16="http://schemas.microsoft.com/office/drawing/2014/main" id="{FCB361B4-3E18-4CEE-82E4-809C7920842D}"/>
                </a:ext>
              </a:extLst>
            </p:cNvPr>
            <p:cNvSpPr/>
            <p:nvPr/>
          </p:nvSpPr>
          <p:spPr>
            <a:xfrm>
              <a:off x="4030550" y="2639825"/>
              <a:ext cx="40050" cy="33775"/>
            </a:xfrm>
            <a:custGeom>
              <a:avLst/>
              <a:gdLst/>
              <a:ahLst/>
              <a:cxnLst/>
              <a:rect l="l" t="t" r="r" b="b"/>
              <a:pathLst>
                <a:path w="1602" h="1351" extrusionOk="0">
                  <a:moveTo>
                    <a:pt x="934" y="1"/>
                  </a:moveTo>
                  <a:cubicBezTo>
                    <a:pt x="334" y="1"/>
                    <a:pt x="0" y="735"/>
                    <a:pt x="434" y="1168"/>
                  </a:cubicBezTo>
                  <a:cubicBezTo>
                    <a:pt x="570" y="1294"/>
                    <a:pt x="736" y="1351"/>
                    <a:pt x="899" y="1351"/>
                  </a:cubicBezTo>
                  <a:cubicBezTo>
                    <a:pt x="1256" y="1351"/>
                    <a:pt x="1602" y="1080"/>
                    <a:pt x="1602" y="668"/>
                  </a:cubicBezTo>
                  <a:cubicBezTo>
                    <a:pt x="1602" y="301"/>
                    <a:pt x="1301" y="1"/>
                    <a:pt x="934"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102541;p122">
              <a:extLst>
                <a:ext uri="{FF2B5EF4-FFF2-40B4-BE49-F238E27FC236}">
                  <a16:creationId xmlns:a16="http://schemas.microsoft.com/office/drawing/2014/main" id="{9185D4AF-FC36-4DC2-9C55-3F52C1893762}"/>
                </a:ext>
              </a:extLst>
            </p:cNvPr>
            <p:cNvSpPr/>
            <p:nvPr/>
          </p:nvSpPr>
          <p:spPr>
            <a:xfrm>
              <a:off x="4080575" y="2652250"/>
              <a:ext cx="60900" cy="11800"/>
            </a:xfrm>
            <a:custGeom>
              <a:avLst/>
              <a:gdLst/>
              <a:ahLst/>
              <a:cxnLst/>
              <a:rect l="l" t="t" r="r" b="b"/>
              <a:pathLst>
                <a:path w="2436" h="472" extrusionOk="0">
                  <a:moveTo>
                    <a:pt x="1133" y="1"/>
                  </a:moveTo>
                  <a:cubicBezTo>
                    <a:pt x="705" y="1"/>
                    <a:pt x="310" y="193"/>
                    <a:pt x="1" y="471"/>
                  </a:cubicBezTo>
                  <a:cubicBezTo>
                    <a:pt x="201" y="404"/>
                    <a:pt x="401" y="371"/>
                    <a:pt x="601" y="338"/>
                  </a:cubicBezTo>
                  <a:cubicBezTo>
                    <a:pt x="801" y="304"/>
                    <a:pt x="1002" y="288"/>
                    <a:pt x="1206" y="288"/>
                  </a:cubicBezTo>
                  <a:cubicBezTo>
                    <a:pt x="1410" y="288"/>
                    <a:pt x="1619" y="304"/>
                    <a:pt x="1836" y="338"/>
                  </a:cubicBezTo>
                  <a:cubicBezTo>
                    <a:pt x="2036" y="371"/>
                    <a:pt x="2236" y="438"/>
                    <a:pt x="2436" y="471"/>
                  </a:cubicBezTo>
                  <a:cubicBezTo>
                    <a:pt x="2269" y="338"/>
                    <a:pt x="2102" y="204"/>
                    <a:pt x="1869" y="138"/>
                  </a:cubicBezTo>
                  <a:cubicBezTo>
                    <a:pt x="1669" y="37"/>
                    <a:pt x="1435" y="4"/>
                    <a:pt x="1235" y="4"/>
                  </a:cubicBezTo>
                  <a:cubicBezTo>
                    <a:pt x="1201" y="2"/>
                    <a:pt x="1167" y="1"/>
                    <a:pt x="113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102542;p122">
              <a:extLst>
                <a:ext uri="{FF2B5EF4-FFF2-40B4-BE49-F238E27FC236}">
                  <a16:creationId xmlns:a16="http://schemas.microsoft.com/office/drawing/2014/main" id="{D54413D9-9D67-42D5-9D15-4E93A4A8F2E4}"/>
                </a:ext>
              </a:extLst>
            </p:cNvPr>
            <p:cNvSpPr/>
            <p:nvPr/>
          </p:nvSpPr>
          <p:spPr>
            <a:xfrm>
              <a:off x="4299075" y="2559775"/>
              <a:ext cx="263550" cy="240200"/>
            </a:xfrm>
            <a:custGeom>
              <a:avLst/>
              <a:gdLst/>
              <a:ahLst/>
              <a:cxnLst/>
              <a:rect l="l" t="t" r="r" b="b"/>
              <a:pathLst>
                <a:path w="10542" h="9608" extrusionOk="0">
                  <a:moveTo>
                    <a:pt x="5258" y="0"/>
                  </a:moveTo>
                  <a:cubicBezTo>
                    <a:pt x="4028" y="0"/>
                    <a:pt x="2802" y="467"/>
                    <a:pt x="1868" y="1401"/>
                  </a:cubicBezTo>
                  <a:cubicBezTo>
                    <a:pt x="0" y="3269"/>
                    <a:pt x="0" y="6338"/>
                    <a:pt x="1868" y="8206"/>
                  </a:cubicBezTo>
                  <a:cubicBezTo>
                    <a:pt x="2802" y="9140"/>
                    <a:pt x="4028" y="9607"/>
                    <a:pt x="5258" y="9607"/>
                  </a:cubicBezTo>
                  <a:cubicBezTo>
                    <a:pt x="6488" y="9607"/>
                    <a:pt x="7723" y="9140"/>
                    <a:pt x="8673" y="8206"/>
                  </a:cubicBezTo>
                  <a:cubicBezTo>
                    <a:pt x="10541" y="6338"/>
                    <a:pt x="10541" y="3269"/>
                    <a:pt x="8673" y="1401"/>
                  </a:cubicBezTo>
                  <a:cubicBezTo>
                    <a:pt x="7723" y="467"/>
                    <a:pt x="6488" y="0"/>
                    <a:pt x="525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102543;p122">
              <a:extLst>
                <a:ext uri="{FF2B5EF4-FFF2-40B4-BE49-F238E27FC236}">
                  <a16:creationId xmlns:a16="http://schemas.microsoft.com/office/drawing/2014/main" id="{A59E1B2C-3B25-4DF5-8BA1-8D572BA32B3E}"/>
                </a:ext>
              </a:extLst>
            </p:cNvPr>
            <p:cNvSpPr/>
            <p:nvPr/>
          </p:nvSpPr>
          <p:spPr>
            <a:xfrm>
              <a:off x="4465025" y="2639825"/>
              <a:ext cx="40050" cy="33775"/>
            </a:xfrm>
            <a:custGeom>
              <a:avLst/>
              <a:gdLst/>
              <a:ahLst/>
              <a:cxnLst/>
              <a:rect l="l" t="t" r="r" b="b"/>
              <a:pathLst>
                <a:path w="1602" h="1351" extrusionOk="0">
                  <a:moveTo>
                    <a:pt x="935" y="1"/>
                  </a:moveTo>
                  <a:cubicBezTo>
                    <a:pt x="334" y="1"/>
                    <a:pt x="1" y="735"/>
                    <a:pt x="434" y="1168"/>
                  </a:cubicBezTo>
                  <a:cubicBezTo>
                    <a:pt x="570" y="1294"/>
                    <a:pt x="736" y="1351"/>
                    <a:pt x="899" y="1351"/>
                  </a:cubicBezTo>
                  <a:cubicBezTo>
                    <a:pt x="1256" y="1351"/>
                    <a:pt x="1602" y="1080"/>
                    <a:pt x="1602" y="668"/>
                  </a:cubicBezTo>
                  <a:cubicBezTo>
                    <a:pt x="1602" y="301"/>
                    <a:pt x="1301" y="1"/>
                    <a:pt x="93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102544;p122">
              <a:extLst>
                <a:ext uri="{FF2B5EF4-FFF2-40B4-BE49-F238E27FC236}">
                  <a16:creationId xmlns:a16="http://schemas.microsoft.com/office/drawing/2014/main" id="{33BD6997-4BF2-49E1-B59C-891CEE05D3D4}"/>
                </a:ext>
              </a:extLst>
            </p:cNvPr>
            <p:cNvSpPr/>
            <p:nvPr/>
          </p:nvSpPr>
          <p:spPr>
            <a:xfrm>
              <a:off x="4350775" y="2639825"/>
              <a:ext cx="40050" cy="33775"/>
            </a:xfrm>
            <a:custGeom>
              <a:avLst/>
              <a:gdLst/>
              <a:ahLst/>
              <a:cxnLst/>
              <a:rect l="l" t="t" r="r" b="b"/>
              <a:pathLst>
                <a:path w="1602" h="1351" extrusionOk="0">
                  <a:moveTo>
                    <a:pt x="901" y="1"/>
                  </a:moveTo>
                  <a:cubicBezTo>
                    <a:pt x="301" y="1"/>
                    <a:pt x="1" y="735"/>
                    <a:pt x="434" y="1168"/>
                  </a:cubicBezTo>
                  <a:cubicBezTo>
                    <a:pt x="570" y="1294"/>
                    <a:pt x="736" y="1351"/>
                    <a:pt x="899" y="1351"/>
                  </a:cubicBezTo>
                  <a:cubicBezTo>
                    <a:pt x="1256" y="1351"/>
                    <a:pt x="1602" y="1080"/>
                    <a:pt x="1602" y="668"/>
                  </a:cubicBezTo>
                  <a:cubicBezTo>
                    <a:pt x="1602" y="301"/>
                    <a:pt x="1268" y="1"/>
                    <a:pt x="90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102545;p122">
              <a:extLst>
                <a:ext uri="{FF2B5EF4-FFF2-40B4-BE49-F238E27FC236}">
                  <a16:creationId xmlns:a16="http://schemas.microsoft.com/office/drawing/2014/main" id="{F2F0AB41-ACF3-4C26-814D-3A075EB5E4B5}"/>
                </a:ext>
              </a:extLst>
            </p:cNvPr>
            <p:cNvSpPr/>
            <p:nvPr/>
          </p:nvSpPr>
          <p:spPr>
            <a:xfrm>
              <a:off x="4399975" y="2649000"/>
              <a:ext cx="61750" cy="30050"/>
            </a:xfrm>
            <a:custGeom>
              <a:avLst/>
              <a:gdLst/>
              <a:ahLst/>
              <a:cxnLst/>
              <a:rect l="l" t="t" r="r" b="b"/>
              <a:pathLst>
                <a:path w="2470" h="1202" extrusionOk="0">
                  <a:moveTo>
                    <a:pt x="1268" y="1"/>
                  </a:moveTo>
                  <a:cubicBezTo>
                    <a:pt x="1101" y="1"/>
                    <a:pt x="935" y="34"/>
                    <a:pt x="768" y="101"/>
                  </a:cubicBezTo>
                  <a:cubicBezTo>
                    <a:pt x="634" y="134"/>
                    <a:pt x="468" y="234"/>
                    <a:pt x="368" y="368"/>
                  </a:cubicBezTo>
                  <a:cubicBezTo>
                    <a:pt x="134" y="568"/>
                    <a:pt x="1" y="868"/>
                    <a:pt x="1" y="1202"/>
                  </a:cubicBezTo>
                  <a:cubicBezTo>
                    <a:pt x="101" y="901"/>
                    <a:pt x="268" y="668"/>
                    <a:pt x="468" y="468"/>
                  </a:cubicBezTo>
                  <a:cubicBezTo>
                    <a:pt x="671" y="322"/>
                    <a:pt x="900" y="228"/>
                    <a:pt x="1132" y="228"/>
                  </a:cubicBezTo>
                  <a:cubicBezTo>
                    <a:pt x="1166" y="228"/>
                    <a:pt x="1200" y="230"/>
                    <a:pt x="1235" y="234"/>
                  </a:cubicBezTo>
                  <a:cubicBezTo>
                    <a:pt x="1274" y="230"/>
                    <a:pt x="1312" y="228"/>
                    <a:pt x="1350" y="228"/>
                  </a:cubicBezTo>
                  <a:cubicBezTo>
                    <a:pt x="1603" y="228"/>
                    <a:pt x="1828" y="322"/>
                    <a:pt x="2002" y="468"/>
                  </a:cubicBezTo>
                  <a:cubicBezTo>
                    <a:pt x="2236" y="668"/>
                    <a:pt x="2369" y="935"/>
                    <a:pt x="2469" y="1202"/>
                  </a:cubicBezTo>
                  <a:cubicBezTo>
                    <a:pt x="2469" y="901"/>
                    <a:pt x="2369" y="601"/>
                    <a:pt x="2169" y="368"/>
                  </a:cubicBezTo>
                  <a:cubicBezTo>
                    <a:pt x="2035" y="234"/>
                    <a:pt x="1902" y="167"/>
                    <a:pt x="1735" y="101"/>
                  </a:cubicBezTo>
                  <a:cubicBezTo>
                    <a:pt x="1568" y="34"/>
                    <a:pt x="1435" y="1"/>
                    <a:pt x="126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102546;p122">
              <a:extLst>
                <a:ext uri="{FF2B5EF4-FFF2-40B4-BE49-F238E27FC236}">
                  <a16:creationId xmlns:a16="http://schemas.microsoft.com/office/drawing/2014/main" id="{298D1FB7-370F-42C1-9F1F-E3C3526907FD}"/>
                </a:ext>
              </a:extLst>
            </p:cNvPr>
            <p:cNvSpPr/>
            <p:nvPr/>
          </p:nvSpPr>
          <p:spPr>
            <a:xfrm>
              <a:off x="3032325" y="2900850"/>
              <a:ext cx="1079150" cy="45900"/>
            </a:xfrm>
            <a:custGeom>
              <a:avLst/>
              <a:gdLst/>
              <a:ahLst/>
              <a:cxnLst/>
              <a:rect l="l" t="t" r="r" b="b"/>
              <a:pathLst>
                <a:path w="43166" h="1836" extrusionOk="0">
                  <a:moveTo>
                    <a:pt x="1" y="1"/>
                  </a:moveTo>
                  <a:lnTo>
                    <a:pt x="1" y="1835"/>
                  </a:lnTo>
                  <a:lnTo>
                    <a:pt x="43165" y="1835"/>
                  </a:lnTo>
                  <a:lnTo>
                    <a:pt x="43165"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102547;p122">
              <a:extLst>
                <a:ext uri="{FF2B5EF4-FFF2-40B4-BE49-F238E27FC236}">
                  <a16:creationId xmlns:a16="http://schemas.microsoft.com/office/drawing/2014/main" id="{8581F949-55A1-4C2D-ABE5-1B8181483128}"/>
                </a:ext>
              </a:extLst>
            </p:cNvPr>
            <p:cNvSpPr/>
            <p:nvPr/>
          </p:nvSpPr>
          <p:spPr>
            <a:xfrm>
              <a:off x="3032325" y="2989250"/>
              <a:ext cx="745575" cy="45900"/>
            </a:xfrm>
            <a:custGeom>
              <a:avLst/>
              <a:gdLst/>
              <a:ahLst/>
              <a:cxnLst/>
              <a:rect l="l" t="t" r="r" b="b"/>
              <a:pathLst>
                <a:path w="29823" h="1836" extrusionOk="0">
                  <a:moveTo>
                    <a:pt x="1" y="0"/>
                  </a:moveTo>
                  <a:lnTo>
                    <a:pt x="1" y="1835"/>
                  </a:lnTo>
                  <a:lnTo>
                    <a:pt x="29822" y="1835"/>
                  </a:lnTo>
                  <a:lnTo>
                    <a:pt x="2982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102548;p122">
              <a:extLst>
                <a:ext uri="{FF2B5EF4-FFF2-40B4-BE49-F238E27FC236}">
                  <a16:creationId xmlns:a16="http://schemas.microsoft.com/office/drawing/2014/main" id="{F94F81A7-F42F-45C4-AB37-C6D2141FBC14}"/>
                </a:ext>
              </a:extLst>
            </p:cNvPr>
            <p:cNvSpPr/>
            <p:nvPr/>
          </p:nvSpPr>
          <p:spPr>
            <a:xfrm>
              <a:off x="3019000" y="3094675"/>
              <a:ext cx="266050" cy="240325"/>
            </a:xfrm>
            <a:custGeom>
              <a:avLst/>
              <a:gdLst/>
              <a:ahLst/>
              <a:cxnLst/>
              <a:rect l="l" t="t" r="r" b="b"/>
              <a:pathLst>
                <a:path w="10642" h="9613" extrusionOk="0">
                  <a:moveTo>
                    <a:pt x="5335" y="0"/>
                  </a:moveTo>
                  <a:cubicBezTo>
                    <a:pt x="4159" y="0"/>
                    <a:pt x="2975" y="427"/>
                    <a:pt x="2035" y="1287"/>
                  </a:cubicBezTo>
                  <a:cubicBezTo>
                    <a:pt x="100" y="3122"/>
                    <a:pt x="0" y="6158"/>
                    <a:pt x="1802" y="8092"/>
                  </a:cubicBezTo>
                  <a:cubicBezTo>
                    <a:pt x="2760" y="9103"/>
                    <a:pt x="4046" y="9613"/>
                    <a:pt x="5331" y="9613"/>
                  </a:cubicBezTo>
                  <a:cubicBezTo>
                    <a:pt x="6507" y="9613"/>
                    <a:pt x="7682" y="9186"/>
                    <a:pt x="8606" y="8326"/>
                  </a:cubicBezTo>
                  <a:cubicBezTo>
                    <a:pt x="10541" y="6524"/>
                    <a:pt x="10641" y="3489"/>
                    <a:pt x="8840" y="1521"/>
                  </a:cubicBezTo>
                  <a:cubicBezTo>
                    <a:pt x="7899" y="510"/>
                    <a:pt x="6622" y="0"/>
                    <a:pt x="5335"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102549;p122">
              <a:extLst>
                <a:ext uri="{FF2B5EF4-FFF2-40B4-BE49-F238E27FC236}">
                  <a16:creationId xmlns:a16="http://schemas.microsoft.com/office/drawing/2014/main" id="{AFAC6CFF-E24E-452B-9A1A-D4EFC774380B}"/>
                </a:ext>
              </a:extLst>
            </p:cNvPr>
            <p:cNvSpPr/>
            <p:nvPr/>
          </p:nvSpPr>
          <p:spPr>
            <a:xfrm>
              <a:off x="3186625" y="3174375"/>
              <a:ext cx="40050" cy="34325"/>
            </a:xfrm>
            <a:custGeom>
              <a:avLst/>
              <a:gdLst/>
              <a:ahLst/>
              <a:cxnLst/>
              <a:rect l="l" t="t" r="r" b="b"/>
              <a:pathLst>
                <a:path w="1602" h="1373" extrusionOk="0">
                  <a:moveTo>
                    <a:pt x="934" y="1"/>
                  </a:moveTo>
                  <a:cubicBezTo>
                    <a:pt x="300" y="1"/>
                    <a:pt x="0" y="735"/>
                    <a:pt x="434" y="1168"/>
                  </a:cubicBezTo>
                  <a:cubicBezTo>
                    <a:pt x="574" y="1309"/>
                    <a:pt x="746" y="1372"/>
                    <a:pt x="915" y="1372"/>
                  </a:cubicBezTo>
                  <a:cubicBezTo>
                    <a:pt x="1266" y="1372"/>
                    <a:pt x="1601" y="1096"/>
                    <a:pt x="1601" y="668"/>
                  </a:cubicBezTo>
                  <a:cubicBezTo>
                    <a:pt x="1601" y="301"/>
                    <a:pt x="1301" y="1"/>
                    <a:pt x="934"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102550;p122">
              <a:extLst>
                <a:ext uri="{FF2B5EF4-FFF2-40B4-BE49-F238E27FC236}">
                  <a16:creationId xmlns:a16="http://schemas.microsoft.com/office/drawing/2014/main" id="{92004855-A7DB-47EC-9FE6-25AEA0DCE9E1}"/>
                </a:ext>
              </a:extLst>
            </p:cNvPr>
            <p:cNvSpPr/>
            <p:nvPr/>
          </p:nvSpPr>
          <p:spPr>
            <a:xfrm>
              <a:off x="3072375" y="3174375"/>
              <a:ext cx="39200" cy="34325"/>
            </a:xfrm>
            <a:custGeom>
              <a:avLst/>
              <a:gdLst/>
              <a:ahLst/>
              <a:cxnLst/>
              <a:rect l="l" t="t" r="r" b="b"/>
              <a:pathLst>
                <a:path w="1568" h="1373" extrusionOk="0">
                  <a:moveTo>
                    <a:pt x="901" y="1"/>
                  </a:moveTo>
                  <a:cubicBezTo>
                    <a:pt x="300" y="1"/>
                    <a:pt x="0" y="735"/>
                    <a:pt x="400" y="1168"/>
                  </a:cubicBezTo>
                  <a:cubicBezTo>
                    <a:pt x="541" y="1309"/>
                    <a:pt x="713" y="1372"/>
                    <a:pt x="881" y="1372"/>
                  </a:cubicBezTo>
                  <a:cubicBezTo>
                    <a:pt x="1233" y="1372"/>
                    <a:pt x="1568" y="1096"/>
                    <a:pt x="1568" y="668"/>
                  </a:cubicBezTo>
                  <a:cubicBezTo>
                    <a:pt x="1568" y="301"/>
                    <a:pt x="1268" y="1"/>
                    <a:pt x="90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102551;p122">
              <a:extLst>
                <a:ext uri="{FF2B5EF4-FFF2-40B4-BE49-F238E27FC236}">
                  <a16:creationId xmlns:a16="http://schemas.microsoft.com/office/drawing/2014/main" id="{4A59703E-99A6-4D89-9082-A0287028B233}"/>
                </a:ext>
              </a:extLst>
            </p:cNvPr>
            <p:cNvSpPr/>
            <p:nvPr/>
          </p:nvSpPr>
          <p:spPr>
            <a:xfrm>
              <a:off x="3121575" y="3184400"/>
              <a:ext cx="60900" cy="30175"/>
            </a:xfrm>
            <a:custGeom>
              <a:avLst/>
              <a:gdLst/>
              <a:ahLst/>
              <a:cxnLst/>
              <a:rect l="l" t="t" r="r" b="b"/>
              <a:pathLst>
                <a:path w="2436" h="1207" extrusionOk="0">
                  <a:moveTo>
                    <a:pt x="0" y="0"/>
                  </a:moveTo>
                  <a:cubicBezTo>
                    <a:pt x="0" y="737"/>
                    <a:pt x="620" y="1207"/>
                    <a:pt x="1247" y="1207"/>
                  </a:cubicBezTo>
                  <a:cubicBezTo>
                    <a:pt x="1584" y="1207"/>
                    <a:pt x="1923" y="1071"/>
                    <a:pt x="2168" y="767"/>
                  </a:cubicBezTo>
                  <a:cubicBezTo>
                    <a:pt x="2369" y="534"/>
                    <a:pt x="2435" y="267"/>
                    <a:pt x="2435"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102552;p122">
              <a:extLst>
                <a:ext uri="{FF2B5EF4-FFF2-40B4-BE49-F238E27FC236}">
                  <a16:creationId xmlns:a16="http://schemas.microsoft.com/office/drawing/2014/main" id="{F8373290-18AF-4934-912F-9C8E8D1865AE}"/>
                </a:ext>
              </a:extLst>
            </p:cNvPr>
            <p:cNvSpPr/>
            <p:nvPr/>
          </p:nvSpPr>
          <p:spPr>
            <a:xfrm>
              <a:off x="3128250" y="3194175"/>
              <a:ext cx="47550" cy="20675"/>
            </a:xfrm>
            <a:custGeom>
              <a:avLst/>
              <a:gdLst/>
              <a:ahLst/>
              <a:cxnLst/>
              <a:rect l="l" t="t" r="r" b="b"/>
              <a:pathLst>
                <a:path w="1902" h="827" extrusionOk="0">
                  <a:moveTo>
                    <a:pt x="963" y="1"/>
                  </a:moveTo>
                  <a:cubicBezTo>
                    <a:pt x="625" y="1"/>
                    <a:pt x="284" y="126"/>
                    <a:pt x="0" y="376"/>
                  </a:cubicBezTo>
                  <a:cubicBezTo>
                    <a:pt x="250" y="676"/>
                    <a:pt x="609" y="827"/>
                    <a:pt x="963" y="827"/>
                  </a:cubicBezTo>
                  <a:cubicBezTo>
                    <a:pt x="1318" y="827"/>
                    <a:pt x="1668" y="676"/>
                    <a:pt x="1901" y="376"/>
                  </a:cubicBezTo>
                  <a:cubicBezTo>
                    <a:pt x="1635" y="126"/>
                    <a:pt x="1301" y="1"/>
                    <a:pt x="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102553;p122">
              <a:extLst>
                <a:ext uri="{FF2B5EF4-FFF2-40B4-BE49-F238E27FC236}">
                  <a16:creationId xmlns:a16="http://schemas.microsoft.com/office/drawing/2014/main" id="{356F5718-A72C-4848-9A74-D08AB6697A25}"/>
                </a:ext>
              </a:extLst>
            </p:cNvPr>
            <p:cNvSpPr/>
            <p:nvPr/>
          </p:nvSpPr>
          <p:spPr>
            <a:xfrm>
              <a:off x="3310875" y="3095150"/>
              <a:ext cx="281050" cy="240600"/>
            </a:xfrm>
            <a:custGeom>
              <a:avLst/>
              <a:gdLst/>
              <a:ahLst/>
              <a:cxnLst/>
              <a:rect l="l" t="t" r="r" b="b"/>
              <a:pathLst>
                <a:path w="11242" h="9624" extrusionOk="0">
                  <a:moveTo>
                    <a:pt x="6438" y="1"/>
                  </a:moveTo>
                  <a:cubicBezTo>
                    <a:pt x="2168" y="1"/>
                    <a:pt x="0" y="5171"/>
                    <a:pt x="3036" y="8207"/>
                  </a:cubicBezTo>
                  <a:cubicBezTo>
                    <a:pt x="4015" y="9186"/>
                    <a:pt x="5217" y="9624"/>
                    <a:pt x="6396" y="9624"/>
                  </a:cubicBezTo>
                  <a:cubicBezTo>
                    <a:pt x="8870" y="9624"/>
                    <a:pt x="11242" y="7696"/>
                    <a:pt x="11242" y="4804"/>
                  </a:cubicBezTo>
                  <a:cubicBezTo>
                    <a:pt x="11242" y="2136"/>
                    <a:pt x="9107" y="1"/>
                    <a:pt x="6438"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102554;p122">
              <a:extLst>
                <a:ext uri="{FF2B5EF4-FFF2-40B4-BE49-F238E27FC236}">
                  <a16:creationId xmlns:a16="http://schemas.microsoft.com/office/drawing/2014/main" id="{04134A46-6C7A-4278-ACCE-13C16442619B}"/>
                </a:ext>
              </a:extLst>
            </p:cNvPr>
            <p:cNvSpPr/>
            <p:nvPr/>
          </p:nvSpPr>
          <p:spPr>
            <a:xfrm>
              <a:off x="3506000" y="3174375"/>
              <a:ext cx="40050" cy="34325"/>
            </a:xfrm>
            <a:custGeom>
              <a:avLst/>
              <a:gdLst/>
              <a:ahLst/>
              <a:cxnLst/>
              <a:rect l="l" t="t" r="r" b="b"/>
              <a:pathLst>
                <a:path w="1602" h="1373" extrusionOk="0">
                  <a:moveTo>
                    <a:pt x="935" y="1"/>
                  </a:moveTo>
                  <a:cubicBezTo>
                    <a:pt x="334" y="1"/>
                    <a:pt x="1" y="735"/>
                    <a:pt x="434" y="1168"/>
                  </a:cubicBezTo>
                  <a:cubicBezTo>
                    <a:pt x="575" y="1309"/>
                    <a:pt x="747" y="1372"/>
                    <a:pt x="916" y="1372"/>
                  </a:cubicBezTo>
                  <a:cubicBezTo>
                    <a:pt x="1267" y="1372"/>
                    <a:pt x="1602" y="1096"/>
                    <a:pt x="1602" y="668"/>
                  </a:cubicBezTo>
                  <a:cubicBezTo>
                    <a:pt x="1602" y="301"/>
                    <a:pt x="1302" y="1"/>
                    <a:pt x="93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102555;p122">
              <a:extLst>
                <a:ext uri="{FF2B5EF4-FFF2-40B4-BE49-F238E27FC236}">
                  <a16:creationId xmlns:a16="http://schemas.microsoft.com/office/drawing/2014/main" id="{A170F302-1A86-44D7-B970-B55BAF801887}"/>
                </a:ext>
              </a:extLst>
            </p:cNvPr>
            <p:cNvSpPr/>
            <p:nvPr/>
          </p:nvSpPr>
          <p:spPr>
            <a:xfrm>
              <a:off x="3391750" y="3174375"/>
              <a:ext cx="40075" cy="34325"/>
            </a:xfrm>
            <a:custGeom>
              <a:avLst/>
              <a:gdLst/>
              <a:ahLst/>
              <a:cxnLst/>
              <a:rect l="l" t="t" r="r" b="b"/>
              <a:pathLst>
                <a:path w="1603" h="1373" extrusionOk="0">
                  <a:moveTo>
                    <a:pt x="902" y="1"/>
                  </a:moveTo>
                  <a:cubicBezTo>
                    <a:pt x="301" y="1"/>
                    <a:pt x="1" y="735"/>
                    <a:pt x="435" y="1168"/>
                  </a:cubicBezTo>
                  <a:cubicBezTo>
                    <a:pt x="575" y="1309"/>
                    <a:pt x="747" y="1372"/>
                    <a:pt x="916" y="1372"/>
                  </a:cubicBezTo>
                  <a:cubicBezTo>
                    <a:pt x="1267" y="1372"/>
                    <a:pt x="1602" y="1096"/>
                    <a:pt x="1602" y="668"/>
                  </a:cubicBezTo>
                  <a:cubicBezTo>
                    <a:pt x="1569" y="301"/>
                    <a:pt x="1268" y="1"/>
                    <a:pt x="902"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102556;p122">
              <a:extLst>
                <a:ext uri="{FF2B5EF4-FFF2-40B4-BE49-F238E27FC236}">
                  <a16:creationId xmlns:a16="http://schemas.microsoft.com/office/drawing/2014/main" id="{C10D470F-0FEB-4755-9CA9-4167F77446E4}"/>
                </a:ext>
              </a:extLst>
            </p:cNvPr>
            <p:cNvSpPr/>
            <p:nvPr/>
          </p:nvSpPr>
          <p:spPr>
            <a:xfrm>
              <a:off x="3441800" y="3184400"/>
              <a:ext cx="60900" cy="30025"/>
            </a:xfrm>
            <a:custGeom>
              <a:avLst/>
              <a:gdLst/>
              <a:ahLst/>
              <a:cxnLst/>
              <a:rect l="l" t="t" r="r" b="b"/>
              <a:pathLst>
                <a:path w="2436" h="1201" extrusionOk="0">
                  <a:moveTo>
                    <a:pt x="0" y="0"/>
                  </a:moveTo>
                  <a:cubicBezTo>
                    <a:pt x="0" y="300"/>
                    <a:pt x="100" y="600"/>
                    <a:pt x="301" y="834"/>
                  </a:cubicBezTo>
                  <a:cubicBezTo>
                    <a:pt x="434" y="967"/>
                    <a:pt x="567" y="1034"/>
                    <a:pt x="734" y="1101"/>
                  </a:cubicBezTo>
                  <a:cubicBezTo>
                    <a:pt x="868" y="1168"/>
                    <a:pt x="1034" y="1201"/>
                    <a:pt x="1201" y="1201"/>
                  </a:cubicBezTo>
                  <a:cubicBezTo>
                    <a:pt x="1368" y="1201"/>
                    <a:pt x="1501" y="1168"/>
                    <a:pt x="1668" y="1101"/>
                  </a:cubicBezTo>
                  <a:cubicBezTo>
                    <a:pt x="1835" y="1067"/>
                    <a:pt x="1968" y="967"/>
                    <a:pt x="2102" y="834"/>
                  </a:cubicBezTo>
                  <a:cubicBezTo>
                    <a:pt x="2302" y="634"/>
                    <a:pt x="2435" y="334"/>
                    <a:pt x="2435" y="0"/>
                  </a:cubicBezTo>
                  <a:lnTo>
                    <a:pt x="2435" y="0"/>
                  </a:lnTo>
                  <a:cubicBezTo>
                    <a:pt x="2369" y="300"/>
                    <a:pt x="2202" y="534"/>
                    <a:pt x="1968" y="734"/>
                  </a:cubicBezTo>
                  <a:cubicBezTo>
                    <a:pt x="1768" y="901"/>
                    <a:pt x="1468" y="1001"/>
                    <a:pt x="1201" y="1001"/>
                  </a:cubicBezTo>
                  <a:cubicBezTo>
                    <a:pt x="934" y="1001"/>
                    <a:pt x="667" y="901"/>
                    <a:pt x="434" y="734"/>
                  </a:cubicBezTo>
                  <a:cubicBezTo>
                    <a:pt x="234" y="534"/>
                    <a:pt x="67" y="267"/>
                    <a:pt x="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102557;p122">
              <a:extLst>
                <a:ext uri="{FF2B5EF4-FFF2-40B4-BE49-F238E27FC236}">
                  <a16:creationId xmlns:a16="http://schemas.microsoft.com/office/drawing/2014/main" id="{E90AA31A-8EC9-4E86-94AD-23854D817BA9}"/>
                </a:ext>
              </a:extLst>
            </p:cNvPr>
            <p:cNvSpPr/>
            <p:nvPr/>
          </p:nvSpPr>
          <p:spPr>
            <a:xfrm>
              <a:off x="3655275" y="3094625"/>
              <a:ext cx="272725" cy="240425"/>
            </a:xfrm>
            <a:custGeom>
              <a:avLst/>
              <a:gdLst/>
              <a:ahLst/>
              <a:cxnLst/>
              <a:rect l="l" t="t" r="r" b="b"/>
              <a:pathLst>
                <a:path w="10909" h="9617" extrusionOk="0">
                  <a:moveTo>
                    <a:pt x="5456" y="1"/>
                  </a:moveTo>
                  <a:cubicBezTo>
                    <a:pt x="4491" y="1"/>
                    <a:pt x="3517" y="289"/>
                    <a:pt x="2669" y="889"/>
                  </a:cubicBezTo>
                  <a:cubicBezTo>
                    <a:pt x="501" y="2424"/>
                    <a:pt x="1" y="5426"/>
                    <a:pt x="1535" y="7594"/>
                  </a:cubicBezTo>
                  <a:cubicBezTo>
                    <a:pt x="2470" y="8915"/>
                    <a:pt x="3949" y="9617"/>
                    <a:pt x="5453" y="9617"/>
                  </a:cubicBezTo>
                  <a:cubicBezTo>
                    <a:pt x="6418" y="9617"/>
                    <a:pt x="7393" y="9328"/>
                    <a:pt x="8240" y="8728"/>
                  </a:cubicBezTo>
                  <a:cubicBezTo>
                    <a:pt x="10408" y="7194"/>
                    <a:pt x="10909" y="4191"/>
                    <a:pt x="9374" y="2023"/>
                  </a:cubicBezTo>
                  <a:cubicBezTo>
                    <a:pt x="8439" y="702"/>
                    <a:pt x="6960" y="1"/>
                    <a:pt x="5456"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102558;p122">
              <a:extLst>
                <a:ext uri="{FF2B5EF4-FFF2-40B4-BE49-F238E27FC236}">
                  <a16:creationId xmlns:a16="http://schemas.microsoft.com/office/drawing/2014/main" id="{87813903-8DDD-442B-B7C8-A345DFAF1228}"/>
                </a:ext>
              </a:extLst>
            </p:cNvPr>
            <p:cNvSpPr/>
            <p:nvPr/>
          </p:nvSpPr>
          <p:spPr>
            <a:xfrm>
              <a:off x="3826225" y="3174375"/>
              <a:ext cx="39225" cy="34325"/>
            </a:xfrm>
            <a:custGeom>
              <a:avLst/>
              <a:gdLst/>
              <a:ahLst/>
              <a:cxnLst/>
              <a:rect l="l" t="t" r="r" b="b"/>
              <a:pathLst>
                <a:path w="1569" h="1373" extrusionOk="0">
                  <a:moveTo>
                    <a:pt x="902" y="1"/>
                  </a:moveTo>
                  <a:cubicBezTo>
                    <a:pt x="301" y="1"/>
                    <a:pt x="1" y="735"/>
                    <a:pt x="435" y="1168"/>
                  </a:cubicBezTo>
                  <a:cubicBezTo>
                    <a:pt x="564" y="1309"/>
                    <a:pt x="729" y="1372"/>
                    <a:pt x="893" y="1372"/>
                  </a:cubicBezTo>
                  <a:cubicBezTo>
                    <a:pt x="1234" y="1372"/>
                    <a:pt x="1569" y="1096"/>
                    <a:pt x="1569" y="668"/>
                  </a:cubicBezTo>
                  <a:cubicBezTo>
                    <a:pt x="1569" y="301"/>
                    <a:pt x="1269" y="1"/>
                    <a:pt x="902"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102559;p122">
              <a:extLst>
                <a:ext uri="{FF2B5EF4-FFF2-40B4-BE49-F238E27FC236}">
                  <a16:creationId xmlns:a16="http://schemas.microsoft.com/office/drawing/2014/main" id="{5F273169-6D07-44C3-8D93-4276ED63722E}"/>
                </a:ext>
              </a:extLst>
            </p:cNvPr>
            <p:cNvSpPr/>
            <p:nvPr/>
          </p:nvSpPr>
          <p:spPr>
            <a:xfrm>
              <a:off x="3711150" y="3174375"/>
              <a:ext cx="40050" cy="34325"/>
            </a:xfrm>
            <a:custGeom>
              <a:avLst/>
              <a:gdLst/>
              <a:ahLst/>
              <a:cxnLst/>
              <a:rect l="l" t="t" r="r" b="b"/>
              <a:pathLst>
                <a:path w="1602" h="1373" extrusionOk="0">
                  <a:moveTo>
                    <a:pt x="935" y="1"/>
                  </a:moveTo>
                  <a:cubicBezTo>
                    <a:pt x="301" y="1"/>
                    <a:pt x="1" y="735"/>
                    <a:pt x="434" y="1168"/>
                  </a:cubicBezTo>
                  <a:cubicBezTo>
                    <a:pt x="575" y="1309"/>
                    <a:pt x="747" y="1372"/>
                    <a:pt x="915" y="1372"/>
                  </a:cubicBezTo>
                  <a:cubicBezTo>
                    <a:pt x="1267" y="1372"/>
                    <a:pt x="1602" y="1096"/>
                    <a:pt x="1602" y="668"/>
                  </a:cubicBezTo>
                  <a:cubicBezTo>
                    <a:pt x="1602" y="301"/>
                    <a:pt x="1302" y="1"/>
                    <a:pt x="93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102560;p122">
              <a:extLst>
                <a:ext uri="{FF2B5EF4-FFF2-40B4-BE49-F238E27FC236}">
                  <a16:creationId xmlns:a16="http://schemas.microsoft.com/office/drawing/2014/main" id="{A117A938-FB4B-4129-9EB1-E9CC04FF5840}"/>
                </a:ext>
              </a:extLst>
            </p:cNvPr>
            <p:cNvSpPr/>
            <p:nvPr/>
          </p:nvSpPr>
          <p:spPr>
            <a:xfrm>
              <a:off x="3758700" y="3193550"/>
              <a:ext cx="65900" cy="5050"/>
            </a:xfrm>
            <a:custGeom>
              <a:avLst/>
              <a:gdLst/>
              <a:ahLst/>
              <a:cxnLst/>
              <a:rect l="l" t="t" r="r" b="b"/>
              <a:pathLst>
                <a:path w="2636" h="202" extrusionOk="0">
                  <a:moveTo>
                    <a:pt x="1301" y="1"/>
                  </a:moveTo>
                  <a:cubicBezTo>
                    <a:pt x="867" y="1"/>
                    <a:pt x="434" y="34"/>
                    <a:pt x="0" y="101"/>
                  </a:cubicBezTo>
                  <a:cubicBezTo>
                    <a:pt x="434" y="168"/>
                    <a:pt x="876" y="201"/>
                    <a:pt x="1318" y="201"/>
                  </a:cubicBezTo>
                  <a:cubicBezTo>
                    <a:pt x="1760" y="201"/>
                    <a:pt x="2202" y="168"/>
                    <a:pt x="2635" y="101"/>
                  </a:cubicBezTo>
                  <a:cubicBezTo>
                    <a:pt x="2202" y="34"/>
                    <a:pt x="1735" y="1"/>
                    <a:pt x="130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102561;p122">
              <a:extLst>
                <a:ext uri="{FF2B5EF4-FFF2-40B4-BE49-F238E27FC236}">
                  <a16:creationId xmlns:a16="http://schemas.microsoft.com/office/drawing/2014/main" id="{C5B7DC63-BD69-4E66-A7E9-9C6E7AE18D65}"/>
                </a:ext>
              </a:extLst>
            </p:cNvPr>
            <p:cNvSpPr/>
            <p:nvPr/>
          </p:nvSpPr>
          <p:spPr>
            <a:xfrm>
              <a:off x="3973850" y="3094750"/>
              <a:ext cx="274375" cy="240475"/>
            </a:xfrm>
            <a:custGeom>
              <a:avLst/>
              <a:gdLst/>
              <a:ahLst/>
              <a:cxnLst/>
              <a:rect l="l" t="t" r="r" b="b"/>
              <a:pathLst>
                <a:path w="10975" h="9619" extrusionOk="0">
                  <a:moveTo>
                    <a:pt x="5483" y="1"/>
                  </a:moveTo>
                  <a:cubicBezTo>
                    <a:pt x="3721" y="1"/>
                    <a:pt x="2018" y="975"/>
                    <a:pt x="1168" y="2652"/>
                  </a:cubicBezTo>
                  <a:cubicBezTo>
                    <a:pt x="0" y="5020"/>
                    <a:pt x="968" y="7922"/>
                    <a:pt x="3336" y="9123"/>
                  </a:cubicBezTo>
                  <a:cubicBezTo>
                    <a:pt x="4017" y="9459"/>
                    <a:pt x="4743" y="9618"/>
                    <a:pt x="5458" y="9618"/>
                  </a:cubicBezTo>
                  <a:cubicBezTo>
                    <a:pt x="7230" y="9618"/>
                    <a:pt x="8942" y="8642"/>
                    <a:pt x="9774" y="6955"/>
                  </a:cubicBezTo>
                  <a:cubicBezTo>
                    <a:pt x="10975" y="4587"/>
                    <a:pt x="10007" y="1685"/>
                    <a:pt x="7639" y="517"/>
                  </a:cubicBezTo>
                  <a:cubicBezTo>
                    <a:pt x="6947" y="167"/>
                    <a:pt x="6210" y="1"/>
                    <a:pt x="548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102562;p122">
              <a:extLst>
                <a:ext uri="{FF2B5EF4-FFF2-40B4-BE49-F238E27FC236}">
                  <a16:creationId xmlns:a16="http://schemas.microsoft.com/office/drawing/2014/main" id="{E1BC0423-6378-47C0-A034-D9E9F4EA1EB1}"/>
                </a:ext>
              </a:extLst>
            </p:cNvPr>
            <p:cNvSpPr/>
            <p:nvPr/>
          </p:nvSpPr>
          <p:spPr>
            <a:xfrm>
              <a:off x="4145625" y="3174375"/>
              <a:ext cx="40050" cy="34325"/>
            </a:xfrm>
            <a:custGeom>
              <a:avLst/>
              <a:gdLst/>
              <a:ahLst/>
              <a:cxnLst/>
              <a:rect l="l" t="t" r="r" b="b"/>
              <a:pathLst>
                <a:path w="1602" h="1373" extrusionOk="0">
                  <a:moveTo>
                    <a:pt x="901" y="1"/>
                  </a:moveTo>
                  <a:cubicBezTo>
                    <a:pt x="301" y="1"/>
                    <a:pt x="1" y="735"/>
                    <a:pt x="434" y="1168"/>
                  </a:cubicBezTo>
                  <a:cubicBezTo>
                    <a:pt x="575" y="1309"/>
                    <a:pt x="747" y="1372"/>
                    <a:pt x="915" y="1372"/>
                  </a:cubicBezTo>
                  <a:cubicBezTo>
                    <a:pt x="1267" y="1372"/>
                    <a:pt x="1602" y="1096"/>
                    <a:pt x="1602" y="668"/>
                  </a:cubicBezTo>
                  <a:cubicBezTo>
                    <a:pt x="1602" y="301"/>
                    <a:pt x="1302" y="1"/>
                    <a:pt x="90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102563;p122">
              <a:extLst>
                <a:ext uri="{FF2B5EF4-FFF2-40B4-BE49-F238E27FC236}">
                  <a16:creationId xmlns:a16="http://schemas.microsoft.com/office/drawing/2014/main" id="{0AAFED6D-B4AD-44EF-9EDD-0198FE2A17CF}"/>
                </a:ext>
              </a:extLst>
            </p:cNvPr>
            <p:cNvSpPr/>
            <p:nvPr/>
          </p:nvSpPr>
          <p:spPr>
            <a:xfrm>
              <a:off x="4030550" y="3174375"/>
              <a:ext cx="40050" cy="34325"/>
            </a:xfrm>
            <a:custGeom>
              <a:avLst/>
              <a:gdLst/>
              <a:ahLst/>
              <a:cxnLst/>
              <a:rect l="l" t="t" r="r" b="b"/>
              <a:pathLst>
                <a:path w="1602" h="1373" extrusionOk="0">
                  <a:moveTo>
                    <a:pt x="934" y="1"/>
                  </a:moveTo>
                  <a:cubicBezTo>
                    <a:pt x="334" y="1"/>
                    <a:pt x="0" y="735"/>
                    <a:pt x="434" y="1168"/>
                  </a:cubicBezTo>
                  <a:cubicBezTo>
                    <a:pt x="575" y="1309"/>
                    <a:pt x="747" y="1372"/>
                    <a:pt x="915" y="1372"/>
                  </a:cubicBezTo>
                  <a:cubicBezTo>
                    <a:pt x="1266" y="1372"/>
                    <a:pt x="1602" y="1096"/>
                    <a:pt x="1602" y="668"/>
                  </a:cubicBezTo>
                  <a:cubicBezTo>
                    <a:pt x="1602" y="301"/>
                    <a:pt x="1301" y="1"/>
                    <a:pt x="934"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102564;p122">
              <a:extLst>
                <a:ext uri="{FF2B5EF4-FFF2-40B4-BE49-F238E27FC236}">
                  <a16:creationId xmlns:a16="http://schemas.microsoft.com/office/drawing/2014/main" id="{D73B922D-BD8A-4F38-BE7E-B6C3A6B5D561}"/>
                </a:ext>
              </a:extLst>
            </p:cNvPr>
            <p:cNvSpPr/>
            <p:nvPr/>
          </p:nvSpPr>
          <p:spPr>
            <a:xfrm>
              <a:off x="4080575" y="3187625"/>
              <a:ext cx="60900" cy="11800"/>
            </a:xfrm>
            <a:custGeom>
              <a:avLst/>
              <a:gdLst/>
              <a:ahLst/>
              <a:cxnLst/>
              <a:rect l="l" t="t" r="r" b="b"/>
              <a:pathLst>
                <a:path w="2436" h="472" extrusionOk="0">
                  <a:moveTo>
                    <a:pt x="1118" y="0"/>
                  </a:moveTo>
                  <a:cubicBezTo>
                    <a:pt x="696" y="0"/>
                    <a:pt x="306" y="166"/>
                    <a:pt x="1" y="471"/>
                  </a:cubicBezTo>
                  <a:cubicBezTo>
                    <a:pt x="201" y="405"/>
                    <a:pt x="401" y="371"/>
                    <a:pt x="601" y="338"/>
                  </a:cubicBezTo>
                  <a:cubicBezTo>
                    <a:pt x="801" y="305"/>
                    <a:pt x="1002" y="271"/>
                    <a:pt x="1202" y="271"/>
                  </a:cubicBezTo>
                  <a:cubicBezTo>
                    <a:pt x="1402" y="271"/>
                    <a:pt x="1635" y="305"/>
                    <a:pt x="1836" y="338"/>
                  </a:cubicBezTo>
                  <a:cubicBezTo>
                    <a:pt x="2036" y="371"/>
                    <a:pt x="2236" y="405"/>
                    <a:pt x="2436" y="471"/>
                  </a:cubicBezTo>
                  <a:cubicBezTo>
                    <a:pt x="2269" y="305"/>
                    <a:pt x="2102" y="205"/>
                    <a:pt x="1869" y="138"/>
                  </a:cubicBezTo>
                  <a:cubicBezTo>
                    <a:pt x="1669" y="38"/>
                    <a:pt x="1435" y="4"/>
                    <a:pt x="1235" y="4"/>
                  </a:cubicBezTo>
                  <a:cubicBezTo>
                    <a:pt x="1196" y="2"/>
                    <a:pt x="1157" y="0"/>
                    <a:pt x="111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102565;p122">
              <a:extLst>
                <a:ext uri="{FF2B5EF4-FFF2-40B4-BE49-F238E27FC236}">
                  <a16:creationId xmlns:a16="http://schemas.microsoft.com/office/drawing/2014/main" id="{0D26981F-FCA3-4AF2-B442-A781C47CE0B7}"/>
                </a:ext>
              </a:extLst>
            </p:cNvPr>
            <p:cNvSpPr/>
            <p:nvPr/>
          </p:nvSpPr>
          <p:spPr>
            <a:xfrm>
              <a:off x="4298250" y="3095150"/>
              <a:ext cx="264375" cy="240200"/>
            </a:xfrm>
            <a:custGeom>
              <a:avLst/>
              <a:gdLst/>
              <a:ahLst/>
              <a:cxnLst/>
              <a:rect l="l" t="t" r="r" b="b"/>
              <a:pathLst>
                <a:path w="10575" h="9608" extrusionOk="0">
                  <a:moveTo>
                    <a:pt x="5291" y="1"/>
                  </a:moveTo>
                  <a:cubicBezTo>
                    <a:pt x="4061" y="1"/>
                    <a:pt x="2835" y="468"/>
                    <a:pt x="1901" y="1402"/>
                  </a:cubicBezTo>
                  <a:cubicBezTo>
                    <a:pt x="0" y="3270"/>
                    <a:pt x="0" y="6339"/>
                    <a:pt x="1901" y="8207"/>
                  </a:cubicBezTo>
                  <a:cubicBezTo>
                    <a:pt x="2835" y="9141"/>
                    <a:pt x="4061" y="9608"/>
                    <a:pt x="5291" y="9608"/>
                  </a:cubicBezTo>
                  <a:cubicBezTo>
                    <a:pt x="6521" y="9608"/>
                    <a:pt x="7756" y="9141"/>
                    <a:pt x="8706" y="8207"/>
                  </a:cubicBezTo>
                  <a:cubicBezTo>
                    <a:pt x="10574" y="6339"/>
                    <a:pt x="10574" y="3270"/>
                    <a:pt x="8706" y="1402"/>
                  </a:cubicBezTo>
                  <a:cubicBezTo>
                    <a:pt x="7756" y="468"/>
                    <a:pt x="6521" y="1"/>
                    <a:pt x="5291"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102566;p122">
              <a:extLst>
                <a:ext uri="{FF2B5EF4-FFF2-40B4-BE49-F238E27FC236}">
                  <a16:creationId xmlns:a16="http://schemas.microsoft.com/office/drawing/2014/main" id="{3B55F1E8-5EF2-484E-915D-2121AE0216D3}"/>
                </a:ext>
              </a:extLst>
            </p:cNvPr>
            <p:cNvSpPr/>
            <p:nvPr/>
          </p:nvSpPr>
          <p:spPr>
            <a:xfrm>
              <a:off x="4465025" y="3174375"/>
              <a:ext cx="40050" cy="34325"/>
            </a:xfrm>
            <a:custGeom>
              <a:avLst/>
              <a:gdLst/>
              <a:ahLst/>
              <a:cxnLst/>
              <a:rect l="l" t="t" r="r" b="b"/>
              <a:pathLst>
                <a:path w="1602" h="1373" extrusionOk="0">
                  <a:moveTo>
                    <a:pt x="935" y="1"/>
                  </a:moveTo>
                  <a:cubicBezTo>
                    <a:pt x="334" y="1"/>
                    <a:pt x="1" y="735"/>
                    <a:pt x="434" y="1168"/>
                  </a:cubicBezTo>
                  <a:cubicBezTo>
                    <a:pt x="575" y="1309"/>
                    <a:pt x="747" y="1372"/>
                    <a:pt x="915" y="1372"/>
                  </a:cubicBezTo>
                  <a:cubicBezTo>
                    <a:pt x="1266" y="1372"/>
                    <a:pt x="1602" y="1096"/>
                    <a:pt x="1602" y="668"/>
                  </a:cubicBezTo>
                  <a:cubicBezTo>
                    <a:pt x="1602" y="301"/>
                    <a:pt x="1301" y="1"/>
                    <a:pt x="93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102567;p122">
              <a:extLst>
                <a:ext uri="{FF2B5EF4-FFF2-40B4-BE49-F238E27FC236}">
                  <a16:creationId xmlns:a16="http://schemas.microsoft.com/office/drawing/2014/main" id="{6CEEF673-3152-4DEF-A085-9C7E18F16F3B}"/>
                </a:ext>
              </a:extLst>
            </p:cNvPr>
            <p:cNvSpPr/>
            <p:nvPr/>
          </p:nvSpPr>
          <p:spPr>
            <a:xfrm>
              <a:off x="4350775" y="3174375"/>
              <a:ext cx="40050" cy="34325"/>
            </a:xfrm>
            <a:custGeom>
              <a:avLst/>
              <a:gdLst/>
              <a:ahLst/>
              <a:cxnLst/>
              <a:rect l="l" t="t" r="r" b="b"/>
              <a:pathLst>
                <a:path w="1602" h="1373" extrusionOk="0">
                  <a:moveTo>
                    <a:pt x="901" y="1"/>
                  </a:moveTo>
                  <a:cubicBezTo>
                    <a:pt x="301" y="1"/>
                    <a:pt x="1" y="735"/>
                    <a:pt x="434" y="1168"/>
                  </a:cubicBezTo>
                  <a:cubicBezTo>
                    <a:pt x="575" y="1309"/>
                    <a:pt x="747" y="1372"/>
                    <a:pt x="915" y="1372"/>
                  </a:cubicBezTo>
                  <a:cubicBezTo>
                    <a:pt x="1267" y="1372"/>
                    <a:pt x="1602" y="1096"/>
                    <a:pt x="1602" y="668"/>
                  </a:cubicBezTo>
                  <a:cubicBezTo>
                    <a:pt x="1568" y="301"/>
                    <a:pt x="1268" y="1"/>
                    <a:pt x="90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102568;p122">
              <a:extLst>
                <a:ext uri="{FF2B5EF4-FFF2-40B4-BE49-F238E27FC236}">
                  <a16:creationId xmlns:a16="http://schemas.microsoft.com/office/drawing/2014/main" id="{68C0D45C-B393-4E81-9D2E-27B14EBB23E3}"/>
                </a:ext>
              </a:extLst>
            </p:cNvPr>
            <p:cNvSpPr/>
            <p:nvPr/>
          </p:nvSpPr>
          <p:spPr>
            <a:xfrm>
              <a:off x="4399975" y="3184400"/>
              <a:ext cx="61750" cy="30025"/>
            </a:xfrm>
            <a:custGeom>
              <a:avLst/>
              <a:gdLst/>
              <a:ahLst/>
              <a:cxnLst/>
              <a:rect l="l" t="t" r="r" b="b"/>
              <a:pathLst>
                <a:path w="2470" h="1201" extrusionOk="0">
                  <a:moveTo>
                    <a:pt x="1268" y="0"/>
                  </a:moveTo>
                  <a:cubicBezTo>
                    <a:pt x="1101" y="0"/>
                    <a:pt x="935" y="33"/>
                    <a:pt x="768" y="67"/>
                  </a:cubicBezTo>
                  <a:cubicBezTo>
                    <a:pt x="634" y="133"/>
                    <a:pt x="468" y="234"/>
                    <a:pt x="368" y="334"/>
                  </a:cubicBezTo>
                  <a:cubicBezTo>
                    <a:pt x="134" y="567"/>
                    <a:pt x="34" y="867"/>
                    <a:pt x="1" y="1168"/>
                  </a:cubicBezTo>
                  <a:cubicBezTo>
                    <a:pt x="101" y="901"/>
                    <a:pt x="268" y="667"/>
                    <a:pt x="468" y="467"/>
                  </a:cubicBezTo>
                  <a:cubicBezTo>
                    <a:pt x="701" y="300"/>
                    <a:pt x="968" y="200"/>
                    <a:pt x="1235" y="200"/>
                  </a:cubicBezTo>
                  <a:cubicBezTo>
                    <a:pt x="1535" y="200"/>
                    <a:pt x="1802" y="300"/>
                    <a:pt x="2002" y="467"/>
                  </a:cubicBezTo>
                  <a:cubicBezTo>
                    <a:pt x="2236" y="667"/>
                    <a:pt x="2369" y="934"/>
                    <a:pt x="2469" y="1201"/>
                  </a:cubicBezTo>
                  <a:cubicBezTo>
                    <a:pt x="2469" y="901"/>
                    <a:pt x="2369" y="600"/>
                    <a:pt x="2169" y="367"/>
                  </a:cubicBezTo>
                  <a:cubicBezTo>
                    <a:pt x="2035" y="234"/>
                    <a:pt x="1902" y="133"/>
                    <a:pt x="1735" y="100"/>
                  </a:cubicBezTo>
                  <a:cubicBezTo>
                    <a:pt x="1568" y="33"/>
                    <a:pt x="1435" y="0"/>
                    <a:pt x="126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102569;p122">
              <a:extLst>
                <a:ext uri="{FF2B5EF4-FFF2-40B4-BE49-F238E27FC236}">
                  <a16:creationId xmlns:a16="http://schemas.microsoft.com/office/drawing/2014/main" id="{B23D3144-9B2C-4707-8265-817D919171A9}"/>
                </a:ext>
              </a:extLst>
            </p:cNvPr>
            <p:cNvSpPr/>
            <p:nvPr/>
          </p:nvSpPr>
          <p:spPr>
            <a:xfrm>
              <a:off x="3032325" y="3436225"/>
              <a:ext cx="1079150" cy="45075"/>
            </a:xfrm>
            <a:custGeom>
              <a:avLst/>
              <a:gdLst/>
              <a:ahLst/>
              <a:cxnLst/>
              <a:rect l="l" t="t" r="r" b="b"/>
              <a:pathLst>
                <a:path w="43166" h="1803" extrusionOk="0">
                  <a:moveTo>
                    <a:pt x="1" y="1"/>
                  </a:moveTo>
                  <a:lnTo>
                    <a:pt x="1" y="1802"/>
                  </a:lnTo>
                  <a:lnTo>
                    <a:pt x="43165" y="1802"/>
                  </a:lnTo>
                  <a:lnTo>
                    <a:pt x="43165"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102570;p122">
              <a:extLst>
                <a:ext uri="{FF2B5EF4-FFF2-40B4-BE49-F238E27FC236}">
                  <a16:creationId xmlns:a16="http://schemas.microsoft.com/office/drawing/2014/main" id="{AB024D9C-EC08-4F97-8145-D8D63BEDC324}"/>
                </a:ext>
              </a:extLst>
            </p:cNvPr>
            <p:cNvSpPr/>
            <p:nvPr/>
          </p:nvSpPr>
          <p:spPr>
            <a:xfrm>
              <a:off x="3032325" y="3524625"/>
              <a:ext cx="570450" cy="45900"/>
            </a:xfrm>
            <a:custGeom>
              <a:avLst/>
              <a:gdLst/>
              <a:ahLst/>
              <a:cxnLst/>
              <a:rect l="l" t="t" r="r" b="b"/>
              <a:pathLst>
                <a:path w="22818" h="1836" extrusionOk="0">
                  <a:moveTo>
                    <a:pt x="1" y="1"/>
                  </a:moveTo>
                  <a:lnTo>
                    <a:pt x="1" y="1835"/>
                  </a:lnTo>
                  <a:lnTo>
                    <a:pt x="22817" y="1835"/>
                  </a:lnTo>
                  <a:lnTo>
                    <a:pt x="2281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102571;p122">
              <a:extLst>
                <a:ext uri="{FF2B5EF4-FFF2-40B4-BE49-F238E27FC236}">
                  <a16:creationId xmlns:a16="http://schemas.microsoft.com/office/drawing/2014/main" id="{074B5E31-FA1F-48F2-A402-03154BA983D9}"/>
                </a:ext>
              </a:extLst>
            </p:cNvPr>
            <p:cNvSpPr/>
            <p:nvPr/>
          </p:nvSpPr>
          <p:spPr>
            <a:xfrm>
              <a:off x="3019000" y="3630050"/>
              <a:ext cx="266875" cy="240350"/>
            </a:xfrm>
            <a:custGeom>
              <a:avLst/>
              <a:gdLst/>
              <a:ahLst/>
              <a:cxnLst/>
              <a:rect l="l" t="t" r="r" b="b"/>
              <a:pathLst>
                <a:path w="10675" h="9614" extrusionOk="0">
                  <a:moveTo>
                    <a:pt x="5340" y="1"/>
                  </a:moveTo>
                  <a:cubicBezTo>
                    <a:pt x="4168" y="1"/>
                    <a:pt x="2993" y="427"/>
                    <a:pt x="2068" y="1288"/>
                  </a:cubicBezTo>
                  <a:cubicBezTo>
                    <a:pt x="100" y="3122"/>
                    <a:pt x="0" y="6158"/>
                    <a:pt x="1802" y="8093"/>
                  </a:cubicBezTo>
                  <a:cubicBezTo>
                    <a:pt x="2760" y="9103"/>
                    <a:pt x="4046" y="9613"/>
                    <a:pt x="5331" y="9613"/>
                  </a:cubicBezTo>
                  <a:cubicBezTo>
                    <a:pt x="6507" y="9613"/>
                    <a:pt x="7682" y="9187"/>
                    <a:pt x="8606" y="8326"/>
                  </a:cubicBezTo>
                  <a:cubicBezTo>
                    <a:pt x="10541" y="6525"/>
                    <a:pt x="10675" y="3489"/>
                    <a:pt x="8840" y="1521"/>
                  </a:cubicBezTo>
                  <a:cubicBezTo>
                    <a:pt x="7899" y="511"/>
                    <a:pt x="6622" y="1"/>
                    <a:pt x="5340"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102572;p122">
              <a:extLst>
                <a:ext uri="{FF2B5EF4-FFF2-40B4-BE49-F238E27FC236}">
                  <a16:creationId xmlns:a16="http://schemas.microsoft.com/office/drawing/2014/main" id="{C343E5EF-2F64-4DF8-94CB-7429F985502A}"/>
                </a:ext>
              </a:extLst>
            </p:cNvPr>
            <p:cNvSpPr/>
            <p:nvPr/>
          </p:nvSpPr>
          <p:spPr>
            <a:xfrm>
              <a:off x="3186625" y="3709775"/>
              <a:ext cx="40050" cy="34125"/>
            </a:xfrm>
            <a:custGeom>
              <a:avLst/>
              <a:gdLst/>
              <a:ahLst/>
              <a:cxnLst/>
              <a:rect l="l" t="t" r="r" b="b"/>
              <a:pathLst>
                <a:path w="1602" h="1365" extrusionOk="0">
                  <a:moveTo>
                    <a:pt x="934" y="0"/>
                  </a:moveTo>
                  <a:cubicBezTo>
                    <a:pt x="300" y="0"/>
                    <a:pt x="0" y="734"/>
                    <a:pt x="434" y="1168"/>
                  </a:cubicBezTo>
                  <a:cubicBezTo>
                    <a:pt x="570" y="1304"/>
                    <a:pt x="737" y="1365"/>
                    <a:pt x="900" y="1365"/>
                  </a:cubicBezTo>
                  <a:cubicBezTo>
                    <a:pt x="1257" y="1365"/>
                    <a:pt x="1601" y="1079"/>
                    <a:pt x="1601" y="667"/>
                  </a:cubicBezTo>
                  <a:cubicBezTo>
                    <a:pt x="1601" y="300"/>
                    <a:pt x="1301" y="0"/>
                    <a:pt x="934"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102573;p122">
              <a:extLst>
                <a:ext uri="{FF2B5EF4-FFF2-40B4-BE49-F238E27FC236}">
                  <a16:creationId xmlns:a16="http://schemas.microsoft.com/office/drawing/2014/main" id="{F6BCACCF-1A43-4631-A433-FF9D5B127375}"/>
                </a:ext>
              </a:extLst>
            </p:cNvPr>
            <p:cNvSpPr/>
            <p:nvPr/>
          </p:nvSpPr>
          <p:spPr>
            <a:xfrm>
              <a:off x="3072375" y="3709775"/>
              <a:ext cx="39200" cy="34125"/>
            </a:xfrm>
            <a:custGeom>
              <a:avLst/>
              <a:gdLst/>
              <a:ahLst/>
              <a:cxnLst/>
              <a:rect l="l" t="t" r="r" b="b"/>
              <a:pathLst>
                <a:path w="1568" h="1365" extrusionOk="0">
                  <a:moveTo>
                    <a:pt x="901" y="0"/>
                  </a:moveTo>
                  <a:cubicBezTo>
                    <a:pt x="300" y="0"/>
                    <a:pt x="0" y="734"/>
                    <a:pt x="400" y="1168"/>
                  </a:cubicBezTo>
                  <a:cubicBezTo>
                    <a:pt x="537" y="1304"/>
                    <a:pt x="703" y="1365"/>
                    <a:pt x="867" y="1365"/>
                  </a:cubicBezTo>
                  <a:cubicBezTo>
                    <a:pt x="1223" y="1365"/>
                    <a:pt x="1568" y="1079"/>
                    <a:pt x="1568" y="667"/>
                  </a:cubicBezTo>
                  <a:cubicBezTo>
                    <a:pt x="1568" y="300"/>
                    <a:pt x="1268" y="0"/>
                    <a:pt x="90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102574;p122">
              <a:extLst>
                <a:ext uri="{FF2B5EF4-FFF2-40B4-BE49-F238E27FC236}">
                  <a16:creationId xmlns:a16="http://schemas.microsoft.com/office/drawing/2014/main" id="{94F96B50-E484-4B44-BF36-2C4402ACAE65}"/>
                </a:ext>
              </a:extLst>
            </p:cNvPr>
            <p:cNvSpPr/>
            <p:nvPr/>
          </p:nvSpPr>
          <p:spPr>
            <a:xfrm>
              <a:off x="3121575" y="3719775"/>
              <a:ext cx="60900" cy="30750"/>
            </a:xfrm>
            <a:custGeom>
              <a:avLst/>
              <a:gdLst/>
              <a:ahLst/>
              <a:cxnLst/>
              <a:rect l="l" t="t" r="r" b="b"/>
              <a:pathLst>
                <a:path w="2436" h="1230" extrusionOk="0">
                  <a:moveTo>
                    <a:pt x="0" y="0"/>
                  </a:moveTo>
                  <a:cubicBezTo>
                    <a:pt x="0" y="267"/>
                    <a:pt x="100" y="534"/>
                    <a:pt x="267" y="768"/>
                  </a:cubicBezTo>
                  <a:cubicBezTo>
                    <a:pt x="527" y="1087"/>
                    <a:pt x="875" y="1230"/>
                    <a:pt x="1216" y="1230"/>
                  </a:cubicBezTo>
                  <a:cubicBezTo>
                    <a:pt x="1837" y="1230"/>
                    <a:pt x="2435" y="754"/>
                    <a:pt x="2435"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102575;p122">
              <a:extLst>
                <a:ext uri="{FF2B5EF4-FFF2-40B4-BE49-F238E27FC236}">
                  <a16:creationId xmlns:a16="http://schemas.microsoft.com/office/drawing/2014/main" id="{59E1A915-3D71-4F19-8AD5-F70E08FBE4D3}"/>
                </a:ext>
              </a:extLst>
            </p:cNvPr>
            <p:cNvSpPr/>
            <p:nvPr/>
          </p:nvSpPr>
          <p:spPr>
            <a:xfrm>
              <a:off x="3128250" y="3729350"/>
              <a:ext cx="47550" cy="20675"/>
            </a:xfrm>
            <a:custGeom>
              <a:avLst/>
              <a:gdLst/>
              <a:ahLst/>
              <a:cxnLst/>
              <a:rect l="l" t="t" r="r" b="b"/>
              <a:pathLst>
                <a:path w="1902" h="827" extrusionOk="0">
                  <a:moveTo>
                    <a:pt x="963" y="1"/>
                  </a:moveTo>
                  <a:cubicBezTo>
                    <a:pt x="625" y="1"/>
                    <a:pt x="284" y="118"/>
                    <a:pt x="0" y="351"/>
                  </a:cubicBezTo>
                  <a:cubicBezTo>
                    <a:pt x="250" y="668"/>
                    <a:pt x="609" y="827"/>
                    <a:pt x="963" y="827"/>
                  </a:cubicBezTo>
                  <a:cubicBezTo>
                    <a:pt x="1318" y="827"/>
                    <a:pt x="1668" y="668"/>
                    <a:pt x="1901" y="351"/>
                  </a:cubicBezTo>
                  <a:cubicBezTo>
                    <a:pt x="1635" y="118"/>
                    <a:pt x="1301" y="1"/>
                    <a:pt x="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102576;p122">
              <a:extLst>
                <a:ext uri="{FF2B5EF4-FFF2-40B4-BE49-F238E27FC236}">
                  <a16:creationId xmlns:a16="http://schemas.microsoft.com/office/drawing/2014/main" id="{86B46985-6C2D-406F-8B9E-8BC1448910A7}"/>
                </a:ext>
              </a:extLst>
            </p:cNvPr>
            <p:cNvSpPr/>
            <p:nvPr/>
          </p:nvSpPr>
          <p:spPr>
            <a:xfrm>
              <a:off x="3310875" y="3630550"/>
              <a:ext cx="281050" cy="240225"/>
            </a:xfrm>
            <a:custGeom>
              <a:avLst/>
              <a:gdLst/>
              <a:ahLst/>
              <a:cxnLst/>
              <a:rect l="l" t="t" r="r" b="b"/>
              <a:pathLst>
                <a:path w="11242" h="9609" extrusionOk="0">
                  <a:moveTo>
                    <a:pt x="6438" y="0"/>
                  </a:moveTo>
                  <a:cubicBezTo>
                    <a:pt x="2168" y="0"/>
                    <a:pt x="0" y="5171"/>
                    <a:pt x="3036" y="8206"/>
                  </a:cubicBezTo>
                  <a:cubicBezTo>
                    <a:pt x="4015" y="9175"/>
                    <a:pt x="5217" y="9608"/>
                    <a:pt x="6395" y="9608"/>
                  </a:cubicBezTo>
                  <a:cubicBezTo>
                    <a:pt x="8869" y="9608"/>
                    <a:pt x="11242" y="7696"/>
                    <a:pt x="11242" y="4804"/>
                  </a:cubicBezTo>
                  <a:cubicBezTo>
                    <a:pt x="11242" y="2135"/>
                    <a:pt x="9107" y="0"/>
                    <a:pt x="64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102577;p122">
              <a:extLst>
                <a:ext uri="{FF2B5EF4-FFF2-40B4-BE49-F238E27FC236}">
                  <a16:creationId xmlns:a16="http://schemas.microsoft.com/office/drawing/2014/main" id="{20179427-7789-4A8E-AB9A-11A548BF40AA}"/>
                </a:ext>
              </a:extLst>
            </p:cNvPr>
            <p:cNvSpPr/>
            <p:nvPr/>
          </p:nvSpPr>
          <p:spPr>
            <a:xfrm>
              <a:off x="3506000" y="3709775"/>
              <a:ext cx="40050" cy="34125"/>
            </a:xfrm>
            <a:custGeom>
              <a:avLst/>
              <a:gdLst/>
              <a:ahLst/>
              <a:cxnLst/>
              <a:rect l="l" t="t" r="r" b="b"/>
              <a:pathLst>
                <a:path w="1602" h="1365" extrusionOk="0">
                  <a:moveTo>
                    <a:pt x="935" y="0"/>
                  </a:moveTo>
                  <a:cubicBezTo>
                    <a:pt x="334" y="0"/>
                    <a:pt x="1" y="734"/>
                    <a:pt x="434" y="1168"/>
                  </a:cubicBezTo>
                  <a:cubicBezTo>
                    <a:pt x="571" y="1304"/>
                    <a:pt x="737" y="1365"/>
                    <a:pt x="901" y="1365"/>
                  </a:cubicBezTo>
                  <a:cubicBezTo>
                    <a:pt x="1258" y="1365"/>
                    <a:pt x="1602" y="1079"/>
                    <a:pt x="1602" y="667"/>
                  </a:cubicBezTo>
                  <a:cubicBezTo>
                    <a:pt x="1602" y="300"/>
                    <a:pt x="1302" y="0"/>
                    <a:pt x="935"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102578;p122">
              <a:extLst>
                <a:ext uri="{FF2B5EF4-FFF2-40B4-BE49-F238E27FC236}">
                  <a16:creationId xmlns:a16="http://schemas.microsoft.com/office/drawing/2014/main" id="{A2553A7E-CD2C-430A-A955-B41123514F3F}"/>
                </a:ext>
              </a:extLst>
            </p:cNvPr>
            <p:cNvSpPr/>
            <p:nvPr/>
          </p:nvSpPr>
          <p:spPr>
            <a:xfrm>
              <a:off x="3391750" y="3709775"/>
              <a:ext cx="40075" cy="34125"/>
            </a:xfrm>
            <a:custGeom>
              <a:avLst/>
              <a:gdLst/>
              <a:ahLst/>
              <a:cxnLst/>
              <a:rect l="l" t="t" r="r" b="b"/>
              <a:pathLst>
                <a:path w="1603" h="1365" extrusionOk="0">
                  <a:moveTo>
                    <a:pt x="902" y="0"/>
                  </a:moveTo>
                  <a:cubicBezTo>
                    <a:pt x="301" y="0"/>
                    <a:pt x="1" y="734"/>
                    <a:pt x="435" y="1168"/>
                  </a:cubicBezTo>
                  <a:cubicBezTo>
                    <a:pt x="561" y="1304"/>
                    <a:pt x="720" y="1365"/>
                    <a:pt x="880" y="1365"/>
                  </a:cubicBezTo>
                  <a:cubicBezTo>
                    <a:pt x="1228" y="1365"/>
                    <a:pt x="1579" y="1079"/>
                    <a:pt x="1602" y="667"/>
                  </a:cubicBezTo>
                  <a:cubicBezTo>
                    <a:pt x="1602" y="300"/>
                    <a:pt x="1268" y="0"/>
                    <a:pt x="90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102579;p122">
              <a:extLst>
                <a:ext uri="{FF2B5EF4-FFF2-40B4-BE49-F238E27FC236}">
                  <a16:creationId xmlns:a16="http://schemas.microsoft.com/office/drawing/2014/main" id="{BDBBD0A7-1B47-40F7-827E-E1B77B81572B}"/>
                </a:ext>
              </a:extLst>
            </p:cNvPr>
            <p:cNvSpPr/>
            <p:nvPr/>
          </p:nvSpPr>
          <p:spPr>
            <a:xfrm>
              <a:off x="3441800" y="3719775"/>
              <a:ext cx="60900" cy="30050"/>
            </a:xfrm>
            <a:custGeom>
              <a:avLst/>
              <a:gdLst/>
              <a:ahLst/>
              <a:cxnLst/>
              <a:rect l="l" t="t" r="r" b="b"/>
              <a:pathLst>
                <a:path w="2436" h="1202" extrusionOk="0">
                  <a:moveTo>
                    <a:pt x="0" y="0"/>
                  </a:moveTo>
                  <a:cubicBezTo>
                    <a:pt x="0" y="301"/>
                    <a:pt x="100" y="601"/>
                    <a:pt x="301" y="868"/>
                  </a:cubicBezTo>
                  <a:cubicBezTo>
                    <a:pt x="401" y="968"/>
                    <a:pt x="567" y="1068"/>
                    <a:pt x="734" y="1135"/>
                  </a:cubicBezTo>
                  <a:cubicBezTo>
                    <a:pt x="868" y="1168"/>
                    <a:pt x="1034" y="1201"/>
                    <a:pt x="1201" y="1201"/>
                  </a:cubicBezTo>
                  <a:cubicBezTo>
                    <a:pt x="1368" y="1201"/>
                    <a:pt x="1535" y="1201"/>
                    <a:pt x="1668" y="1135"/>
                  </a:cubicBezTo>
                  <a:cubicBezTo>
                    <a:pt x="1835" y="1068"/>
                    <a:pt x="1968" y="1001"/>
                    <a:pt x="2102" y="868"/>
                  </a:cubicBezTo>
                  <a:cubicBezTo>
                    <a:pt x="2302" y="634"/>
                    <a:pt x="2435" y="334"/>
                    <a:pt x="2435" y="34"/>
                  </a:cubicBezTo>
                  <a:lnTo>
                    <a:pt x="2435" y="34"/>
                  </a:lnTo>
                  <a:cubicBezTo>
                    <a:pt x="2369" y="301"/>
                    <a:pt x="2202" y="567"/>
                    <a:pt x="1968" y="768"/>
                  </a:cubicBezTo>
                  <a:cubicBezTo>
                    <a:pt x="1768" y="934"/>
                    <a:pt x="1468" y="1001"/>
                    <a:pt x="1201" y="1001"/>
                  </a:cubicBezTo>
                  <a:cubicBezTo>
                    <a:pt x="934" y="1001"/>
                    <a:pt x="667" y="901"/>
                    <a:pt x="434" y="734"/>
                  </a:cubicBezTo>
                  <a:cubicBezTo>
                    <a:pt x="234" y="534"/>
                    <a:pt x="67" y="267"/>
                    <a:pt x="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102580;p122">
              <a:extLst>
                <a:ext uri="{FF2B5EF4-FFF2-40B4-BE49-F238E27FC236}">
                  <a16:creationId xmlns:a16="http://schemas.microsoft.com/office/drawing/2014/main" id="{957F785F-2578-4289-92CD-35BB63611FB6}"/>
                </a:ext>
              </a:extLst>
            </p:cNvPr>
            <p:cNvSpPr/>
            <p:nvPr/>
          </p:nvSpPr>
          <p:spPr>
            <a:xfrm>
              <a:off x="3655275" y="3630000"/>
              <a:ext cx="272725" cy="240425"/>
            </a:xfrm>
            <a:custGeom>
              <a:avLst/>
              <a:gdLst/>
              <a:ahLst/>
              <a:cxnLst/>
              <a:rect l="l" t="t" r="r" b="b"/>
              <a:pathLst>
                <a:path w="10909" h="9617" extrusionOk="0">
                  <a:moveTo>
                    <a:pt x="5456" y="1"/>
                  </a:moveTo>
                  <a:cubicBezTo>
                    <a:pt x="4491" y="1"/>
                    <a:pt x="3517" y="290"/>
                    <a:pt x="2669" y="889"/>
                  </a:cubicBezTo>
                  <a:cubicBezTo>
                    <a:pt x="501" y="2424"/>
                    <a:pt x="1" y="5426"/>
                    <a:pt x="1535" y="7594"/>
                  </a:cubicBezTo>
                  <a:cubicBezTo>
                    <a:pt x="2470" y="8915"/>
                    <a:pt x="3949" y="9617"/>
                    <a:pt x="5453" y="9617"/>
                  </a:cubicBezTo>
                  <a:cubicBezTo>
                    <a:pt x="6418" y="9617"/>
                    <a:pt x="7393" y="9328"/>
                    <a:pt x="8240" y="8728"/>
                  </a:cubicBezTo>
                  <a:cubicBezTo>
                    <a:pt x="10408" y="7194"/>
                    <a:pt x="10909" y="4192"/>
                    <a:pt x="9374" y="2024"/>
                  </a:cubicBezTo>
                  <a:cubicBezTo>
                    <a:pt x="8439" y="703"/>
                    <a:pt x="6960" y="1"/>
                    <a:pt x="545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102581;p122">
              <a:extLst>
                <a:ext uri="{FF2B5EF4-FFF2-40B4-BE49-F238E27FC236}">
                  <a16:creationId xmlns:a16="http://schemas.microsoft.com/office/drawing/2014/main" id="{3FEAC7C8-9AF1-4323-9554-EBE7237C737D}"/>
                </a:ext>
              </a:extLst>
            </p:cNvPr>
            <p:cNvSpPr/>
            <p:nvPr/>
          </p:nvSpPr>
          <p:spPr>
            <a:xfrm>
              <a:off x="3826225" y="3709775"/>
              <a:ext cx="39225" cy="34125"/>
            </a:xfrm>
            <a:custGeom>
              <a:avLst/>
              <a:gdLst/>
              <a:ahLst/>
              <a:cxnLst/>
              <a:rect l="l" t="t" r="r" b="b"/>
              <a:pathLst>
                <a:path w="1569" h="1365" extrusionOk="0">
                  <a:moveTo>
                    <a:pt x="902" y="0"/>
                  </a:moveTo>
                  <a:cubicBezTo>
                    <a:pt x="301" y="0"/>
                    <a:pt x="1" y="734"/>
                    <a:pt x="435" y="1168"/>
                  </a:cubicBezTo>
                  <a:cubicBezTo>
                    <a:pt x="561" y="1304"/>
                    <a:pt x="720" y="1365"/>
                    <a:pt x="879" y="1365"/>
                  </a:cubicBezTo>
                  <a:cubicBezTo>
                    <a:pt x="1224" y="1365"/>
                    <a:pt x="1569" y="1079"/>
                    <a:pt x="1569" y="667"/>
                  </a:cubicBezTo>
                  <a:cubicBezTo>
                    <a:pt x="1569" y="300"/>
                    <a:pt x="1269" y="0"/>
                    <a:pt x="90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102582;p122">
              <a:extLst>
                <a:ext uri="{FF2B5EF4-FFF2-40B4-BE49-F238E27FC236}">
                  <a16:creationId xmlns:a16="http://schemas.microsoft.com/office/drawing/2014/main" id="{C5923B58-6389-4E4B-BDAC-C4F81AE53B7F}"/>
                </a:ext>
              </a:extLst>
            </p:cNvPr>
            <p:cNvSpPr/>
            <p:nvPr/>
          </p:nvSpPr>
          <p:spPr>
            <a:xfrm>
              <a:off x="3711150" y="3709700"/>
              <a:ext cx="40050" cy="33575"/>
            </a:xfrm>
            <a:custGeom>
              <a:avLst/>
              <a:gdLst/>
              <a:ahLst/>
              <a:cxnLst/>
              <a:rect l="l" t="t" r="r" b="b"/>
              <a:pathLst>
                <a:path w="1602" h="1343" extrusionOk="0">
                  <a:moveTo>
                    <a:pt x="956" y="1"/>
                  </a:moveTo>
                  <a:cubicBezTo>
                    <a:pt x="938" y="1"/>
                    <a:pt x="920" y="2"/>
                    <a:pt x="901" y="3"/>
                  </a:cubicBezTo>
                  <a:cubicBezTo>
                    <a:pt x="301" y="3"/>
                    <a:pt x="1" y="737"/>
                    <a:pt x="434" y="1137"/>
                  </a:cubicBezTo>
                  <a:cubicBezTo>
                    <a:pt x="576" y="1279"/>
                    <a:pt x="747" y="1342"/>
                    <a:pt x="913" y="1342"/>
                  </a:cubicBezTo>
                  <a:cubicBezTo>
                    <a:pt x="1255" y="1342"/>
                    <a:pt x="1579" y="1074"/>
                    <a:pt x="1602" y="670"/>
                  </a:cubicBezTo>
                  <a:cubicBezTo>
                    <a:pt x="1602" y="320"/>
                    <a:pt x="1329" y="1"/>
                    <a:pt x="956"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102583;p122">
              <a:extLst>
                <a:ext uri="{FF2B5EF4-FFF2-40B4-BE49-F238E27FC236}">
                  <a16:creationId xmlns:a16="http://schemas.microsoft.com/office/drawing/2014/main" id="{371C322D-15B5-4DDE-AE2D-52A667A5D62F}"/>
                </a:ext>
              </a:extLst>
            </p:cNvPr>
            <p:cNvSpPr/>
            <p:nvPr/>
          </p:nvSpPr>
          <p:spPr>
            <a:xfrm>
              <a:off x="3758700" y="3728950"/>
              <a:ext cx="65900" cy="5025"/>
            </a:xfrm>
            <a:custGeom>
              <a:avLst/>
              <a:gdLst/>
              <a:ahLst/>
              <a:cxnLst/>
              <a:rect l="l" t="t" r="r" b="b"/>
              <a:pathLst>
                <a:path w="2636" h="201" extrusionOk="0">
                  <a:moveTo>
                    <a:pt x="1318" y="0"/>
                  </a:moveTo>
                  <a:cubicBezTo>
                    <a:pt x="876" y="0"/>
                    <a:pt x="434" y="34"/>
                    <a:pt x="0" y="100"/>
                  </a:cubicBezTo>
                  <a:cubicBezTo>
                    <a:pt x="434" y="167"/>
                    <a:pt x="876" y="200"/>
                    <a:pt x="1318" y="200"/>
                  </a:cubicBezTo>
                  <a:cubicBezTo>
                    <a:pt x="1760" y="200"/>
                    <a:pt x="2202" y="167"/>
                    <a:pt x="2635" y="100"/>
                  </a:cubicBezTo>
                  <a:cubicBezTo>
                    <a:pt x="2202" y="34"/>
                    <a:pt x="1760" y="0"/>
                    <a:pt x="131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102584;p122">
              <a:extLst>
                <a:ext uri="{FF2B5EF4-FFF2-40B4-BE49-F238E27FC236}">
                  <a16:creationId xmlns:a16="http://schemas.microsoft.com/office/drawing/2014/main" id="{192D9DA5-D0E1-4161-80A7-9812D51DCA68}"/>
                </a:ext>
              </a:extLst>
            </p:cNvPr>
            <p:cNvSpPr/>
            <p:nvPr/>
          </p:nvSpPr>
          <p:spPr>
            <a:xfrm>
              <a:off x="3973850" y="3629850"/>
              <a:ext cx="274375" cy="240450"/>
            </a:xfrm>
            <a:custGeom>
              <a:avLst/>
              <a:gdLst/>
              <a:ahLst/>
              <a:cxnLst/>
              <a:rect l="l" t="t" r="r" b="b"/>
              <a:pathLst>
                <a:path w="10975" h="9618" extrusionOk="0">
                  <a:moveTo>
                    <a:pt x="5517" y="0"/>
                  </a:moveTo>
                  <a:cubicBezTo>
                    <a:pt x="3745" y="0"/>
                    <a:pt x="2033" y="976"/>
                    <a:pt x="1201" y="2663"/>
                  </a:cubicBezTo>
                  <a:cubicBezTo>
                    <a:pt x="0" y="5032"/>
                    <a:pt x="968" y="7934"/>
                    <a:pt x="3336" y="9101"/>
                  </a:cubicBezTo>
                  <a:cubicBezTo>
                    <a:pt x="4027" y="9452"/>
                    <a:pt x="4765" y="9618"/>
                    <a:pt x="5491" y="9618"/>
                  </a:cubicBezTo>
                  <a:cubicBezTo>
                    <a:pt x="7251" y="9618"/>
                    <a:pt x="8947" y="8643"/>
                    <a:pt x="9774" y="6966"/>
                  </a:cubicBezTo>
                  <a:cubicBezTo>
                    <a:pt x="10975" y="4598"/>
                    <a:pt x="10007" y="1696"/>
                    <a:pt x="7639" y="495"/>
                  </a:cubicBezTo>
                  <a:cubicBezTo>
                    <a:pt x="6958" y="159"/>
                    <a:pt x="6232" y="0"/>
                    <a:pt x="5517"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102585;p122">
              <a:extLst>
                <a:ext uri="{FF2B5EF4-FFF2-40B4-BE49-F238E27FC236}">
                  <a16:creationId xmlns:a16="http://schemas.microsoft.com/office/drawing/2014/main" id="{E4ED7022-BE99-467C-801D-2585DB91F399}"/>
                </a:ext>
              </a:extLst>
            </p:cNvPr>
            <p:cNvSpPr/>
            <p:nvPr/>
          </p:nvSpPr>
          <p:spPr>
            <a:xfrm>
              <a:off x="4145625" y="3709775"/>
              <a:ext cx="40050" cy="34125"/>
            </a:xfrm>
            <a:custGeom>
              <a:avLst/>
              <a:gdLst/>
              <a:ahLst/>
              <a:cxnLst/>
              <a:rect l="l" t="t" r="r" b="b"/>
              <a:pathLst>
                <a:path w="1602" h="1365" extrusionOk="0">
                  <a:moveTo>
                    <a:pt x="901" y="0"/>
                  </a:moveTo>
                  <a:cubicBezTo>
                    <a:pt x="301" y="0"/>
                    <a:pt x="1" y="734"/>
                    <a:pt x="434" y="1168"/>
                  </a:cubicBezTo>
                  <a:cubicBezTo>
                    <a:pt x="571" y="1304"/>
                    <a:pt x="737" y="1365"/>
                    <a:pt x="901" y="1365"/>
                  </a:cubicBezTo>
                  <a:cubicBezTo>
                    <a:pt x="1258" y="1365"/>
                    <a:pt x="1602" y="1079"/>
                    <a:pt x="1602" y="667"/>
                  </a:cubicBezTo>
                  <a:cubicBezTo>
                    <a:pt x="1602" y="300"/>
                    <a:pt x="1302" y="0"/>
                    <a:pt x="90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102586;p122">
              <a:extLst>
                <a:ext uri="{FF2B5EF4-FFF2-40B4-BE49-F238E27FC236}">
                  <a16:creationId xmlns:a16="http://schemas.microsoft.com/office/drawing/2014/main" id="{3526058E-C3B2-4F29-841B-F097A0887AC4}"/>
                </a:ext>
              </a:extLst>
            </p:cNvPr>
            <p:cNvSpPr/>
            <p:nvPr/>
          </p:nvSpPr>
          <p:spPr>
            <a:xfrm>
              <a:off x="4030800" y="3709725"/>
              <a:ext cx="39800" cy="33550"/>
            </a:xfrm>
            <a:custGeom>
              <a:avLst/>
              <a:gdLst/>
              <a:ahLst/>
              <a:cxnLst/>
              <a:rect l="l" t="t" r="r" b="b"/>
              <a:pathLst>
                <a:path w="1592" h="1342" extrusionOk="0">
                  <a:moveTo>
                    <a:pt x="885" y="1"/>
                  </a:moveTo>
                  <a:cubicBezTo>
                    <a:pt x="310" y="1"/>
                    <a:pt x="0" y="712"/>
                    <a:pt x="424" y="1136"/>
                  </a:cubicBezTo>
                  <a:cubicBezTo>
                    <a:pt x="566" y="1278"/>
                    <a:pt x="740" y="1341"/>
                    <a:pt x="910" y="1341"/>
                  </a:cubicBezTo>
                  <a:cubicBezTo>
                    <a:pt x="1259" y="1341"/>
                    <a:pt x="1592" y="1073"/>
                    <a:pt x="1592" y="669"/>
                  </a:cubicBezTo>
                  <a:cubicBezTo>
                    <a:pt x="1592" y="302"/>
                    <a:pt x="1291" y="2"/>
                    <a:pt x="924" y="2"/>
                  </a:cubicBezTo>
                  <a:cubicBezTo>
                    <a:pt x="911" y="1"/>
                    <a:pt x="898" y="1"/>
                    <a:pt x="88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102587;p122">
              <a:extLst>
                <a:ext uri="{FF2B5EF4-FFF2-40B4-BE49-F238E27FC236}">
                  <a16:creationId xmlns:a16="http://schemas.microsoft.com/office/drawing/2014/main" id="{38B40D4F-94D1-490B-A2EE-7A842C4C3603}"/>
                </a:ext>
              </a:extLst>
            </p:cNvPr>
            <p:cNvSpPr/>
            <p:nvPr/>
          </p:nvSpPr>
          <p:spPr>
            <a:xfrm>
              <a:off x="4080575" y="3722275"/>
              <a:ext cx="60900" cy="12525"/>
            </a:xfrm>
            <a:custGeom>
              <a:avLst/>
              <a:gdLst/>
              <a:ahLst/>
              <a:cxnLst/>
              <a:rect l="l" t="t" r="r" b="b"/>
              <a:pathLst>
                <a:path w="2436" h="501" extrusionOk="0">
                  <a:moveTo>
                    <a:pt x="1235" y="0"/>
                  </a:moveTo>
                  <a:cubicBezTo>
                    <a:pt x="768" y="0"/>
                    <a:pt x="334" y="167"/>
                    <a:pt x="1" y="501"/>
                  </a:cubicBezTo>
                  <a:cubicBezTo>
                    <a:pt x="201" y="434"/>
                    <a:pt x="401" y="401"/>
                    <a:pt x="601" y="367"/>
                  </a:cubicBezTo>
                  <a:cubicBezTo>
                    <a:pt x="801" y="334"/>
                    <a:pt x="1002" y="317"/>
                    <a:pt x="1206" y="317"/>
                  </a:cubicBezTo>
                  <a:cubicBezTo>
                    <a:pt x="1410" y="317"/>
                    <a:pt x="1619" y="334"/>
                    <a:pt x="1836" y="367"/>
                  </a:cubicBezTo>
                  <a:cubicBezTo>
                    <a:pt x="2036" y="401"/>
                    <a:pt x="2236" y="434"/>
                    <a:pt x="2436" y="501"/>
                  </a:cubicBezTo>
                  <a:cubicBezTo>
                    <a:pt x="2269" y="334"/>
                    <a:pt x="2102" y="234"/>
                    <a:pt x="1869" y="134"/>
                  </a:cubicBezTo>
                  <a:cubicBezTo>
                    <a:pt x="1669" y="67"/>
                    <a:pt x="1435" y="34"/>
                    <a:pt x="1235"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102588;p122">
              <a:extLst>
                <a:ext uri="{FF2B5EF4-FFF2-40B4-BE49-F238E27FC236}">
                  <a16:creationId xmlns:a16="http://schemas.microsoft.com/office/drawing/2014/main" id="{8C66F4B7-3141-4885-8158-BD851B44D35D}"/>
                </a:ext>
              </a:extLst>
            </p:cNvPr>
            <p:cNvSpPr/>
            <p:nvPr/>
          </p:nvSpPr>
          <p:spPr>
            <a:xfrm>
              <a:off x="4299075" y="3630550"/>
              <a:ext cx="263550" cy="240200"/>
            </a:xfrm>
            <a:custGeom>
              <a:avLst/>
              <a:gdLst/>
              <a:ahLst/>
              <a:cxnLst/>
              <a:rect l="l" t="t" r="r" b="b"/>
              <a:pathLst>
                <a:path w="10542" h="9608" extrusionOk="0">
                  <a:moveTo>
                    <a:pt x="5258" y="0"/>
                  </a:moveTo>
                  <a:cubicBezTo>
                    <a:pt x="4028" y="0"/>
                    <a:pt x="2802" y="467"/>
                    <a:pt x="1868" y="1401"/>
                  </a:cubicBezTo>
                  <a:cubicBezTo>
                    <a:pt x="0" y="3269"/>
                    <a:pt x="0" y="6305"/>
                    <a:pt x="1868" y="8206"/>
                  </a:cubicBezTo>
                  <a:cubicBezTo>
                    <a:pt x="2802" y="9140"/>
                    <a:pt x="4028" y="9607"/>
                    <a:pt x="5258" y="9607"/>
                  </a:cubicBezTo>
                  <a:cubicBezTo>
                    <a:pt x="6488" y="9607"/>
                    <a:pt x="7723" y="9140"/>
                    <a:pt x="8673" y="8206"/>
                  </a:cubicBezTo>
                  <a:cubicBezTo>
                    <a:pt x="10541" y="6305"/>
                    <a:pt x="10541" y="3269"/>
                    <a:pt x="8673" y="1401"/>
                  </a:cubicBezTo>
                  <a:cubicBezTo>
                    <a:pt x="7723" y="467"/>
                    <a:pt x="6488" y="0"/>
                    <a:pt x="525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102589;p122">
              <a:extLst>
                <a:ext uri="{FF2B5EF4-FFF2-40B4-BE49-F238E27FC236}">
                  <a16:creationId xmlns:a16="http://schemas.microsoft.com/office/drawing/2014/main" id="{162EF259-4153-4941-B3CD-ACD518DC3F71}"/>
                </a:ext>
              </a:extLst>
            </p:cNvPr>
            <p:cNvSpPr/>
            <p:nvPr/>
          </p:nvSpPr>
          <p:spPr>
            <a:xfrm>
              <a:off x="4465025" y="3709775"/>
              <a:ext cx="40050" cy="34125"/>
            </a:xfrm>
            <a:custGeom>
              <a:avLst/>
              <a:gdLst/>
              <a:ahLst/>
              <a:cxnLst/>
              <a:rect l="l" t="t" r="r" b="b"/>
              <a:pathLst>
                <a:path w="1602" h="1365" extrusionOk="0">
                  <a:moveTo>
                    <a:pt x="935" y="0"/>
                  </a:moveTo>
                  <a:cubicBezTo>
                    <a:pt x="334" y="0"/>
                    <a:pt x="1" y="734"/>
                    <a:pt x="434" y="1168"/>
                  </a:cubicBezTo>
                  <a:cubicBezTo>
                    <a:pt x="571" y="1304"/>
                    <a:pt x="737" y="1365"/>
                    <a:pt x="901" y="1365"/>
                  </a:cubicBezTo>
                  <a:cubicBezTo>
                    <a:pt x="1257" y="1365"/>
                    <a:pt x="1602" y="1079"/>
                    <a:pt x="1602" y="667"/>
                  </a:cubicBezTo>
                  <a:cubicBezTo>
                    <a:pt x="1602" y="300"/>
                    <a:pt x="1301" y="0"/>
                    <a:pt x="935"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102590;p122">
              <a:extLst>
                <a:ext uri="{FF2B5EF4-FFF2-40B4-BE49-F238E27FC236}">
                  <a16:creationId xmlns:a16="http://schemas.microsoft.com/office/drawing/2014/main" id="{FE4DC94C-070B-4F46-9943-92454AC828D6}"/>
                </a:ext>
              </a:extLst>
            </p:cNvPr>
            <p:cNvSpPr/>
            <p:nvPr/>
          </p:nvSpPr>
          <p:spPr>
            <a:xfrm>
              <a:off x="4350775" y="3709775"/>
              <a:ext cx="40050" cy="34125"/>
            </a:xfrm>
            <a:custGeom>
              <a:avLst/>
              <a:gdLst/>
              <a:ahLst/>
              <a:cxnLst/>
              <a:rect l="l" t="t" r="r" b="b"/>
              <a:pathLst>
                <a:path w="1602" h="1365" extrusionOk="0">
                  <a:moveTo>
                    <a:pt x="901" y="0"/>
                  </a:moveTo>
                  <a:cubicBezTo>
                    <a:pt x="301" y="0"/>
                    <a:pt x="1" y="734"/>
                    <a:pt x="434" y="1168"/>
                  </a:cubicBezTo>
                  <a:cubicBezTo>
                    <a:pt x="560" y="1304"/>
                    <a:pt x="719" y="1365"/>
                    <a:pt x="879" y="1365"/>
                  </a:cubicBezTo>
                  <a:cubicBezTo>
                    <a:pt x="1227" y="1365"/>
                    <a:pt x="1579" y="1079"/>
                    <a:pt x="1602" y="667"/>
                  </a:cubicBezTo>
                  <a:cubicBezTo>
                    <a:pt x="1602" y="300"/>
                    <a:pt x="1268" y="0"/>
                    <a:pt x="90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102591;p122">
              <a:extLst>
                <a:ext uri="{FF2B5EF4-FFF2-40B4-BE49-F238E27FC236}">
                  <a16:creationId xmlns:a16="http://schemas.microsoft.com/office/drawing/2014/main" id="{0671769A-B8F0-48CC-98DF-533077209CC0}"/>
                </a:ext>
              </a:extLst>
            </p:cNvPr>
            <p:cNvSpPr/>
            <p:nvPr/>
          </p:nvSpPr>
          <p:spPr>
            <a:xfrm>
              <a:off x="4399975" y="3719775"/>
              <a:ext cx="61750" cy="30050"/>
            </a:xfrm>
            <a:custGeom>
              <a:avLst/>
              <a:gdLst/>
              <a:ahLst/>
              <a:cxnLst/>
              <a:rect l="l" t="t" r="r" b="b"/>
              <a:pathLst>
                <a:path w="2470" h="1202" extrusionOk="0">
                  <a:moveTo>
                    <a:pt x="1268" y="0"/>
                  </a:moveTo>
                  <a:cubicBezTo>
                    <a:pt x="1101" y="0"/>
                    <a:pt x="935" y="34"/>
                    <a:pt x="768" y="67"/>
                  </a:cubicBezTo>
                  <a:cubicBezTo>
                    <a:pt x="634" y="134"/>
                    <a:pt x="468" y="234"/>
                    <a:pt x="368" y="334"/>
                  </a:cubicBezTo>
                  <a:cubicBezTo>
                    <a:pt x="134" y="567"/>
                    <a:pt x="1" y="868"/>
                    <a:pt x="1" y="1168"/>
                  </a:cubicBezTo>
                  <a:cubicBezTo>
                    <a:pt x="101" y="901"/>
                    <a:pt x="268" y="634"/>
                    <a:pt x="468" y="467"/>
                  </a:cubicBezTo>
                  <a:cubicBezTo>
                    <a:pt x="701" y="267"/>
                    <a:pt x="968" y="201"/>
                    <a:pt x="1235" y="201"/>
                  </a:cubicBezTo>
                  <a:cubicBezTo>
                    <a:pt x="1535" y="201"/>
                    <a:pt x="1802" y="301"/>
                    <a:pt x="2002" y="467"/>
                  </a:cubicBezTo>
                  <a:cubicBezTo>
                    <a:pt x="2236" y="668"/>
                    <a:pt x="2369" y="934"/>
                    <a:pt x="2469" y="1201"/>
                  </a:cubicBezTo>
                  <a:cubicBezTo>
                    <a:pt x="2469" y="901"/>
                    <a:pt x="2369" y="601"/>
                    <a:pt x="2169" y="367"/>
                  </a:cubicBezTo>
                  <a:cubicBezTo>
                    <a:pt x="2035" y="234"/>
                    <a:pt x="1902" y="134"/>
                    <a:pt x="1735" y="67"/>
                  </a:cubicBezTo>
                  <a:cubicBezTo>
                    <a:pt x="1568" y="34"/>
                    <a:pt x="1435" y="0"/>
                    <a:pt x="126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102592;p122">
              <a:extLst>
                <a:ext uri="{FF2B5EF4-FFF2-40B4-BE49-F238E27FC236}">
                  <a16:creationId xmlns:a16="http://schemas.microsoft.com/office/drawing/2014/main" id="{20EFFAE2-0D3A-4A22-9311-0B8FA3AEE7F9}"/>
                </a:ext>
              </a:extLst>
            </p:cNvPr>
            <p:cNvSpPr/>
            <p:nvPr/>
          </p:nvSpPr>
          <p:spPr>
            <a:xfrm>
              <a:off x="2968950" y="4139250"/>
              <a:ext cx="1645375" cy="176800"/>
            </a:xfrm>
            <a:custGeom>
              <a:avLst/>
              <a:gdLst/>
              <a:ahLst/>
              <a:cxnLst/>
              <a:rect l="l" t="t" r="r" b="b"/>
              <a:pathLst>
                <a:path w="65815" h="7072" extrusionOk="0">
                  <a:moveTo>
                    <a:pt x="65614" y="234"/>
                  </a:moveTo>
                  <a:lnTo>
                    <a:pt x="65614" y="6872"/>
                  </a:lnTo>
                  <a:lnTo>
                    <a:pt x="201" y="6872"/>
                  </a:lnTo>
                  <a:lnTo>
                    <a:pt x="201" y="234"/>
                  </a:lnTo>
                  <a:close/>
                  <a:moveTo>
                    <a:pt x="1" y="0"/>
                  </a:moveTo>
                  <a:lnTo>
                    <a:pt x="1" y="7072"/>
                  </a:lnTo>
                  <a:lnTo>
                    <a:pt x="65814" y="7072"/>
                  </a:lnTo>
                  <a:lnTo>
                    <a:pt x="65814"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102593;p122">
              <a:extLst>
                <a:ext uri="{FF2B5EF4-FFF2-40B4-BE49-F238E27FC236}">
                  <a16:creationId xmlns:a16="http://schemas.microsoft.com/office/drawing/2014/main" id="{482DAC95-6F87-4C46-8D8C-F567B354E03B}"/>
                </a:ext>
              </a:extLst>
            </p:cNvPr>
            <p:cNvSpPr/>
            <p:nvPr/>
          </p:nvSpPr>
          <p:spPr>
            <a:xfrm>
              <a:off x="3431800" y="4401925"/>
              <a:ext cx="728875" cy="215175"/>
            </a:xfrm>
            <a:custGeom>
              <a:avLst/>
              <a:gdLst/>
              <a:ahLst/>
              <a:cxnLst/>
              <a:rect l="l" t="t" r="r" b="b"/>
              <a:pathLst>
                <a:path w="29155" h="8607" extrusionOk="0">
                  <a:moveTo>
                    <a:pt x="0" y="1"/>
                  </a:moveTo>
                  <a:lnTo>
                    <a:pt x="0" y="8607"/>
                  </a:lnTo>
                  <a:lnTo>
                    <a:pt x="29154" y="8607"/>
                  </a:lnTo>
                  <a:lnTo>
                    <a:pt x="291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102594;p122">
              <a:extLst>
                <a:ext uri="{FF2B5EF4-FFF2-40B4-BE49-F238E27FC236}">
                  <a16:creationId xmlns:a16="http://schemas.microsoft.com/office/drawing/2014/main" id="{6A42DF5B-87B1-4DFB-931B-19C44151EE3B}"/>
                </a:ext>
              </a:extLst>
            </p:cNvPr>
            <p:cNvSpPr/>
            <p:nvPr/>
          </p:nvSpPr>
          <p:spPr>
            <a:xfrm>
              <a:off x="3581900" y="4469475"/>
              <a:ext cx="63400" cy="82575"/>
            </a:xfrm>
            <a:custGeom>
              <a:avLst/>
              <a:gdLst/>
              <a:ahLst/>
              <a:cxnLst/>
              <a:rect l="l" t="t" r="r" b="b"/>
              <a:pathLst>
                <a:path w="2536" h="3303" extrusionOk="0">
                  <a:moveTo>
                    <a:pt x="1301" y="0"/>
                  </a:moveTo>
                  <a:cubicBezTo>
                    <a:pt x="1001" y="0"/>
                    <a:pt x="734" y="101"/>
                    <a:pt x="501" y="234"/>
                  </a:cubicBezTo>
                  <a:cubicBezTo>
                    <a:pt x="267" y="401"/>
                    <a:pt x="134" y="634"/>
                    <a:pt x="134" y="934"/>
                  </a:cubicBezTo>
                  <a:cubicBezTo>
                    <a:pt x="134" y="1035"/>
                    <a:pt x="167" y="1168"/>
                    <a:pt x="234" y="1301"/>
                  </a:cubicBezTo>
                  <a:cubicBezTo>
                    <a:pt x="334" y="1435"/>
                    <a:pt x="467" y="1568"/>
                    <a:pt x="667" y="1668"/>
                  </a:cubicBezTo>
                  <a:cubicBezTo>
                    <a:pt x="834" y="1735"/>
                    <a:pt x="1034" y="1802"/>
                    <a:pt x="1235" y="1835"/>
                  </a:cubicBezTo>
                  <a:cubicBezTo>
                    <a:pt x="1468" y="1869"/>
                    <a:pt x="1668" y="1935"/>
                    <a:pt x="1868" y="2035"/>
                  </a:cubicBezTo>
                  <a:cubicBezTo>
                    <a:pt x="1935" y="2069"/>
                    <a:pt x="1968" y="2135"/>
                    <a:pt x="2002" y="2202"/>
                  </a:cubicBezTo>
                  <a:cubicBezTo>
                    <a:pt x="2035" y="2235"/>
                    <a:pt x="2068" y="2269"/>
                    <a:pt x="2068" y="2336"/>
                  </a:cubicBezTo>
                  <a:cubicBezTo>
                    <a:pt x="2035" y="2469"/>
                    <a:pt x="1968" y="2602"/>
                    <a:pt x="1868" y="2669"/>
                  </a:cubicBezTo>
                  <a:cubicBezTo>
                    <a:pt x="1702" y="2769"/>
                    <a:pt x="1501" y="2836"/>
                    <a:pt x="1268" y="2836"/>
                  </a:cubicBezTo>
                  <a:cubicBezTo>
                    <a:pt x="968" y="2803"/>
                    <a:pt x="667" y="2702"/>
                    <a:pt x="401" y="2469"/>
                  </a:cubicBezTo>
                  <a:cubicBezTo>
                    <a:pt x="356" y="2439"/>
                    <a:pt x="304" y="2422"/>
                    <a:pt x="252" y="2422"/>
                  </a:cubicBezTo>
                  <a:cubicBezTo>
                    <a:pt x="187" y="2422"/>
                    <a:pt x="122" y="2447"/>
                    <a:pt x="67" y="2502"/>
                  </a:cubicBezTo>
                  <a:cubicBezTo>
                    <a:pt x="0" y="2636"/>
                    <a:pt x="34" y="2769"/>
                    <a:pt x="134" y="2836"/>
                  </a:cubicBezTo>
                  <a:cubicBezTo>
                    <a:pt x="467" y="3136"/>
                    <a:pt x="868" y="3270"/>
                    <a:pt x="1301" y="3303"/>
                  </a:cubicBezTo>
                  <a:cubicBezTo>
                    <a:pt x="1601" y="3303"/>
                    <a:pt x="1902" y="3203"/>
                    <a:pt x="2135" y="3036"/>
                  </a:cubicBezTo>
                  <a:cubicBezTo>
                    <a:pt x="2369" y="2869"/>
                    <a:pt x="2535" y="2602"/>
                    <a:pt x="2535" y="2336"/>
                  </a:cubicBezTo>
                  <a:cubicBezTo>
                    <a:pt x="2535" y="2202"/>
                    <a:pt x="2502" y="2069"/>
                    <a:pt x="2435" y="1935"/>
                  </a:cubicBezTo>
                  <a:cubicBezTo>
                    <a:pt x="2302" y="1768"/>
                    <a:pt x="2135" y="1635"/>
                    <a:pt x="1968" y="1568"/>
                  </a:cubicBezTo>
                  <a:cubicBezTo>
                    <a:pt x="1768" y="1468"/>
                    <a:pt x="1535" y="1401"/>
                    <a:pt x="1335" y="1368"/>
                  </a:cubicBezTo>
                  <a:cubicBezTo>
                    <a:pt x="1134" y="1335"/>
                    <a:pt x="934" y="1268"/>
                    <a:pt x="768" y="1168"/>
                  </a:cubicBezTo>
                  <a:cubicBezTo>
                    <a:pt x="701" y="1135"/>
                    <a:pt x="667" y="1101"/>
                    <a:pt x="634" y="1035"/>
                  </a:cubicBezTo>
                  <a:cubicBezTo>
                    <a:pt x="601" y="1001"/>
                    <a:pt x="601" y="968"/>
                    <a:pt x="601" y="934"/>
                  </a:cubicBezTo>
                  <a:cubicBezTo>
                    <a:pt x="601" y="801"/>
                    <a:pt x="667" y="701"/>
                    <a:pt x="768" y="634"/>
                  </a:cubicBezTo>
                  <a:cubicBezTo>
                    <a:pt x="934" y="534"/>
                    <a:pt x="1101" y="467"/>
                    <a:pt x="1301" y="467"/>
                  </a:cubicBezTo>
                  <a:cubicBezTo>
                    <a:pt x="1568" y="501"/>
                    <a:pt x="1802" y="601"/>
                    <a:pt x="2035" y="768"/>
                  </a:cubicBezTo>
                  <a:cubicBezTo>
                    <a:pt x="2080" y="796"/>
                    <a:pt x="2123" y="808"/>
                    <a:pt x="2164" y="808"/>
                  </a:cubicBezTo>
                  <a:cubicBezTo>
                    <a:pt x="2367" y="808"/>
                    <a:pt x="2497" y="506"/>
                    <a:pt x="2302" y="367"/>
                  </a:cubicBezTo>
                  <a:cubicBezTo>
                    <a:pt x="2002" y="167"/>
                    <a:pt x="1668" y="34"/>
                    <a:pt x="13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102595;p122">
              <a:extLst>
                <a:ext uri="{FF2B5EF4-FFF2-40B4-BE49-F238E27FC236}">
                  <a16:creationId xmlns:a16="http://schemas.microsoft.com/office/drawing/2014/main" id="{40B7C016-49A9-4A25-B002-A0B6D6F6C57A}"/>
                </a:ext>
              </a:extLst>
            </p:cNvPr>
            <p:cNvSpPr/>
            <p:nvPr/>
          </p:nvSpPr>
          <p:spPr>
            <a:xfrm>
              <a:off x="3662775" y="4471975"/>
              <a:ext cx="66750" cy="80075"/>
            </a:xfrm>
            <a:custGeom>
              <a:avLst/>
              <a:gdLst/>
              <a:ahLst/>
              <a:cxnLst/>
              <a:rect l="l" t="t" r="r" b="b"/>
              <a:pathLst>
                <a:path w="2670" h="3203" extrusionOk="0">
                  <a:moveTo>
                    <a:pt x="268" y="1"/>
                  </a:moveTo>
                  <a:cubicBezTo>
                    <a:pt x="101" y="1"/>
                    <a:pt x="1" y="101"/>
                    <a:pt x="1" y="234"/>
                  </a:cubicBezTo>
                  <a:lnTo>
                    <a:pt x="1" y="1869"/>
                  </a:lnTo>
                  <a:cubicBezTo>
                    <a:pt x="1" y="2602"/>
                    <a:pt x="601" y="3203"/>
                    <a:pt x="1335" y="3203"/>
                  </a:cubicBezTo>
                  <a:cubicBezTo>
                    <a:pt x="2069" y="3203"/>
                    <a:pt x="2670" y="2602"/>
                    <a:pt x="2670" y="1869"/>
                  </a:cubicBezTo>
                  <a:lnTo>
                    <a:pt x="2670" y="234"/>
                  </a:lnTo>
                  <a:cubicBezTo>
                    <a:pt x="2670" y="101"/>
                    <a:pt x="2536" y="1"/>
                    <a:pt x="2403" y="1"/>
                  </a:cubicBezTo>
                  <a:cubicBezTo>
                    <a:pt x="2269" y="1"/>
                    <a:pt x="2136" y="101"/>
                    <a:pt x="2136" y="234"/>
                  </a:cubicBezTo>
                  <a:lnTo>
                    <a:pt x="2136" y="1869"/>
                  </a:lnTo>
                  <a:cubicBezTo>
                    <a:pt x="2236" y="2352"/>
                    <a:pt x="1777" y="2594"/>
                    <a:pt x="1319" y="2594"/>
                  </a:cubicBezTo>
                  <a:cubicBezTo>
                    <a:pt x="860" y="2594"/>
                    <a:pt x="401" y="2352"/>
                    <a:pt x="501" y="1869"/>
                  </a:cubicBezTo>
                  <a:lnTo>
                    <a:pt x="501" y="234"/>
                  </a:lnTo>
                  <a:cubicBezTo>
                    <a:pt x="501" y="101"/>
                    <a:pt x="401" y="1"/>
                    <a:pt x="2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102596;p122">
              <a:extLst>
                <a:ext uri="{FF2B5EF4-FFF2-40B4-BE49-F238E27FC236}">
                  <a16:creationId xmlns:a16="http://schemas.microsoft.com/office/drawing/2014/main" id="{EAF10607-C632-49C0-A849-61FED123FF19}"/>
                </a:ext>
              </a:extLst>
            </p:cNvPr>
            <p:cNvSpPr/>
            <p:nvPr/>
          </p:nvSpPr>
          <p:spPr>
            <a:xfrm>
              <a:off x="3756175" y="4471975"/>
              <a:ext cx="60925" cy="80075"/>
            </a:xfrm>
            <a:custGeom>
              <a:avLst/>
              <a:gdLst/>
              <a:ahLst/>
              <a:cxnLst/>
              <a:rect l="l" t="t" r="r" b="b"/>
              <a:pathLst>
                <a:path w="2437" h="3203" extrusionOk="0">
                  <a:moveTo>
                    <a:pt x="902" y="501"/>
                  </a:moveTo>
                  <a:cubicBezTo>
                    <a:pt x="1102" y="501"/>
                    <a:pt x="1269" y="668"/>
                    <a:pt x="1269" y="868"/>
                  </a:cubicBezTo>
                  <a:cubicBezTo>
                    <a:pt x="1269" y="1068"/>
                    <a:pt x="1102" y="1235"/>
                    <a:pt x="902" y="1235"/>
                  </a:cubicBezTo>
                  <a:lnTo>
                    <a:pt x="501" y="1235"/>
                  </a:lnTo>
                  <a:lnTo>
                    <a:pt x="501" y="501"/>
                  </a:lnTo>
                  <a:close/>
                  <a:moveTo>
                    <a:pt x="1068" y="1735"/>
                  </a:moveTo>
                  <a:cubicBezTo>
                    <a:pt x="1702" y="1735"/>
                    <a:pt x="1702" y="2703"/>
                    <a:pt x="1068" y="2703"/>
                  </a:cubicBezTo>
                  <a:lnTo>
                    <a:pt x="501" y="2703"/>
                  </a:lnTo>
                  <a:lnTo>
                    <a:pt x="501" y="1735"/>
                  </a:lnTo>
                  <a:close/>
                  <a:moveTo>
                    <a:pt x="234" y="1"/>
                  </a:moveTo>
                  <a:cubicBezTo>
                    <a:pt x="101" y="1"/>
                    <a:pt x="1" y="101"/>
                    <a:pt x="1" y="234"/>
                  </a:cubicBezTo>
                  <a:lnTo>
                    <a:pt x="1" y="2969"/>
                  </a:lnTo>
                  <a:cubicBezTo>
                    <a:pt x="1" y="3103"/>
                    <a:pt x="101" y="3203"/>
                    <a:pt x="234" y="3203"/>
                  </a:cubicBezTo>
                  <a:lnTo>
                    <a:pt x="1068" y="3203"/>
                  </a:lnTo>
                  <a:cubicBezTo>
                    <a:pt x="2069" y="3203"/>
                    <a:pt x="2436" y="1902"/>
                    <a:pt x="1602" y="1402"/>
                  </a:cubicBezTo>
                  <a:cubicBezTo>
                    <a:pt x="2036" y="801"/>
                    <a:pt x="1602" y="1"/>
                    <a:pt x="9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102597;p122">
              <a:extLst>
                <a:ext uri="{FF2B5EF4-FFF2-40B4-BE49-F238E27FC236}">
                  <a16:creationId xmlns:a16="http://schemas.microsoft.com/office/drawing/2014/main" id="{F71E51C5-7EDE-431B-B4DF-75616DD228E4}"/>
                </a:ext>
              </a:extLst>
            </p:cNvPr>
            <p:cNvSpPr/>
            <p:nvPr/>
          </p:nvSpPr>
          <p:spPr>
            <a:xfrm>
              <a:off x="3824575" y="4471975"/>
              <a:ext cx="68400" cy="80075"/>
            </a:xfrm>
            <a:custGeom>
              <a:avLst/>
              <a:gdLst/>
              <a:ahLst/>
              <a:cxnLst/>
              <a:rect l="l" t="t" r="r" b="b"/>
              <a:pathLst>
                <a:path w="2736" h="3203" extrusionOk="0">
                  <a:moveTo>
                    <a:pt x="234" y="1"/>
                  </a:moveTo>
                  <a:cubicBezTo>
                    <a:pt x="100" y="1"/>
                    <a:pt x="0" y="101"/>
                    <a:pt x="0" y="234"/>
                  </a:cubicBezTo>
                  <a:lnTo>
                    <a:pt x="0" y="2969"/>
                  </a:lnTo>
                  <a:cubicBezTo>
                    <a:pt x="0" y="3103"/>
                    <a:pt x="100" y="3203"/>
                    <a:pt x="234" y="3203"/>
                  </a:cubicBezTo>
                  <a:cubicBezTo>
                    <a:pt x="401" y="3203"/>
                    <a:pt x="501" y="3103"/>
                    <a:pt x="501" y="2969"/>
                  </a:cubicBezTo>
                  <a:lnTo>
                    <a:pt x="501" y="1035"/>
                  </a:lnTo>
                  <a:lnTo>
                    <a:pt x="1168" y="1935"/>
                  </a:lnTo>
                  <a:cubicBezTo>
                    <a:pt x="1201" y="2002"/>
                    <a:pt x="1301" y="2035"/>
                    <a:pt x="1368" y="2035"/>
                  </a:cubicBezTo>
                  <a:cubicBezTo>
                    <a:pt x="1435" y="2035"/>
                    <a:pt x="1535" y="2002"/>
                    <a:pt x="1568" y="1935"/>
                  </a:cubicBezTo>
                  <a:lnTo>
                    <a:pt x="2235" y="1035"/>
                  </a:lnTo>
                  <a:lnTo>
                    <a:pt x="2235" y="2969"/>
                  </a:lnTo>
                  <a:cubicBezTo>
                    <a:pt x="2235" y="3103"/>
                    <a:pt x="2335" y="3203"/>
                    <a:pt x="2502" y="3203"/>
                  </a:cubicBezTo>
                  <a:cubicBezTo>
                    <a:pt x="2635" y="3203"/>
                    <a:pt x="2736" y="3103"/>
                    <a:pt x="2736" y="2969"/>
                  </a:cubicBezTo>
                  <a:lnTo>
                    <a:pt x="2736" y="234"/>
                  </a:lnTo>
                  <a:cubicBezTo>
                    <a:pt x="2736" y="101"/>
                    <a:pt x="2635" y="1"/>
                    <a:pt x="2469" y="1"/>
                  </a:cubicBezTo>
                  <a:cubicBezTo>
                    <a:pt x="2402" y="1"/>
                    <a:pt x="2335" y="34"/>
                    <a:pt x="2269" y="101"/>
                  </a:cubicBezTo>
                  <a:lnTo>
                    <a:pt x="1368" y="1368"/>
                  </a:lnTo>
                  <a:lnTo>
                    <a:pt x="434" y="101"/>
                  </a:lnTo>
                  <a:cubicBezTo>
                    <a:pt x="401" y="34"/>
                    <a:pt x="334" y="1"/>
                    <a:pt x="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102598;p122">
              <a:extLst>
                <a:ext uri="{FF2B5EF4-FFF2-40B4-BE49-F238E27FC236}">
                  <a16:creationId xmlns:a16="http://schemas.microsoft.com/office/drawing/2014/main" id="{FE8F9CCD-6582-4D33-8045-8F095D768DB1}"/>
                </a:ext>
              </a:extLst>
            </p:cNvPr>
            <p:cNvSpPr/>
            <p:nvPr/>
          </p:nvSpPr>
          <p:spPr>
            <a:xfrm>
              <a:off x="3921300" y="4471975"/>
              <a:ext cx="12550" cy="80075"/>
            </a:xfrm>
            <a:custGeom>
              <a:avLst/>
              <a:gdLst/>
              <a:ahLst/>
              <a:cxnLst/>
              <a:rect l="l" t="t" r="r" b="b"/>
              <a:pathLst>
                <a:path w="502" h="3203" extrusionOk="0">
                  <a:moveTo>
                    <a:pt x="268" y="1"/>
                  </a:moveTo>
                  <a:cubicBezTo>
                    <a:pt x="101" y="1"/>
                    <a:pt x="1" y="101"/>
                    <a:pt x="1" y="234"/>
                  </a:cubicBezTo>
                  <a:lnTo>
                    <a:pt x="1" y="2969"/>
                  </a:lnTo>
                  <a:cubicBezTo>
                    <a:pt x="1" y="3103"/>
                    <a:pt x="101" y="3203"/>
                    <a:pt x="268" y="3203"/>
                  </a:cubicBezTo>
                  <a:cubicBezTo>
                    <a:pt x="401" y="3203"/>
                    <a:pt x="501" y="3103"/>
                    <a:pt x="501" y="2969"/>
                  </a:cubicBezTo>
                  <a:lnTo>
                    <a:pt x="501" y="234"/>
                  </a:lnTo>
                  <a:cubicBezTo>
                    <a:pt x="501" y="101"/>
                    <a:pt x="401" y="1"/>
                    <a:pt x="2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102599;p122">
              <a:extLst>
                <a:ext uri="{FF2B5EF4-FFF2-40B4-BE49-F238E27FC236}">
                  <a16:creationId xmlns:a16="http://schemas.microsoft.com/office/drawing/2014/main" id="{C6AA2F9D-1D1A-4F35-A3C5-108369CB3D55}"/>
                </a:ext>
              </a:extLst>
            </p:cNvPr>
            <p:cNvSpPr/>
            <p:nvPr/>
          </p:nvSpPr>
          <p:spPr>
            <a:xfrm>
              <a:off x="3949650" y="4471975"/>
              <a:ext cx="61750" cy="80075"/>
            </a:xfrm>
            <a:custGeom>
              <a:avLst/>
              <a:gdLst/>
              <a:ahLst/>
              <a:cxnLst/>
              <a:rect l="l" t="t" r="r" b="b"/>
              <a:pathLst>
                <a:path w="2470" h="3203" extrusionOk="0">
                  <a:moveTo>
                    <a:pt x="234" y="1"/>
                  </a:moveTo>
                  <a:cubicBezTo>
                    <a:pt x="101" y="1"/>
                    <a:pt x="1" y="101"/>
                    <a:pt x="1" y="234"/>
                  </a:cubicBezTo>
                  <a:cubicBezTo>
                    <a:pt x="1" y="401"/>
                    <a:pt x="101" y="501"/>
                    <a:pt x="234" y="501"/>
                  </a:cubicBezTo>
                  <a:lnTo>
                    <a:pt x="968" y="501"/>
                  </a:lnTo>
                  <a:lnTo>
                    <a:pt x="968" y="2969"/>
                  </a:lnTo>
                  <a:cubicBezTo>
                    <a:pt x="968" y="3103"/>
                    <a:pt x="1068" y="3203"/>
                    <a:pt x="1235" y="3203"/>
                  </a:cubicBezTo>
                  <a:cubicBezTo>
                    <a:pt x="1368" y="3203"/>
                    <a:pt x="1469" y="3103"/>
                    <a:pt x="1469" y="2969"/>
                  </a:cubicBezTo>
                  <a:lnTo>
                    <a:pt x="1469" y="501"/>
                  </a:lnTo>
                  <a:lnTo>
                    <a:pt x="2202" y="501"/>
                  </a:lnTo>
                  <a:cubicBezTo>
                    <a:pt x="2336" y="501"/>
                    <a:pt x="2469" y="401"/>
                    <a:pt x="2469" y="234"/>
                  </a:cubicBezTo>
                  <a:cubicBezTo>
                    <a:pt x="2469" y="101"/>
                    <a:pt x="2336" y="1"/>
                    <a:pt x="2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102600;p122">
              <a:extLst>
                <a:ext uri="{FF2B5EF4-FFF2-40B4-BE49-F238E27FC236}">
                  <a16:creationId xmlns:a16="http://schemas.microsoft.com/office/drawing/2014/main" id="{0FD3B6E4-4454-4760-AAA3-13C5479D98FC}"/>
                </a:ext>
              </a:extLst>
            </p:cNvPr>
            <p:cNvSpPr/>
            <p:nvPr/>
          </p:nvSpPr>
          <p:spPr>
            <a:xfrm>
              <a:off x="4786975" y="2176100"/>
              <a:ext cx="566200" cy="633200"/>
            </a:xfrm>
            <a:custGeom>
              <a:avLst/>
              <a:gdLst/>
              <a:ahLst/>
              <a:cxnLst/>
              <a:rect l="l" t="t" r="r" b="b"/>
              <a:pathLst>
                <a:path w="22648" h="25328" extrusionOk="0">
                  <a:moveTo>
                    <a:pt x="14816" y="0"/>
                  </a:moveTo>
                  <a:cubicBezTo>
                    <a:pt x="14540" y="0"/>
                    <a:pt x="15081" y="1109"/>
                    <a:pt x="15243" y="2438"/>
                  </a:cubicBezTo>
                  <a:cubicBezTo>
                    <a:pt x="15810" y="6908"/>
                    <a:pt x="15976" y="14313"/>
                    <a:pt x="15576" y="14614"/>
                  </a:cubicBezTo>
                  <a:cubicBezTo>
                    <a:pt x="15462" y="14715"/>
                    <a:pt x="14975" y="14756"/>
                    <a:pt x="14243" y="14756"/>
                  </a:cubicBezTo>
                  <a:cubicBezTo>
                    <a:pt x="11111" y="14756"/>
                    <a:pt x="3494" y="14001"/>
                    <a:pt x="1466" y="13946"/>
                  </a:cubicBezTo>
                  <a:cubicBezTo>
                    <a:pt x="1464" y="13946"/>
                    <a:pt x="1462" y="13946"/>
                    <a:pt x="1460" y="13946"/>
                  </a:cubicBezTo>
                  <a:cubicBezTo>
                    <a:pt x="0" y="13946"/>
                    <a:pt x="601" y="25288"/>
                    <a:pt x="1966" y="25321"/>
                  </a:cubicBezTo>
                  <a:cubicBezTo>
                    <a:pt x="2176" y="25325"/>
                    <a:pt x="2412" y="25327"/>
                    <a:pt x="2672" y="25327"/>
                  </a:cubicBezTo>
                  <a:cubicBezTo>
                    <a:pt x="6812" y="25327"/>
                    <a:pt x="17021" y="24801"/>
                    <a:pt x="20380" y="22886"/>
                  </a:cubicBezTo>
                  <a:cubicBezTo>
                    <a:pt x="22648" y="21619"/>
                    <a:pt x="21147" y="15147"/>
                    <a:pt x="19279" y="8776"/>
                  </a:cubicBezTo>
                  <a:cubicBezTo>
                    <a:pt x="18278" y="5240"/>
                    <a:pt x="16043" y="237"/>
                    <a:pt x="14842" y="3"/>
                  </a:cubicBezTo>
                  <a:cubicBezTo>
                    <a:pt x="14833" y="1"/>
                    <a:pt x="14824" y="0"/>
                    <a:pt x="14816"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102601;p122">
              <a:extLst>
                <a:ext uri="{FF2B5EF4-FFF2-40B4-BE49-F238E27FC236}">
                  <a16:creationId xmlns:a16="http://schemas.microsoft.com/office/drawing/2014/main" id="{66991590-B953-47AE-A6A9-BCDEF4DE3B4C}"/>
                </a:ext>
              </a:extLst>
            </p:cNvPr>
            <p:cNvSpPr/>
            <p:nvPr/>
          </p:nvSpPr>
          <p:spPr>
            <a:xfrm>
              <a:off x="4412500" y="2480825"/>
              <a:ext cx="451175" cy="365850"/>
            </a:xfrm>
            <a:custGeom>
              <a:avLst/>
              <a:gdLst/>
              <a:ahLst/>
              <a:cxnLst/>
              <a:rect l="l" t="t" r="r" b="b"/>
              <a:pathLst>
                <a:path w="18047" h="14634" extrusionOk="0">
                  <a:moveTo>
                    <a:pt x="8829" y="1"/>
                  </a:moveTo>
                  <a:cubicBezTo>
                    <a:pt x="8683" y="1"/>
                    <a:pt x="8552" y="8"/>
                    <a:pt x="8439" y="23"/>
                  </a:cubicBezTo>
                  <a:cubicBezTo>
                    <a:pt x="6772" y="290"/>
                    <a:pt x="0" y="1624"/>
                    <a:pt x="200" y="3692"/>
                  </a:cubicBezTo>
                  <a:cubicBezTo>
                    <a:pt x="255" y="4440"/>
                    <a:pt x="1277" y="4609"/>
                    <a:pt x="2192" y="4609"/>
                  </a:cubicBezTo>
                  <a:cubicBezTo>
                    <a:pt x="2950" y="4609"/>
                    <a:pt x="3636" y="4493"/>
                    <a:pt x="3636" y="4493"/>
                  </a:cubicBezTo>
                  <a:lnTo>
                    <a:pt x="3636" y="4493"/>
                  </a:lnTo>
                  <a:cubicBezTo>
                    <a:pt x="3169" y="4860"/>
                    <a:pt x="2835" y="5360"/>
                    <a:pt x="2735" y="5960"/>
                  </a:cubicBezTo>
                  <a:cubicBezTo>
                    <a:pt x="2569" y="6961"/>
                    <a:pt x="4103" y="7695"/>
                    <a:pt x="4103" y="7695"/>
                  </a:cubicBezTo>
                  <a:cubicBezTo>
                    <a:pt x="3703" y="8162"/>
                    <a:pt x="3436" y="8729"/>
                    <a:pt x="3369" y="9363"/>
                  </a:cubicBezTo>
                  <a:cubicBezTo>
                    <a:pt x="3336" y="10330"/>
                    <a:pt x="4770" y="11298"/>
                    <a:pt x="4770" y="11298"/>
                  </a:cubicBezTo>
                  <a:cubicBezTo>
                    <a:pt x="4637" y="11931"/>
                    <a:pt x="4770" y="12599"/>
                    <a:pt x="5070" y="13166"/>
                  </a:cubicBezTo>
                  <a:cubicBezTo>
                    <a:pt x="6004" y="14633"/>
                    <a:pt x="8706" y="14633"/>
                    <a:pt x="10407" y="14633"/>
                  </a:cubicBezTo>
                  <a:cubicBezTo>
                    <a:pt x="12109" y="14633"/>
                    <a:pt x="16945" y="13099"/>
                    <a:pt x="17879" y="12899"/>
                  </a:cubicBezTo>
                  <a:lnTo>
                    <a:pt x="18046" y="1991"/>
                  </a:lnTo>
                  <a:cubicBezTo>
                    <a:pt x="18046" y="1991"/>
                    <a:pt x="11274" y="1"/>
                    <a:pt x="8829"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102602;p122">
              <a:extLst>
                <a:ext uri="{FF2B5EF4-FFF2-40B4-BE49-F238E27FC236}">
                  <a16:creationId xmlns:a16="http://schemas.microsoft.com/office/drawing/2014/main" id="{603E8F2F-36E8-4638-A8FE-AB56B069BE3E}"/>
                </a:ext>
              </a:extLst>
            </p:cNvPr>
            <p:cNvSpPr/>
            <p:nvPr/>
          </p:nvSpPr>
          <p:spPr>
            <a:xfrm>
              <a:off x="4502550" y="2563100"/>
              <a:ext cx="138450" cy="30900"/>
            </a:xfrm>
            <a:custGeom>
              <a:avLst/>
              <a:gdLst/>
              <a:ahLst/>
              <a:cxnLst/>
              <a:rect l="l" t="t" r="r" b="b"/>
              <a:pathLst>
                <a:path w="5538" h="1236" extrusionOk="0">
                  <a:moveTo>
                    <a:pt x="5505" y="1"/>
                  </a:moveTo>
                  <a:cubicBezTo>
                    <a:pt x="3670" y="234"/>
                    <a:pt x="1802" y="468"/>
                    <a:pt x="67" y="1135"/>
                  </a:cubicBezTo>
                  <a:cubicBezTo>
                    <a:pt x="1" y="1168"/>
                    <a:pt x="34" y="1235"/>
                    <a:pt x="101" y="1235"/>
                  </a:cubicBezTo>
                  <a:cubicBezTo>
                    <a:pt x="1869" y="968"/>
                    <a:pt x="3703" y="268"/>
                    <a:pt x="5505" y="68"/>
                  </a:cubicBezTo>
                  <a:cubicBezTo>
                    <a:pt x="5538" y="34"/>
                    <a:pt x="5538" y="1"/>
                    <a:pt x="55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102603;p122">
              <a:extLst>
                <a:ext uri="{FF2B5EF4-FFF2-40B4-BE49-F238E27FC236}">
                  <a16:creationId xmlns:a16="http://schemas.microsoft.com/office/drawing/2014/main" id="{CAB16FA5-AC47-4333-B89C-2493F4889B27}"/>
                </a:ext>
              </a:extLst>
            </p:cNvPr>
            <p:cNvSpPr/>
            <p:nvPr/>
          </p:nvSpPr>
          <p:spPr>
            <a:xfrm>
              <a:off x="4514225" y="2661525"/>
              <a:ext cx="135125" cy="10850"/>
            </a:xfrm>
            <a:custGeom>
              <a:avLst/>
              <a:gdLst/>
              <a:ahLst/>
              <a:cxnLst/>
              <a:rect l="l" t="t" r="r" b="b"/>
              <a:pathLst>
                <a:path w="5405" h="434" extrusionOk="0">
                  <a:moveTo>
                    <a:pt x="5338" y="0"/>
                  </a:moveTo>
                  <a:cubicBezTo>
                    <a:pt x="4437" y="0"/>
                    <a:pt x="3536" y="0"/>
                    <a:pt x="2636" y="33"/>
                  </a:cubicBezTo>
                  <a:cubicBezTo>
                    <a:pt x="2202" y="67"/>
                    <a:pt x="1769" y="67"/>
                    <a:pt x="1302" y="133"/>
                  </a:cubicBezTo>
                  <a:cubicBezTo>
                    <a:pt x="868" y="133"/>
                    <a:pt x="468" y="200"/>
                    <a:pt x="67" y="300"/>
                  </a:cubicBezTo>
                  <a:cubicBezTo>
                    <a:pt x="1" y="334"/>
                    <a:pt x="1" y="400"/>
                    <a:pt x="67" y="434"/>
                  </a:cubicBezTo>
                  <a:cubicBezTo>
                    <a:pt x="501" y="434"/>
                    <a:pt x="901" y="434"/>
                    <a:pt x="1335" y="367"/>
                  </a:cubicBezTo>
                  <a:cubicBezTo>
                    <a:pt x="1769" y="300"/>
                    <a:pt x="2202" y="267"/>
                    <a:pt x="2669" y="234"/>
                  </a:cubicBezTo>
                  <a:cubicBezTo>
                    <a:pt x="3570" y="133"/>
                    <a:pt x="4437" y="100"/>
                    <a:pt x="5338" y="67"/>
                  </a:cubicBezTo>
                  <a:cubicBezTo>
                    <a:pt x="5404" y="67"/>
                    <a:pt x="5371" y="0"/>
                    <a:pt x="53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102604;p122">
              <a:extLst>
                <a:ext uri="{FF2B5EF4-FFF2-40B4-BE49-F238E27FC236}">
                  <a16:creationId xmlns:a16="http://schemas.microsoft.com/office/drawing/2014/main" id="{4C3A2231-9500-402F-B117-9AE77BE5C0AE}"/>
                </a:ext>
              </a:extLst>
            </p:cNvPr>
            <p:cNvSpPr/>
            <p:nvPr/>
          </p:nvSpPr>
          <p:spPr>
            <a:xfrm>
              <a:off x="4531775" y="2756575"/>
              <a:ext cx="122575" cy="8925"/>
            </a:xfrm>
            <a:custGeom>
              <a:avLst/>
              <a:gdLst/>
              <a:ahLst/>
              <a:cxnLst/>
              <a:rect l="l" t="t" r="r" b="b"/>
              <a:pathLst>
                <a:path w="4903" h="357" extrusionOk="0">
                  <a:moveTo>
                    <a:pt x="4869" y="1"/>
                  </a:moveTo>
                  <a:cubicBezTo>
                    <a:pt x="4035" y="67"/>
                    <a:pt x="3235" y="101"/>
                    <a:pt x="2401" y="134"/>
                  </a:cubicBezTo>
                  <a:lnTo>
                    <a:pt x="1167" y="168"/>
                  </a:lnTo>
                  <a:cubicBezTo>
                    <a:pt x="1075" y="159"/>
                    <a:pt x="981" y="155"/>
                    <a:pt x="886" y="155"/>
                  </a:cubicBezTo>
                  <a:cubicBezTo>
                    <a:pt x="602" y="155"/>
                    <a:pt x="308" y="193"/>
                    <a:pt x="32" y="268"/>
                  </a:cubicBezTo>
                  <a:cubicBezTo>
                    <a:pt x="26" y="261"/>
                    <a:pt x="20" y="258"/>
                    <a:pt x="16" y="258"/>
                  </a:cubicBezTo>
                  <a:cubicBezTo>
                    <a:pt x="0" y="258"/>
                    <a:pt x="6" y="301"/>
                    <a:pt x="32" y="301"/>
                  </a:cubicBezTo>
                  <a:cubicBezTo>
                    <a:pt x="247" y="340"/>
                    <a:pt x="462" y="356"/>
                    <a:pt x="677" y="356"/>
                  </a:cubicBezTo>
                  <a:cubicBezTo>
                    <a:pt x="829" y="356"/>
                    <a:pt x="981" y="348"/>
                    <a:pt x="1133" y="334"/>
                  </a:cubicBezTo>
                  <a:lnTo>
                    <a:pt x="2367" y="268"/>
                  </a:lnTo>
                  <a:cubicBezTo>
                    <a:pt x="3201" y="201"/>
                    <a:pt x="4035" y="134"/>
                    <a:pt x="4869" y="67"/>
                  </a:cubicBezTo>
                  <a:cubicBezTo>
                    <a:pt x="4903" y="67"/>
                    <a:pt x="4903" y="1"/>
                    <a:pt x="48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102605;p122">
              <a:extLst>
                <a:ext uri="{FF2B5EF4-FFF2-40B4-BE49-F238E27FC236}">
                  <a16:creationId xmlns:a16="http://schemas.microsoft.com/office/drawing/2014/main" id="{AC6E42AD-6974-4D52-BCB6-0A27BCD33188}"/>
                </a:ext>
              </a:extLst>
            </p:cNvPr>
            <p:cNvSpPr/>
            <p:nvPr/>
          </p:nvSpPr>
          <p:spPr>
            <a:xfrm>
              <a:off x="4865300" y="2169425"/>
              <a:ext cx="525400" cy="649725"/>
            </a:xfrm>
            <a:custGeom>
              <a:avLst/>
              <a:gdLst/>
              <a:ahLst/>
              <a:cxnLst/>
              <a:rect l="l" t="t" r="r" b="b"/>
              <a:pathLst>
                <a:path w="21016" h="25989" extrusionOk="0">
                  <a:moveTo>
                    <a:pt x="11446" y="1"/>
                  </a:moveTo>
                  <a:cubicBezTo>
                    <a:pt x="11354" y="1"/>
                    <a:pt x="11309" y="57"/>
                    <a:pt x="11309" y="137"/>
                  </a:cubicBezTo>
                  <a:cubicBezTo>
                    <a:pt x="11276" y="470"/>
                    <a:pt x="12910" y="5007"/>
                    <a:pt x="12176" y="14614"/>
                  </a:cubicBezTo>
                  <a:cubicBezTo>
                    <a:pt x="12170" y="14693"/>
                    <a:pt x="11758" y="14726"/>
                    <a:pt x="11089" y="14726"/>
                  </a:cubicBezTo>
                  <a:cubicBezTo>
                    <a:pt x="8104" y="14726"/>
                    <a:pt x="1" y="14080"/>
                    <a:pt x="1" y="14080"/>
                  </a:cubicBezTo>
                  <a:lnTo>
                    <a:pt x="1" y="14080"/>
                  </a:lnTo>
                  <a:lnTo>
                    <a:pt x="868" y="25989"/>
                  </a:lnTo>
                  <a:cubicBezTo>
                    <a:pt x="868" y="25989"/>
                    <a:pt x="15045" y="25822"/>
                    <a:pt x="18047" y="23086"/>
                  </a:cubicBezTo>
                  <a:cubicBezTo>
                    <a:pt x="21016" y="20318"/>
                    <a:pt x="15312" y="4840"/>
                    <a:pt x="13344" y="1971"/>
                  </a:cubicBezTo>
                  <a:cubicBezTo>
                    <a:pt x="12316" y="429"/>
                    <a:pt x="11701" y="1"/>
                    <a:pt x="114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102606;p122">
              <a:extLst>
                <a:ext uri="{FF2B5EF4-FFF2-40B4-BE49-F238E27FC236}">
                  <a16:creationId xmlns:a16="http://schemas.microsoft.com/office/drawing/2014/main" id="{C6FEBEA7-91EB-4CF6-AF04-881808A9D8DE}"/>
                </a:ext>
              </a:extLst>
            </p:cNvPr>
            <p:cNvSpPr/>
            <p:nvPr/>
          </p:nvSpPr>
          <p:spPr>
            <a:xfrm>
              <a:off x="4921175" y="2542475"/>
              <a:ext cx="25050" cy="258125"/>
            </a:xfrm>
            <a:custGeom>
              <a:avLst/>
              <a:gdLst/>
              <a:ahLst/>
              <a:cxnLst/>
              <a:rect l="l" t="t" r="r" b="b"/>
              <a:pathLst>
                <a:path w="1002" h="10325" extrusionOk="0">
                  <a:moveTo>
                    <a:pt x="34" y="0"/>
                  </a:moveTo>
                  <a:cubicBezTo>
                    <a:pt x="18" y="0"/>
                    <a:pt x="1" y="9"/>
                    <a:pt x="1" y="25"/>
                  </a:cubicBezTo>
                  <a:cubicBezTo>
                    <a:pt x="1" y="459"/>
                    <a:pt x="1" y="926"/>
                    <a:pt x="34" y="1360"/>
                  </a:cubicBezTo>
                  <a:cubicBezTo>
                    <a:pt x="34" y="1760"/>
                    <a:pt x="68" y="2194"/>
                    <a:pt x="101" y="2594"/>
                  </a:cubicBezTo>
                  <a:cubicBezTo>
                    <a:pt x="168" y="3494"/>
                    <a:pt x="234" y="4362"/>
                    <a:pt x="301" y="5229"/>
                  </a:cubicBezTo>
                  <a:cubicBezTo>
                    <a:pt x="401" y="6096"/>
                    <a:pt x="501" y="6930"/>
                    <a:pt x="601" y="7798"/>
                  </a:cubicBezTo>
                  <a:cubicBezTo>
                    <a:pt x="668" y="8631"/>
                    <a:pt x="768" y="9465"/>
                    <a:pt x="968" y="10299"/>
                  </a:cubicBezTo>
                  <a:cubicBezTo>
                    <a:pt x="968" y="10316"/>
                    <a:pt x="977" y="10324"/>
                    <a:pt x="985" y="10324"/>
                  </a:cubicBezTo>
                  <a:cubicBezTo>
                    <a:pt x="993" y="10324"/>
                    <a:pt x="1002" y="10316"/>
                    <a:pt x="1002" y="10299"/>
                  </a:cubicBezTo>
                  <a:cubicBezTo>
                    <a:pt x="1002" y="9432"/>
                    <a:pt x="968" y="8598"/>
                    <a:pt x="868" y="7731"/>
                  </a:cubicBezTo>
                  <a:cubicBezTo>
                    <a:pt x="801" y="6864"/>
                    <a:pt x="735" y="5996"/>
                    <a:pt x="668" y="5129"/>
                  </a:cubicBezTo>
                  <a:cubicBezTo>
                    <a:pt x="601" y="4228"/>
                    <a:pt x="501" y="3394"/>
                    <a:pt x="401" y="2560"/>
                  </a:cubicBezTo>
                  <a:cubicBezTo>
                    <a:pt x="334" y="2127"/>
                    <a:pt x="301" y="1693"/>
                    <a:pt x="234" y="1260"/>
                  </a:cubicBezTo>
                  <a:cubicBezTo>
                    <a:pt x="201" y="859"/>
                    <a:pt x="134" y="426"/>
                    <a:pt x="68" y="25"/>
                  </a:cubicBezTo>
                  <a:cubicBezTo>
                    <a:pt x="68" y="9"/>
                    <a:pt x="51" y="0"/>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102607;p122">
              <a:extLst>
                <a:ext uri="{FF2B5EF4-FFF2-40B4-BE49-F238E27FC236}">
                  <a16:creationId xmlns:a16="http://schemas.microsoft.com/office/drawing/2014/main" id="{0ED09730-AA21-40BF-9C3F-D3211B0560BF}"/>
                </a:ext>
              </a:extLst>
            </p:cNvPr>
            <p:cNvSpPr/>
            <p:nvPr/>
          </p:nvSpPr>
          <p:spPr>
            <a:xfrm>
              <a:off x="4862800" y="2281650"/>
              <a:ext cx="348625" cy="259100"/>
            </a:xfrm>
            <a:custGeom>
              <a:avLst/>
              <a:gdLst/>
              <a:ahLst/>
              <a:cxnLst/>
              <a:rect l="l" t="t" r="r" b="b"/>
              <a:pathLst>
                <a:path w="13945" h="10364" extrusionOk="0">
                  <a:moveTo>
                    <a:pt x="12210" y="1"/>
                  </a:moveTo>
                  <a:cubicBezTo>
                    <a:pt x="12193" y="1"/>
                    <a:pt x="12176" y="18"/>
                    <a:pt x="12176" y="51"/>
                  </a:cubicBezTo>
                  <a:cubicBezTo>
                    <a:pt x="12276" y="1719"/>
                    <a:pt x="12343" y="3387"/>
                    <a:pt x="12343" y="5054"/>
                  </a:cubicBezTo>
                  <a:lnTo>
                    <a:pt x="12343" y="7490"/>
                  </a:lnTo>
                  <a:cubicBezTo>
                    <a:pt x="12343" y="7923"/>
                    <a:pt x="12343" y="8323"/>
                    <a:pt x="12343" y="8724"/>
                  </a:cubicBezTo>
                  <a:lnTo>
                    <a:pt x="12343" y="9391"/>
                  </a:lnTo>
                  <a:cubicBezTo>
                    <a:pt x="12343" y="9591"/>
                    <a:pt x="12376" y="9825"/>
                    <a:pt x="12343" y="10025"/>
                  </a:cubicBezTo>
                  <a:cubicBezTo>
                    <a:pt x="12009" y="10025"/>
                    <a:pt x="11643" y="10091"/>
                    <a:pt x="11276" y="10091"/>
                  </a:cubicBezTo>
                  <a:cubicBezTo>
                    <a:pt x="10375" y="10091"/>
                    <a:pt x="9441" y="10091"/>
                    <a:pt x="8540" y="10025"/>
                  </a:cubicBezTo>
                  <a:cubicBezTo>
                    <a:pt x="6739" y="9925"/>
                    <a:pt x="4938" y="9758"/>
                    <a:pt x="3136" y="9658"/>
                  </a:cubicBezTo>
                  <a:cubicBezTo>
                    <a:pt x="2603" y="9624"/>
                    <a:pt x="2102" y="9591"/>
                    <a:pt x="1569" y="9558"/>
                  </a:cubicBezTo>
                  <a:lnTo>
                    <a:pt x="801" y="9558"/>
                  </a:lnTo>
                  <a:cubicBezTo>
                    <a:pt x="535" y="9558"/>
                    <a:pt x="301" y="9558"/>
                    <a:pt x="34" y="9524"/>
                  </a:cubicBezTo>
                  <a:lnTo>
                    <a:pt x="34" y="9524"/>
                  </a:lnTo>
                  <a:cubicBezTo>
                    <a:pt x="1" y="9524"/>
                    <a:pt x="68" y="9791"/>
                    <a:pt x="68" y="9791"/>
                  </a:cubicBezTo>
                  <a:cubicBezTo>
                    <a:pt x="68" y="9810"/>
                    <a:pt x="90" y="9830"/>
                    <a:pt x="109" y="9830"/>
                  </a:cubicBezTo>
                  <a:cubicBezTo>
                    <a:pt x="122" y="9830"/>
                    <a:pt x="134" y="9819"/>
                    <a:pt x="134" y="9791"/>
                  </a:cubicBezTo>
                  <a:lnTo>
                    <a:pt x="134" y="9624"/>
                  </a:lnTo>
                  <a:cubicBezTo>
                    <a:pt x="334" y="9658"/>
                    <a:pt x="535" y="9691"/>
                    <a:pt x="735" y="9724"/>
                  </a:cubicBezTo>
                  <a:lnTo>
                    <a:pt x="1435" y="9791"/>
                  </a:lnTo>
                  <a:cubicBezTo>
                    <a:pt x="1902" y="9858"/>
                    <a:pt x="2336" y="9891"/>
                    <a:pt x="2770" y="9925"/>
                  </a:cubicBezTo>
                  <a:cubicBezTo>
                    <a:pt x="3704" y="9991"/>
                    <a:pt x="4638" y="10058"/>
                    <a:pt x="5538" y="10125"/>
                  </a:cubicBezTo>
                  <a:cubicBezTo>
                    <a:pt x="7179" y="10244"/>
                    <a:pt x="8793" y="10363"/>
                    <a:pt x="10405" y="10363"/>
                  </a:cubicBezTo>
                  <a:cubicBezTo>
                    <a:pt x="10595" y="10363"/>
                    <a:pt x="10785" y="10362"/>
                    <a:pt x="10975" y="10358"/>
                  </a:cubicBezTo>
                  <a:cubicBezTo>
                    <a:pt x="11476" y="10358"/>
                    <a:pt x="11976" y="10358"/>
                    <a:pt x="12476" y="10292"/>
                  </a:cubicBezTo>
                  <a:cubicBezTo>
                    <a:pt x="12977" y="10258"/>
                    <a:pt x="13477" y="10158"/>
                    <a:pt x="13944" y="10025"/>
                  </a:cubicBezTo>
                  <a:cubicBezTo>
                    <a:pt x="13944" y="10025"/>
                    <a:pt x="13944" y="9991"/>
                    <a:pt x="13944" y="9991"/>
                  </a:cubicBezTo>
                  <a:cubicBezTo>
                    <a:pt x="13477" y="9991"/>
                    <a:pt x="13010" y="10025"/>
                    <a:pt x="12577" y="10058"/>
                  </a:cubicBezTo>
                  <a:lnTo>
                    <a:pt x="12410" y="10058"/>
                  </a:lnTo>
                  <a:cubicBezTo>
                    <a:pt x="12443" y="9825"/>
                    <a:pt x="12476" y="9624"/>
                    <a:pt x="12510" y="9424"/>
                  </a:cubicBezTo>
                  <a:cubicBezTo>
                    <a:pt x="12543" y="9257"/>
                    <a:pt x="12577" y="8957"/>
                    <a:pt x="12577" y="8690"/>
                  </a:cubicBezTo>
                  <a:cubicBezTo>
                    <a:pt x="12643" y="8323"/>
                    <a:pt x="12643" y="7923"/>
                    <a:pt x="12677" y="7556"/>
                  </a:cubicBezTo>
                  <a:cubicBezTo>
                    <a:pt x="12710" y="6722"/>
                    <a:pt x="12710" y="5888"/>
                    <a:pt x="12677" y="5054"/>
                  </a:cubicBezTo>
                  <a:cubicBezTo>
                    <a:pt x="12677" y="4554"/>
                    <a:pt x="12643" y="4087"/>
                    <a:pt x="12610" y="3587"/>
                  </a:cubicBezTo>
                  <a:cubicBezTo>
                    <a:pt x="12710" y="2953"/>
                    <a:pt x="12743" y="2286"/>
                    <a:pt x="12810" y="1652"/>
                  </a:cubicBezTo>
                  <a:cubicBezTo>
                    <a:pt x="12810" y="1635"/>
                    <a:pt x="12793" y="1627"/>
                    <a:pt x="12777" y="1627"/>
                  </a:cubicBezTo>
                  <a:cubicBezTo>
                    <a:pt x="12760" y="1627"/>
                    <a:pt x="12743" y="1635"/>
                    <a:pt x="12743" y="1652"/>
                  </a:cubicBezTo>
                  <a:cubicBezTo>
                    <a:pt x="12710" y="2152"/>
                    <a:pt x="12643" y="2653"/>
                    <a:pt x="12577" y="3153"/>
                  </a:cubicBezTo>
                  <a:cubicBezTo>
                    <a:pt x="12510" y="2119"/>
                    <a:pt x="12410" y="1085"/>
                    <a:pt x="12243" y="51"/>
                  </a:cubicBezTo>
                  <a:cubicBezTo>
                    <a:pt x="12243" y="18"/>
                    <a:pt x="12226" y="1"/>
                    <a:pt x="122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102608;p122">
              <a:extLst>
                <a:ext uri="{FF2B5EF4-FFF2-40B4-BE49-F238E27FC236}">
                  <a16:creationId xmlns:a16="http://schemas.microsoft.com/office/drawing/2014/main" id="{EAD2968D-FE50-4B29-80E4-9A2A2EB6CF00}"/>
                </a:ext>
              </a:extLst>
            </p:cNvPr>
            <p:cNvSpPr/>
            <p:nvPr/>
          </p:nvSpPr>
          <p:spPr>
            <a:xfrm>
              <a:off x="4885325" y="2798275"/>
              <a:ext cx="269375" cy="25375"/>
            </a:xfrm>
            <a:custGeom>
              <a:avLst/>
              <a:gdLst/>
              <a:ahLst/>
              <a:cxnLst/>
              <a:rect l="l" t="t" r="r" b="b"/>
              <a:pathLst>
                <a:path w="10775" h="1015" extrusionOk="0">
                  <a:moveTo>
                    <a:pt x="10708" y="1"/>
                  </a:moveTo>
                  <a:cubicBezTo>
                    <a:pt x="9841" y="101"/>
                    <a:pt x="8974" y="267"/>
                    <a:pt x="8073" y="334"/>
                  </a:cubicBezTo>
                  <a:cubicBezTo>
                    <a:pt x="7206" y="434"/>
                    <a:pt x="6272" y="534"/>
                    <a:pt x="5371" y="601"/>
                  </a:cubicBezTo>
                  <a:cubicBezTo>
                    <a:pt x="4470" y="668"/>
                    <a:pt x="3603" y="701"/>
                    <a:pt x="2702" y="735"/>
                  </a:cubicBezTo>
                  <a:lnTo>
                    <a:pt x="1368" y="801"/>
                  </a:lnTo>
                  <a:cubicBezTo>
                    <a:pt x="968" y="801"/>
                    <a:pt x="134" y="835"/>
                    <a:pt x="134" y="835"/>
                  </a:cubicBezTo>
                  <a:cubicBezTo>
                    <a:pt x="134" y="801"/>
                    <a:pt x="67" y="468"/>
                    <a:pt x="34" y="434"/>
                  </a:cubicBezTo>
                  <a:cubicBezTo>
                    <a:pt x="34" y="412"/>
                    <a:pt x="30" y="405"/>
                    <a:pt x="25" y="405"/>
                  </a:cubicBezTo>
                  <a:cubicBezTo>
                    <a:pt x="15" y="405"/>
                    <a:pt x="1" y="434"/>
                    <a:pt x="1" y="434"/>
                  </a:cubicBezTo>
                  <a:cubicBezTo>
                    <a:pt x="1" y="601"/>
                    <a:pt x="1" y="768"/>
                    <a:pt x="34" y="935"/>
                  </a:cubicBezTo>
                  <a:cubicBezTo>
                    <a:pt x="376" y="983"/>
                    <a:pt x="700" y="1014"/>
                    <a:pt x="1032" y="1014"/>
                  </a:cubicBezTo>
                  <a:cubicBezTo>
                    <a:pt x="1154" y="1014"/>
                    <a:pt x="1276" y="1010"/>
                    <a:pt x="1402" y="1001"/>
                  </a:cubicBezTo>
                  <a:lnTo>
                    <a:pt x="2803" y="1001"/>
                  </a:lnTo>
                  <a:cubicBezTo>
                    <a:pt x="3670" y="968"/>
                    <a:pt x="4570" y="935"/>
                    <a:pt x="5438" y="868"/>
                  </a:cubicBezTo>
                  <a:cubicBezTo>
                    <a:pt x="6338" y="801"/>
                    <a:pt x="7239" y="701"/>
                    <a:pt x="8106" y="601"/>
                  </a:cubicBezTo>
                  <a:cubicBezTo>
                    <a:pt x="8974" y="468"/>
                    <a:pt x="9841" y="301"/>
                    <a:pt x="10708" y="67"/>
                  </a:cubicBezTo>
                  <a:cubicBezTo>
                    <a:pt x="10775" y="34"/>
                    <a:pt x="10775" y="1"/>
                    <a:pt x="107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102609;p122">
              <a:extLst>
                <a:ext uri="{FF2B5EF4-FFF2-40B4-BE49-F238E27FC236}">
                  <a16:creationId xmlns:a16="http://schemas.microsoft.com/office/drawing/2014/main" id="{36152A0F-FA4A-404D-91D7-1AE0569DA4CC}"/>
                </a:ext>
              </a:extLst>
            </p:cNvPr>
            <p:cNvSpPr/>
            <p:nvPr/>
          </p:nvSpPr>
          <p:spPr>
            <a:xfrm>
              <a:off x="4646825" y="1499450"/>
              <a:ext cx="341100" cy="447400"/>
            </a:xfrm>
            <a:custGeom>
              <a:avLst/>
              <a:gdLst/>
              <a:ahLst/>
              <a:cxnLst/>
              <a:rect l="l" t="t" r="r" b="b"/>
              <a:pathLst>
                <a:path w="13644" h="17896" extrusionOk="0">
                  <a:moveTo>
                    <a:pt x="7693" y="1"/>
                  </a:moveTo>
                  <a:cubicBezTo>
                    <a:pt x="5379" y="1"/>
                    <a:pt x="3036" y="597"/>
                    <a:pt x="2269" y="2051"/>
                  </a:cubicBezTo>
                  <a:cubicBezTo>
                    <a:pt x="1535" y="3452"/>
                    <a:pt x="3636" y="3519"/>
                    <a:pt x="3636" y="3519"/>
                  </a:cubicBezTo>
                  <a:cubicBezTo>
                    <a:pt x="3636" y="3519"/>
                    <a:pt x="601" y="4153"/>
                    <a:pt x="434" y="5921"/>
                  </a:cubicBezTo>
                  <a:cubicBezTo>
                    <a:pt x="234" y="7589"/>
                    <a:pt x="2769" y="7589"/>
                    <a:pt x="2936" y="7589"/>
                  </a:cubicBezTo>
                  <a:cubicBezTo>
                    <a:pt x="2769" y="7622"/>
                    <a:pt x="0" y="8289"/>
                    <a:pt x="0" y="10057"/>
                  </a:cubicBezTo>
                  <a:cubicBezTo>
                    <a:pt x="0" y="11246"/>
                    <a:pt x="1052" y="11468"/>
                    <a:pt x="1837" y="11468"/>
                  </a:cubicBezTo>
                  <a:cubicBezTo>
                    <a:pt x="2263" y="11468"/>
                    <a:pt x="2610" y="11403"/>
                    <a:pt x="2669" y="11391"/>
                  </a:cubicBezTo>
                  <a:lnTo>
                    <a:pt x="2669" y="11391"/>
                  </a:lnTo>
                  <a:cubicBezTo>
                    <a:pt x="2536" y="11491"/>
                    <a:pt x="701" y="12592"/>
                    <a:pt x="1001" y="13926"/>
                  </a:cubicBezTo>
                  <a:cubicBezTo>
                    <a:pt x="1165" y="14643"/>
                    <a:pt x="1668" y="14879"/>
                    <a:pt x="2340" y="14879"/>
                  </a:cubicBezTo>
                  <a:cubicBezTo>
                    <a:pt x="3634" y="14879"/>
                    <a:pt x="5552" y="14006"/>
                    <a:pt x="6877" y="14006"/>
                  </a:cubicBezTo>
                  <a:cubicBezTo>
                    <a:pt x="7106" y="14006"/>
                    <a:pt x="7318" y="14032"/>
                    <a:pt x="7506" y="14093"/>
                  </a:cubicBezTo>
                  <a:lnTo>
                    <a:pt x="7506" y="17462"/>
                  </a:lnTo>
                  <a:lnTo>
                    <a:pt x="9007" y="17896"/>
                  </a:lnTo>
                  <a:cubicBezTo>
                    <a:pt x="9574" y="16995"/>
                    <a:pt x="10208" y="16161"/>
                    <a:pt x="10908" y="15361"/>
                  </a:cubicBezTo>
                  <a:cubicBezTo>
                    <a:pt x="11742" y="14327"/>
                    <a:pt x="12543" y="13326"/>
                    <a:pt x="12709" y="12525"/>
                  </a:cubicBezTo>
                  <a:cubicBezTo>
                    <a:pt x="12910" y="11758"/>
                    <a:pt x="12576" y="10991"/>
                    <a:pt x="11909" y="10591"/>
                  </a:cubicBezTo>
                  <a:cubicBezTo>
                    <a:pt x="11909" y="10591"/>
                    <a:pt x="13477" y="9957"/>
                    <a:pt x="13510" y="8589"/>
                  </a:cubicBezTo>
                  <a:cubicBezTo>
                    <a:pt x="13543" y="7855"/>
                    <a:pt x="12443" y="7188"/>
                    <a:pt x="12443" y="7188"/>
                  </a:cubicBezTo>
                  <a:cubicBezTo>
                    <a:pt x="12443" y="7188"/>
                    <a:pt x="13643" y="6621"/>
                    <a:pt x="13643" y="5387"/>
                  </a:cubicBezTo>
                  <a:cubicBezTo>
                    <a:pt x="13610" y="4386"/>
                    <a:pt x="12476" y="3853"/>
                    <a:pt x="12476" y="3853"/>
                  </a:cubicBezTo>
                  <a:cubicBezTo>
                    <a:pt x="12476" y="3853"/>
                    <a:pt x="13410" y="2785"/>
                    <a:pt x="13076" y="1784"/>
                  </a:cubicBezTo>
                  <a:cubicBezTo>
                    <a:pt x="12694" y="707"/>
                    <a:pt x="10211" y="1"/>
                    <a:pt x="7693"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102610;p122">
              <a:extLst>
                <a:ext uri="{FF2B5EF4-FFF2-40B4-BE49-F238E27FC236}">
                  <a16:creationId xmlns:a16="http://schemas.microsoft.com/office/drawing/2014/main" id="{A2671B66-6D55-4499-88ED-4AD1873B0429}"/>
                </a:ext>
              </a:extLst>
            </p:cNvPr>
            <p:cNvSpPr/>
            <p:nvPr/>
          </p:nvSpPr>
          <p:spPr>
            <a:xfrm>
              <a:off x="4834450" y="1864275"/>
              <a:ext cx="115950" cy="189000"/>
            </a:xfrm>
            <a:custGeom>
              <a:avLst/>
              <a:gdLst/>
              <a:ahLst/>
              <a:cxnLst/>
              <a:rect l="l" t="t" r="r" b="b"/>
              <a:pathLst>
                <a:path w="4638" h="7560" extrusionOk="0">
                  <a:moveTo>
                    <a:pt x="701" y="1"/>
                  </a:moveTo>
                  <a:lnTo>
                    <a:pt x="1" y="2869"/>
                  </a:lnTo>
                  <a:cubicBezTo>
                    <a:pt x="1" y="5018"/>
                    <a:pt x="1982" y="7559"/>
                    <a:pt x="3237" y="7559"/>
                  </a:cubicBezTo>
                  <a:cubicBezTo>
                    <a:pt x="3618" y="7559"/>
                    <a:pt x="3933" y="7324"/>
                    <a:pt x="4104" y="6772"/>
                  </a:cubicBezTo>
                  <a:cubicBezTo>
                    <a:pt x="4637" y="4971"/>
                    <a:pt x="2569" y="2536"/>
                    <a:pt x="3403" y="768"/>
                  </a:cubicBezTo>
                  <a:lnTo>
                    <a:pt x="701"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102611;p122">
              <a:extLst>
                <a:ext uri="{FF2B5EF4-FFF2-40B4-BE49-F238E27FC236}">
                  <a16:creationId xmlns:a16="http://schemas.microsoft.com/office/drawing/2014/main" id="{3CDED19C-33FA-43C2-A686-1F23F9726EDE}"/>
                </a:ext>
              </a:extLst>
            </p:cNvPr>
            <p:cNvSpPr/>
            <p:nvPr/>
          </p:nvSpPr>
          <p:spPr>
            <a:xfrm>
              <a:off x="4731875" y="1572925"/>
              <a:ext cx="223525" cy="20350"/>
            </a:xfrm>
            <a:custGeom>
              <a:avLst/>
              <a:gdLst/>
              <a:ahLst/>
              <a:cxnLst/>
              <a:rect l="l" t="t" r="r" b="b"/>
              <a:pathLst>
                <a:path w="8941" h="814" extrusionOk="0">
                  <a:moveTo>
                    <a:pt x="4199" y="1"/>
                  </a:moveTo>
                  <a:cubicBezTo>
                    <a:pt x="2824" y="1"/>
                    <a:pt x="1444" y="194"/>
                    <a:pt x="101" y="580"/>
                  </a:cubicBezTo>
                  <a:cubicBezTo>
                    <a:pt x="1" y="580"/>
                    <a:pt x="34" y="747"/>
                    <a:pt x="101" y="747"/>
                  </a:cubicBezTo>
                  <a:cubicBezTo>
                    <a:pt x="1481" y="559"/>
                    <a:pt x="2868" y="466"/>
                    <a:pt x="4252" y="466"/>
                  </a:cubicBezTo>
                  <a:cubicBezTo>
                    <a:pt x="5812" y="466"/>
                    <a:pt x="7369" y="584"/>
                    <a:pt x="8907" y="813"/>
                  </a:cubicBezTo>
                  <a:cubicBezTo>
                    <a:pt x="8941" y="813"/>
                    <a:pt x="8941" y="780"/>
                    <a:pt x="8907" y="780"/>
                  </a:cubicBezTo>
                  <a:cubicBezTo>
                    <a:pt x="7385" y="261"/>
                    <a:pt x="5794" y="1"/>
                    <a:pt x="41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102612;p122">
              <a:extLst>
                <a:ext uri="{FF2B5EF4-FFF2-40B4-BE49-F238E27FC236}">
                  <a16:creationId xmlns:a16="http://schemas.microsoft.com/office/drawing/2014/main" id="{C8494D2C-F4A8-4D80-B9BD-A46630938BFE}"/>
                </a:ext>
              </a:extLst>
            </p:cNvPr>
            <p:cNvSpPr/>
            <p:nvPr/>
          </p:nvSpPr>
          <p:spPr>
            <a:xfrm>
              <a:off x="4714700" y="1660100"/>
              <a:ext cx="244875" cy="30300"/>
            </a:xfrm>
            <a:custGeom>
              <a:avLst/>
              <a:gdLst/>
              <a:ahLst/>
              <a:cxnLst/>
              <a:rect l="l" t="t" r="r" b="b"/>
              <a:pathLst>
                <a:path w="9795" h="1212" extrusionOk="0">
                  <a:moveTo>
                    <a:pt x="5329" y="1"/>
                  </a:moveTo>
                  <a:cubicBezTo>
                    <a:pt x="3570" y="1"/>
                    <a:pt x="1761" y="322"/>
                    <a:pt x="121" y="1062"/>
                  </a:cubicBezTo>
                  <a:cubicBezTo>
                    <a:pt x="37" y="1090"/>
                    <a:pt x="0" y="1212"/>
                    <a:pt x="68" y="1212"/>
                  </a:cubicBezTo>
                  <a:cubicBezTo>
                    <a:pt x="81" y="1212"/>
                    <a:pt x="99" y="1207"/>
                    <a:pt x="121" y="1196"/>
                  </a:cubicBezTo>
                  <a:cubicBezTo>
                    <a:pt x="1436" y="716"/>
                    <a:pt x="3823" y="484"/>
                    <a:pt x="6087" y="484"/>
                  </a:cubicBezTo>
                  <a:cubicBezTo>
                    <a:pt x="7440" y="484"/>
                    <a:pt x="8750" y="567"/>
                    <a:pt x="9761" y="729"/>
                  </a:cubicBezTo>
                  <a:cubicBezTo>
                    <a:pt x="9794" y="729"/>
                    <a:pt x="9794" y="696"/>
                    <a:pt x="9761" y="696"/>
                  </a:cubicBezTo>
                  <a:cubicBezTo>
                    <a:pt x="8425" y="255"/>
                    <a:pt x="6896" y="1"/>
                    <a:pt x="53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102613;p122">
              <a:extLst>
                <a:ext uri="{FF2B5EF4-FFF2-40B4-BE49-F238E27FC236}">
                  <a16:creationId xmlns:a16="http://schemas.microsoft.com/office/drawing/2014/main" id="{80E7101E-2ACC-4B75-9556-B6D04FB157E0}"/>
                </a:ext>
              </a:extLst>
            </p:cNvPr>
            <p:cNvSpPr/>
            <p:nvPr/>
          </p:nvSpPr>
          <p:spPr>
            <a:xfrm>
              <a:off x="4706975" y="1749050"/>
              <a:ext cx="235925" cy="39525"/>
            </a:xfrm>
            <a:custGeom>
              <a:avLst/>
              <a:gdLst/>
              <a:ahLst/>
              <a:cxnLst/>
              <a:rect l="l" t="t" r="r" b="b"/>
              <a:pathLst>
                <a:path w="9437" h="1581" extrusionOk="0">
                  <a:moveTo>
                    <a:pt x="5882" y="0"/>
                  </a:moveTo>
                  <a:cubicBezTo>
                    <a:pt x="5295" y="0"/>
                    <a:pt x="4722" y="29"/>
                    <a:pt x="4199" y="73"/>
                  </a:cubicBezTo>
                  <a:cubicBezTo>
                    <a:pt x="2731" y="173"/>
                    <a:pt x="1264" y="640"/>
                    <a:pt x="29" y="1474"/>
                  </a:cubicBezTo>
                  <a:cubicBezTo>
                    <a:pt x="1" y="1503"/>
                    <a:pt x="21" y="1581"/>
                    <a:pt x="70" y="1581"/>
                  </a:cubicBezTo>
                  <a:cubicBezTo>
                    <a:pt x="78" y="1581"/>
                    <a:pt x="87" y="1579"/>
                    <a:pt x="96" y="1574"/>
                  </a:cubicBezTo>
                  <a:cubicBezTo>
                    <a:pt x="2199" y="733"/>
                    <a:pt x="4351" y="415"/>
                    <a:pt x="6541" y="415"/>
                  </a:cubicBezTo>
                  <a:cubicBezTo>
                    <a:pt x="7477" y="415"/>
                    <a:pt x="8420" y="473"/>
                    <a:pt x="9369" y="573"/>
                  </a:cubicBezTo>
                  <a:cubicBezTo>
                    <a:pt x="9436" y="573"/>
                    <a:pt x="9436" y="507"/>
                    <a:pt x="9369" y="507"/>
                  </a:cubicBezTo>
                  <a:cubicBezTo>
                    <a:pt x="8359" y="125"/>
                    <a:pt x="7091" y="0"/>
                    <a:pt x="58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102614;p122">
              <a:extLst>
                <a:ext uri="{FF2B5EF4-FFF2-40B4-BE49-F238E27FC236}">
                  <a16:creationId xmlns:a16="http://schemas.microsoft.com/office/drawing/2014/main" id="{E835C7ED-7379-4F50-A8C8-52A2D7DB40EB}"/>
                </a:ext>
              </a:extLst>
            </p:cNvPr>
            <p:cNvSpPr/>
            <p:nvPr/>
          </p:nvSpPr>
          <p:spPr>
            <a:xfrm>
              <a:off x="2306825" y="3365050"/>
              <a:ext cx="353450" cy="808425"/>
            </a:xfrm>
            <a:custGeom>
              <a:avLst/>
              <a:gdLst/>
              <a:ahLst/>
              <a:cxnLst/>
              <a:rect l="l" t="t" r="r" b="b"/>
              <a:pathLst>
                <a:path w="14138" h="32337" extrusionOk="0">
                  <a:moveTo>
                    <a:pt x="8834" y="0"/>
                  </a:moveTo>
                  <a:cubicBezTo>
                    <a:pt x="8489" y="0"/>
                    <a:pt x="8135" y="46"/>
                    <a:pt x="7772" y="146"/>
                  </a:cubicBezTo>
                  <a:cubicBezTo>
                    <a:pt x="5371" y="780"/>
                    <a:pt x="4470" y="3415"/>
                    <a:pt x="4003" y="5550"/>
                  </a:cubicBezTo>
                  <a:cubicBezTo>
                    <a:pt x="3469" y="8352"/>
                    <a:pt x="3036" y="11187"/>
                    <a:pt x="2569" y="13989"/>
                  </a:cubicBezTo>
                  <a:cubicBezTo>
                    <a:pt x="2135" y="16825"/>
                    <a:pt x="1701" y="19693"/>
                    <a:pt x="1301" y="22529"/>
                  </a:cubicBezTo>
                  <a:cubicBezTo>
                    <a:pt x="1068" y="24163"/>
                    <a:pt x="834" y="25764"/>
                    <a:pt x="634" y="27365"/>
                  </a:cubicBezTo>
                  <a:lnTo>
                    <a:pt x="267" y="29801"/>
                  </a:lnTo>
                  <a:cubicBezTo>
                    <a:pt x="167" y="30568"/>
                    <a:pt x="34" y="31368"/>
                    <a:pt x="0" y="32169"/>
                  </a:cubicBezTo>
                  <a:cubicBezTo>
                    <a:pt x="18" y="32277"/>
                    <a:pt x="105" y="32337"/>
                    <a:pt x="196" y="32337"/>
                  </a:cubicBezTo>
                  <a:cubicBezTo>
                    <a:pt x="274" y="32337"/>
                    <a:pt x="355" y="32294"/>
                    <a:pt x="401" y="32202"/>
                  </a:cubicBezTo>
                  <a:cubicBezTo>
                    <a:pt x="734" y="30868"/>
                    <a:pt x="868" y="29467"/>
                    <a:pt x="1034" y="28099"/>
                  </a:cubicBezTo>
                  <a:cubicBezTo>
                    <a:pt x="1234" y="26732"/>
                    <a:pt x="1468" y="25364"/>
                    <a:pt x="1635" y="23996"/>
                  </a:cubicBezTo>
                  <a:cubicBezTo>
                    <a:pt x="2035" y="21261"/>
                    <a:pt x="2435" y="18559"/>
                    <a:pt x="2869" y="15824"/>
                  </a:cubicBezTo>
                  <a:cubicBezTo>
                    <a:pt x="3269" y="13122"/>
                    <a:pt x="3703" y="10387"/>
                    <a:pt x="4103" y="7685"/>
                  </a:cubicBezTo>
                  <a:cubicBezTo>
                    <a:pt x="4470" y="5383"/>
                    <a:pt x="4670" y="2514"/>
                    <a:pt x="6705" y="1013"/>
                  </a:cubicBezTo>
                  <a:cubicBezTo>
                    <a:pt x="7381" y="556"/>
                    <a:pt x="8163" y="324"/>
                    <a:pt x="8947" y="324"/>
                  </a:cubicBezTo>
                  <a:cubicBezTo>
                    <a:pt x="9478" y="324"/>
                    <a:pt x="10009" y="431"/>
                    <a:pt x="10508" y="646"/>
                  </a:cubicBezTo>
                  <a:cubicBezTo>
                    <a:pt x="11875" y="1180"/>
                    <a:pt x="12943" y="2114"/>
                    <a:pt x="13977" y="3081"/>
                  </a:cubicBezTo>
                  <a:cubicBezTo>
                    <a:pt x="13996" y="3088"/>
                    <a:pt x="14014" y="3091"/>
                    <a:pt x="14030" y="3091"/>
                  </a:cubicBezTo>
                  <a:cubicBezTo>
                    <a:pt x="14099" y="3091"/>
                    <a:pt x="14137" y="3042"/>
                    <a:pt x="14110" y="3015"/>
                  </a:cubicBezTo>
                  <a:cubicBezTo>
                    <a:pt x="12681" y="1642"/>
                    <a:pt x="10908" y="0"/>
                    <a:pt x="88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102615;p122">
              <a:extLst>
                <a:ext uri="{FF2B5EF4-FFF2-40B4-BE49-F238E27FC236}">
                  <a16:creationId xmlns:a16="http://schemas.microsoft.com/office/drawing/2014/main" id="{BB3C2DAE-8F64-472D-BC0E-50D8D500BDA0}"/>
                </a:ext>
              </a:extLst>
            </p:cNvPr>
            <p:cNvSpPr/>
            <p:nvPr/>
          </p:nvSpPr>
          <p:spPr>
            <a:xfrm>
              <a:off x="2433575" y="3279125"/>
              <a:ext cx="436175" cy="459025"/>
            </a:xfrm>
            <a:custGeom>
              <a:avLst/>
              <a:gdLst/>
              <a:ahLst/>
              <a:cxnLst/>
              <a:rect l="l" t="t" r="r" b="b"/>
              <a:pathLst>
                <a:path w="17447" h="18361" extrusionOk="0">
                  <a:moveTo>
                    <a:pt x="8798" y="1"/>
                  </a:moveTo>
                  <a:cubicBezTo>
                    <a:pt x="6820" y="1"/>
                    <a:pt x="5503" y="2051"/>
                    <a:pt x="6739" y="4784"/>
                  </a:cubicBezTo>
                  <a:cubicBezTo>
                    <a:pt x="6739" y="4784"/>
                    <a:pt x="5919" y="4492"/>
                    <a:pt x="4889" y="4492"/>
                  </a:cubicBezTo>
                  <a:cubicBezTo>
                    <a:pt x="3829" y="4492"/>
                    <a:pt x="2547" y="4800"/>
                    <a:pt x="1702" y="6051"/>
                  </a:cubicBezTo>
                  <a:cubicBezTo>
                    <a:pt x="1" y="8520"/>
                    <a:pt x="2002" y="14791"/>
                    <a:pt x="17446" y="18360"/>
                  </a:cubicBezTo>
                  <a:cubicBezTo>
                    <a:pt x="17013" y="13557"/>
                    <a:pt x="15745" y="8820"/>
                    <a:pt x="13744" y="4417"/>
                  </a:cubicBezTo>
                  <a:cubicBezTo>
                    <a:pt x="12294" y="1255"/>
                    <a:pt x="10344" y="1"/>
                    <a:pt x="87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102616;p122">
              <a:extLst>
                <a:ext uri="{FF2B5EF4-FFF2-40B4-BE49-F238E27FC236}">
                  <a16:creationId xmlns:a16="http://schemas.microsoft.com/office/drawing/2014/main" id="{98DDB73F-D9BD-411E-8016-2FFDFD239770}"/>
                </a:ext>
              </a:extLst>
            </p:cNvPr>
            <p:cNvSpPr/>
            <p:nvPr/>
          </p:nvSpPr>
          <p:spPr>
            <a:xfrm>
              <a:off x="2558675" y="3393150"/>
              <a:ext cx="290075" cy="321875"/>
            </a:xfrm>
            <a:custGeom>
              <a:avLst/>
              <a:gdLst/>
              <a:ahLst/>
              <a:cxnLst/>
              <a:rect l="l" t="t" r="r" b="b"/>
              <a:pathLst>
                <a:path w="11603" h="12875" extrusionOk="0">
                  <a:moveTo>
                    <a:pt x="6163" y="1"/>
                  </a:moveTo>
                  <a:cubicBezTo>
                    <a:pt x="6149" y="1"/>
                    <a:pt x="6138" y="9"/>
                    <a:pt x="6138" y="23"/>
                  </a:cubicBezTo>
                  <a:cubicBezTo>
                    <a:pt x="5738" y="1524"/>
                    <a:pt x="5537" y="3092"/>
                    <a:pt x="5571" y="4626"/>
                  </a:cubicBezTo>
                  <a:cubicBezTo>
                    <a:pt x="5237" y="4292"/>
                    <a:pt x="4904" y="3925"/>
                    <a:pt x="4603" y="3559"/>
                  </a:cubicBezTo>
                  <a:cubicBezTo>
                    <a:pt x="3836" y="2758"/>
                    <a:pt x="3069" y="1957"/>
                    <a:pt x="2302" y="1190"/>
                  </a:cubicBezTo>
                  <a:cubicBezTo>
                    <a:pt x="2292" y="1180"/>
                    <a:pt x="2279" y="1176"/>
                    <a:pt x="2267" y="1176"/>
                  </a:cubicBezTo>
                  <a:cubicBezTo>
                    <a:pt x="2238" y="1176"/>
                    <a:pt x="2211" y="1200"/>
                    <a:pt x="2235" y="1224"/>
                  </a:cubicBezTo>
                  <a:cubicBezTo>
                    <a:pt x="3536" y="2625"/>
                    <a:pt x="4770" y="4092"/>
                    <a:pt x="6004" y="5593"/>
                  </a:cubicBezTo>
                  <a:cubicBezTo>
                    <a:pt x="5763" y="5585"/>
                    <a:pt x="5523" y="5581"/>
                    <a:pt x="5285" y="5581"/>
                  </a:cubicBezTo>
                  <a:cubicBezTo>
                    <a:pt x="4570" y="5581"/>
                    <a:pt x="3870" y="5618"/>
                    <a:pt x="3169" y="5693"/>
                  </a:cubicBezTo>
                  <a:cubicBezTo>
                    <a:pt x="2135" y="5760"/>
                    <a:pt x="1068" y="5894"/>
                    <a:pt x="33" y="6027"/>
                  </a:cubicBezTo>
                  <a:cubicBezTo>
                    <a:pt x="0" y="6060"/>
                    <a:pt x="0" y="6094"/>
                    <a:pt x="33" y="6094"/>
                  </a:cubicBezTo>
                  <a:cubicBezTo>
                    <a:pt x="1068" y="5960"/>
                    <a:pt x="2102" y="5860"/>
                    <a:pt x="3169" y="5827"/>
                  </a:cubicBezTo>
                  <a:cubicBezTo>
                    <a:pt x="3503" y="5816"/>
                    <a:pt x="3836" y="5812"/>
                    <a:pt x="4170" y="5812"/>
                  </a:cubicBezTo>
                  <a:cubicBezTo>
                    <a:pt x="4837" y="5812"/>
                    <a:pt x="5504" y="5827"/>
                    <a:pt x="6171" y="5827"/>
                  </a:cubicBezTo>
                  <a:cubicBezTo>
                    <a:pt x="6838" y="6627"/>
                    <a:pt x="7472" y="7461"/>
                    <a:pt x="8106" y="8262"/>
                  </a:cubicBezTo>
                  <a:lnTo>
                    <a:pt x="7239" y="8262"/>
                  </a:lnTo>
                  <a:cubicBezTo>
                    <a:pt x="6772" y="8262"/>
                    <a:pt x="6305" y="8295"/>
                    <a:pt x="5838" y="8362"/>
                  </a:cubicBezTo>
                  <a:cubicBezTo>
                    <a:pt x="4870" y="8429"/>
                    <a:pt x="3936" y="8562"/>
                    <a:pt x="3002" y="8762"/>
                  </a:cubicBezTo>
                  <a:cubicBezTo>
                    <a:pt x="2936" y="8762"/>
                    <a:pt x="2936" y="8829"/>
                    <a:pt x="3002" y="8829"/>
                  </a:cubicBezTo>
                  <a:cubicBezTo>
                    <a:pt x="3936" y="8729"/>
                    <a:pt x="4904" y="8629"/>
                    <a:pt x="5838" y="8595"/>
                  </a:cubicBezTo>
                  <a:lnTo>
                    <a:pt x="7939" y="8595"/>
                  </a:lnTo>
                  <a:cubicBezTo>
                    <a:pt x="7978" y="8605"/>
                    <a:pt x="8017" y="8609"/>
                    <a:pt x="8055" y="8609"/>
                  </a:cubicBezTo>
                  <a:cubicBezTo>
                    <a:pt x="8148" y="8609"/>
                    <a:pt x="8235" y="8586"/>
                    <a:pt x="8306" y="8562"/>
                  </a:cubicBezTo>
                  <a:cubicBezTo>
                    <a:pt x="8740" y="9096"/>
                    <a:pt x="9140" y="9663"/>
                    <a:pt x="9574" y="10197"/>
                  </a:cubicBezTo>
                  <a:cubicBezTo>
                    <a:pt x="9907" y="10597"/>
                    <a:pt x="10207" y="11064"/>
                    <a:pt x="10541" y="11498"/>
                  </a:cubicBezTo>
                  <a:cubicBezTo>
                    <a:pt x="10875" y="11931"/>
                    <a:pt x="11141" y="12432"/>
                    <a:pt x="11508" y="12865"/>
                  </a:cubicBezTo>
                  <a:cubicBezTo>
                    <a:pt x="11515" y="12872"/>
                    <a:pt x="11522" y="12874"/>
                    <a:pt x="11530" y="12874"/>
                  </a:cubicBezTo>
                  <a:cubicBezTo>
                    <a:pt x="11564" y="12874"/>
                    <a:pt x="11602" y="12825"/>
                    <a:pt x="11575" y="12799"/>
                  </a:cubicBezTo>
                  <a:cubicBezTo>
                    <a:pt x="11308" y="12365"/>
                    <a:pt x="11075" y="11931"/>
                    <a:pt x="10774" y="11531"/>
                  </a:cubicBezTo>
                  <a:cubicBezTo>
                    <a:pt x="10508" y="11131"/>
                    <a:pt x="10274" y="10730"/>
                    <a:pt x="10007" y="10330"/>
                  </a:cubicBezTo>
                  <a:cubicBezTo>
                    <a:pt x="9807" y="10030"/>
                    <a:pt x="9574" y="9763"/>
                    <a:pt x="9407" y="9463"/>
                  </a:cubicBezTo>
                  <a:cubicBezTo>
                    <a:pt x="9407" y="9396"/>
                    <a:pt x="9407" y="9296"/>
                    <a:pt x="9440" y="9229"/>
                  </a:cubicBezTo>
                  <a:lnTo>
                    <a:pt x="9474" y="8829"/>
                  </a:lnTo>
                  <a:cubicBezTo>
                    <a:pt x="9507" y="8529"/>
                    <a:pt x="9540" y="8262"/>
                    <a:pt x="9607" y="7962"/>
                  </a:cubicBezTo>
                  <a:cubicBezTo>
                    <a:pt x="9640" y="7661"/>
                    <a:pt x="9707" y="7395"/>
                    <a:pt x="9740" y="7094"/>
                  </a:cubicBezTo>
                  <a:cubicBezTo>
                    <a:pt x="9774" y="6794"/>
                    <a:pt x="9840" y="6494"/>
                    <a:pt x="9941" y="6194"/>
                  </a:cubicBezTo>
                  <a:cubicBezTo>
                    <a:pt x="9957" y="6160"/>
                    <a:pt x="9941" y="6144"/>
                    <a:pt x="9920" y="6144"/>
                  </a:cubicBezTo>
                  <a:cubicBezTo>
                    <a:pt x="9899" y="6144"/>
                    <a:pt x="9874" y="6160"/>
                    <a:pt x="9874" y="6194"/>
                  </a:cubicBezTo>
                  <a:cubicBezTo>
                    <a:pt x="9840" y="6361"/>
                    <a:pt x="9807" y="6527"/>
                    <a:pt x="9740" y="6694"/>
                  </a:cubicBezTo>
                  <a:cubicBezTo>
                    <a:pt x="9707" y="6828"/>
                    <a:pt x="9674" y="6961"/>
                    <a:pt x="9640" y="7094"/>
                  </a:cubicBezTo>
                  <a:cubicBezTo>
                    <a:pt x="9574" y="7361"/>
                    <a:pt x="9507" y="7661"/>
                    <a:pt x="9440" y="7962"/>
                  </a:cubicBezTo>
                  <a:cubicBezTo>
                    <a:pt x="9373" y="8262"/>
                    <a:pt x="9307" y="8495"/>
                    <a:pt x="9273" y="8796"/>
                  </a:cubicBezTo>
                  <a:cubicBezTo>
                    <a:pt x="9240" y="8929"/>
                    <a:pt x="9240" y="9062"/>
                    <a:pt x="9207" y="9196"/>
                  </a:cubicBezTo>
                  <a:cubicBezTo>
                    <a:pt x="8940" y="8796"/>
                    <a:pt x="8640" y="8429"/>
                    <a:pt x="8373" y="8028"/>
                  </a:cubicBezTo>
                  <a:cubicBezTo>
                    <a:pt x="7539" y="6961"/>
                    <a:pt x="6672" y="5927"/>
                    <a:pt x="5804" y="4893"/>
                  </a:cubicBezTo>
                  <a:lnTo>
                    <a:pt x="5804" y="4859"/>
                  </a:lnTo>
                  <a:cubicBezTo>
                    <a:pt x="5871" y="3258"/>
                    <a:pt x="5838" y="1657"/>
                    <a:pt x="6205" y="56"/>
                  </a:cubicBezTo>
                  <a:cubicBezTo>
                    <a:pt x="6205" y="17"/>
                    <a:pt x="6182" y="1"/>
                    <a:pt x="61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102617;p122">
              <a:extLst>
                <a:ext uri="{FF2B5EF4-FFF2-40B4-BE49-F238E27FC236}">
                  <a16:creationId xmlns:a16="http://schemas.microsoft.com/office/drawing/2014/main" id="{9B9EFDAF-A5B5-476F-A688-B784932AEA6B}"/>
                </a:ext>
              </a:extLst>
            </p:cNvPr>
            <p:cNvSpPr/>
            <p:nvPr/>
          </p:nvSpPr>
          <p:spPr>
            <a:xfrm>
              <a:off x="2554500" y="3484600"/>
              <a:ext cx="85075" cy="2775"/>
            </a:xfrm>
            <a:custGeom>
              <a:avLst/>
              <a:gdLst/>
              <a:ahLst/>
              <a:cxnLst/>
              <a:rect l="l" t="t" r="r" b="b"/>
              <a:pathLst>
                <a:path w="3403" h="111" extrusionOk="0">
                  <a:moveTo>
                    <a:pt x="1735" y="1"/>
                  </a:moveTo>
                  <a:cubicBezTo>
                    <a:pt x="1168" y="1"/>
                    <a:pt x="601" y="1"/>
                    <a:pt x="67" y="34"/>
                  </a:cubicBezTo>
                  <a:cubicBezTo>
                    <a:pt x="0" y="34"/>
                    <a:pt x="0" y="101"/>
                    <a:pt x="67" y="101"/>
                  </a:cubicBezTo>
                  <a:cubicBezTo>
                    <a:pt x="601" y="67"/>
                    <a:pt x="1168" y="67"/>
                    <a:pt x="1735" y="67"/>
                  </a:cubicBezTo>
                  <a:cubicBezTo>
                    <a:pt x="2162" y="67"/>
                    <a:pt x="2589" y="110"/>
                    <a:pt x="3016" y="110"/>
                  </a:cubicBezTo>
                  <a:cubicBezTo>
                    <a:pt x="3123" y="110"/>
                    <a:pt x="3229" y="107"/>
                    <a:pt x="3336" y="101"/>
                  </a:cubicBezTo>
                  <a:lnTo>
                    <a:pt x="3403" y="101"/>
                  </a:lnTo>
                  <a:cubicBezTo>
                    <a:pt x="2836" y="1"/>
                    <a:pt x="2269" y="1"/>
                    <a:pt x="17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102618;p122">
              <a:extLst>
                <a:ext uri="{FF2B5EF4-FFF2-40B4-BE49-F238E27FC236}">
                  <a16:creationId xmlns:a16="http://schemas.microsoft.com/office/drawing/2014/main" id="{244CA2BF-3689-4264-99FE-DE7ABBCCCBF6}"/>
                </a:ext>
              </a:extLst>
            </p:cNvPr>
            <p:cNvSpPr/>
            <p:nvPr/>
          </p:nvSpPr>
          <p:spPr>
            <a:xfrm>
              <a:off x="2754650" y="3477525"/>
              <a:ext cx="11700" cy="78600"/>
            </a:xfrm>
            <a:custGeom>
              <a:avLst/>
              <a:gdLst/>
              <a:ahLst/>
              <a:cxnLst/>
              <a:rect l="l" t="t" r="r" b="b"/>
              <a:pathLst>
                <a:path w="468" h="3144" extrusionOk="0">
                  <a:moveTo>
                    <a:pt x="434" y="0"/>
                  </a:moveTo>
                  <a:cubicBezTo>
                    <a:pt x="417" y="0"/>
                    <a:pt x="400" y="17"/>
                    <a:pt x="400" y="50"/>
                  </a:cubicBezTo>
                  <a:cubicBezTo>
                    <a:pt x="334" y="550"/>
                    <a:pt x="234" y="1084"/>
                    <a:pt x="167" y="1585"/>
                  </a:cubicBezTo>
                  <a:cubicBezTo>
                    <a:pt x="133" y="1851"/>
                    <a:pt x="67" y="2118"/>
                    <a:pt x="67" y="2385"/>
                  </a:cubicBezTo>
                  <a:cubicBezTo>
                    <a:pt x="0" y="2619"/>
                    <a:pt x="0" y="2852"/>
                    <a:pt x="0" y="3119"/>
                  </a:cubicBezTo>
                  <a:cubicBezTo>
                    <a:pt x="0" y="3136"/>
                    <a:pt x="17" y="3144"/>
                    <a:pt x="33" y="3144"/>
                  </a:cubicBezTo>
                  <a:cubicBezTo>
                    <a:pt x="50" y="3144"/>
                    <a:pt x="67" y="3136"/>
                    <a:pt x="67" y="3119"/>
                  </a:cubicBezTo>
                  <a:cubicBezTo>
                    <a:pt x="133" y="2852"/>
                    <a:pt x="133" y="2619"/>
                    <a:pt x="167" y="2385"/>
                  </a:cubicBezTo>
                  <a:cubicBezTo>
                    <a:pt x="167" y="2118"/>
                    <a:pt x="200" y="1851"/>
                    <a:pt x="234" y="1618"/>
                  </a:cubicBezTo>
                  <a:cubicBezTo>
                    <a:pt x="300" y="1084"/>
                    <a:pt x="367" y="550"/>
                    <a:pt x="467" y="50"/>
                  </a:cubicBezTo>
                  <a:cubicBezTo>
                    <a:pt x="467" y="17"/>
                    <a:pt x="450" y="0"/>
                    <a:pt x="4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102619;p122">
              <a:extLst>
                <a:ext uri="{FF2B5EF4-FFF2-40B4-BE49-F238E27FC236}">
                  <a16:creationId xmlns:a16="http://schemas.microsoft.com/office/drawing/2014/main" id="{B918B994-D6B0-4655-8492-937FBEAB4F35}"/>
                </a:ext>
              </a:extLst>
            </p:cNvPr>
            <p:cNvSpPr/>
            <p:nvPr/>
          </p:nvSpPr>
          <p:spPr>
            <a:xfrm>
              <a:off x="2721275" y="3371050"/>
              <a:ext cx="15875" cy="79375"/>
            </a:xfrm>
            <a:custGeom>
              <a:avLst/>
              <a:gdLst/>
              <a:ahLst/>
              <a:cxnLst/>
              <a:rect l="l" t="t" r="r" b="b"/>
              <a:pathLst>
                <a:path w="635" h="3175" extrusionOk="0">
                  <a:moveTo>
                    <a:pt x="593" y="1"/>
                  </a:moveTo>
                  <a:cubicBezTo>
                    <a:pt x="580" y="1"/>
                    <a:pt x="568" y="11"/>
                    <a:pt x="568" y="39"/>
                  </a:cubicBezTo>
                  <a:cubicBezTo>
                    <a:pt x="434" y="540"/>
                    <a:pt x="301" y="1073"/>
                    <a:pt x="201" y="1574"/>
                  </a:cubicBezTo>
                  <a:cubicBezTo>
                    <a:pt x="134" y="1874"/>
                    <a:pt x="101" y="2141"/>
                    <a:pt x="67" y="2374"/>
                  </a:cubicBezTo>
                  <a:cubicBezTo>
                    <a:pt x="34" y="2641"/>
                    <a:pt x="1" y="2908"/>
                    <a:pt x="1" y="3175"/>
                  </a:cubicBezTo>
                  <a:lnTo>
                    <a:pt x="67" y="3175"/>
                  </a:lnTo>
                  <a:cubicBezTo>
                    <a:pt x="134" y="2908"/>
                    <a:pt x="168" y="2675"/>
                    <a:pt x="168" y="2408"/>
                  </a:cubicBezTo>
                  <a:cubicBezTo>
                    <a:pt x="201" y="2174"/>
                    <a:pt x="234" y="1907"/>
                    <a:pt x="301" y="1641"/>
                  </a:cubicBezTo>
                  <a:cubicBezTo>
                    <a:pt x="401" y="1107"/>
                    <a:pt x="501" y="573"/>
                    <a:pt x="635" y="39"/>
                  </a:cubicBezTo>
                  <a:cubicBezTo>
                    <a:pt x="635" y="20"/>
                    <a:pt x="612" y="1"/>
                    <a:pt x="5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102620;p122">
              <a:extLst>
                <a:ext uri="{FF2B5EF4-FFF2-40B4-BE49-F238E27FC236}">
                  <a16:creationId xmlns:a16="http://schemas.microsoft.com/office/drawing/2014/main" id="{514017B0-EA6E-4215-A688-DBE46940FD07}"/>
                </a:ext>
              </a:extLst>
            </p:cNvPr>
            <p:cNvSpPr/>
            <p:nvPr/>
          </p:nvSpPr>
          <p:spPr>
            <a:xfrm>
              <a:off x="2042475" y="3686575"/>
              <a:ext cx="195150" cy="549225"/>
            </a:xfrm>
            <a:custGeom>
              <a:avLst/>
              <a:gdLst/>
              <a:ahLst/>
              <a:cxnLst/>
              <a:rect l="l" t="t" r="r" b="b"/>
              <a:pathLst>
                <a:path w="7806" h="21969" extrusionOk="0">
                  <a:moveTo>
                    <a:pt x="3055" y="0"/>
                  </a:moveTo>
                  <a:cubicBezTo>
                    <a:pt x="1636" y="0"/>
                    <a:pt x="632" y="1546"/>
                    <a:pt x="0" y="2696"/>
                  </a:cubicBezTo>
                  <a:cubicBezTo>
                    <a:pt x="0" y="2720"/>
                    <a:pt x="17" y="2743"/>
                    <a:pt x="38" y="2743"/>
                  </a:cubicBezTo>
                  <a:cubicBezTo>
                    <a:pt x="47" y="2743"/>
                    <a:pt x="57" y="2739"/>
                    <a:pt x="67" y="2729"/>
                  </a:cubicBezTo>
                  <a:cubicBezTo>
                    <a:pt x="456" y="2145"/>
                    <a:pt x="1667" y="424"/>
                    <a:pt x="2992" y="424"/>
                  </a:cubicBezTo>
                  <a:cubicBezTo>
                    <a:pt x="3029" y="424"/>
                    <a:pt x="3065" y="425"/>
                    <a:pt x="3102" y="428"/>
                  </a:cubicBezTo>
                  <a:cubicBezTo>
                    <a:pt x="4003" y="494"/>
                    <a:pt x="4770" y="1128"/>
                    <a:pt x="5204" y="3463"/>
                  </a:cubicBezTo>
                  <a:cubicBezTo>
                    <a:pt x="6305" y="9201"/>
                    <a:pt x="7305" y="20909"/>
                    <a:pt x="7439" y="21676"/>
                  </a:cubicBezTo>
                  <a:cubicBezTo>
                    <a:pt x="7471" y="21869"/>
                    <a:pt x="7549" y="21969"/>
                    <a:pt x="7622" y="21969"/>
                  </a:cubicBezTo>
                  <a:cubicBezTo>
                    <a:pt x="7700" y="21969"/>
                    <a:pt x="7772" y="21852"/>
                    <a:pt x="7772" y="21610"/>
                  </a:cubicBezTo>
                  <a:cubicBezTo>
                    <a:pt x="7806" y="20642"/>
                    <a:pt x="7672" y="19675"/>
                    <a:pt x="7605" y="18741"/>
                  </a:cubicBezTo>
                  <a:cubicBezTo>
                    <a:pt x="7539" y="17773"/>
                    <a:pt x="7439" y="16806"/>
                    <a:pt x="7339" y="15805"/>
                  </a:cubicBezTo>
                  <a:cubicBezTo>
                    <a:pt x="7105" y="13904"/>
                    <a:pt x="6872" y="11969"/>
                    <a:pt x="6638" y="10068"/>
                  </a:cubicBezTo>
                  <a:cubicBezTo>
                    <a:pt x="6371" y="8133"/>
                    <a:pt x="6138" y="6232"/>
                    <a:pt x="5804" y="4331"/>
                  </a:cubicBezTo>
                  <a:cubicBezTo>
                    <a:pt x="5704" y="3463"/>
                    <a:pt x="5504" y="2596"/>
                    <a:pt x="5204" y="1762"/>
                  </a:cubicBezTo>
                  <a:cubicBezTo>
                    <a:pt x="5004" y="1028"/>
                    <a:pt x="4470" y="428"/>
                    <a:pt x="3769" y="128"/>
                  </a:cubicBezTo>
                  <a:cubicBezTo>
                    <a:pt x="3520" y="40"/>
                    <a:pt x="3282" y="0"/>
                    <a:pt x="30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102621;p122">
              <a:extLst>
                <a:ext uri="{FF2B5EF4-FFF2-40B4-BE49-F238E27FC236}">
                  <a16:creationId xmlns:a16="http://schemas.microsoft.com/office/drawing/2014/main" id="{B3C2E8E8-6BB0-4B31-8302-4DEE7AEEFB11}"/>
                </a:ext>
              </a:extLst>
            </p:cNvPr>
            <p:cNvSpPr/>
            <p:nvPr/>
          </p:nvSpPr>
          <p:spPr>
            <a:xfrm>
              <a:off x="1855675" y="3645950"/>
              <a:ext cx="312425" cy="390750"/>
            </a:xfrm>
            <a:custGeom>
              <a:avLst/>
              <a:gdLst/>
              <a:ahLst/>
              <a:cxnLst/>
              <a:rect l="l" t="t" r="r" b="b"/>
              <a:pathLst>
                <a:path w="12497" h="15630" extrusionOk="0">
                  <a:moveTo>
                    <a:pt x="7584" y="1"/>
                  </a:moveTo>
                  <a:cubicBezTo>
                    <a:pt x="7236" y="1"/>
                    <a:pt x="6738" y="225"/>
                    <a:pt x="6038" y="785"/>
                  </a:cubicBezTo>
                  <a:cubicBezTo>
                    <a:pt x="200" y="5455"/>
                    <a:pt x="0" y="15629"/>
                    <a:pt x="0" y="15629"/>
                  </a:cubicBezTo>
                  <a:cubicBezTo>
                    <a:pt x="0" y="15629"/>
                    <a:pt x="10374" y="9591"/>
                    <a:pt x="11675" y="5622"/>
                  </a:cubicBezTo>
                  <a:cubicBezTo>
                    <a:pt x="12496" y="3057"/>
                    <a:pt x="11917" y="2328"/>
                    <a:pt x="10994" y="2328"/>
                  </a:cubicBezTo>
                  <a:cubicBezTo>
                    <a:pt x="9780" y="2328"/>
                    <a:pt x="7972" y="3587"/>
                    <a:pt x="7972" y="3587"/>
                  </a:cubicBezTo>
                  <a:cubicBezTo>
                    <a:pt x="7972" y="3587"/>
                    <a:pt x="8976" y="1"/>
                    <a:pt x="7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102622;p122">
              <a:extLst>
                <a:ext uri="{FF2B5EF4-FFF2-40B4-BE49-F238E27FC236}">
                  <a16:creationId xmlns:a16="http://schemas.microsoft.com/office/drawing/2014/main" id="{8FA9E0BE-6EF8-424F-8B4D-8C415A684BF5}"/>
                </a:ext>
              </a:extLst>
            </p:cNvPr>
            <p:cNvSpPr/>
            <p:nvPr/>
          </p:nvSpPr>
          <p:spPr>
            <a:xfrm>
              <a:off x="1871500" y="3718300"/>
              <a:ext cx="234025" cy="287050"/>
            </a:xfrm>
            <a:custGeom>
              <a:avLst/>
              <a:gdLst/>
              <a:ahLst/>
              <a:cxnLst/>
              <a:rect l="l" t="t" r="r" b="b"/>
              <a:pathLst>
                <a:path w="9361" h="11482" extrusionOk="0">
                  <a:moveTo>
                    <a:pt x="4371" y="1"/>
                  </a:moveTo>
                  <a:cubicBezTo>
                    <a:pt x="4354" y="1"/>
                    <a:pt x="4337" y="9"/>
                    <a:pt x="4337" y="26"/>
                  </a:cubicBezTo>
                  <a:cubicBezTo>
                    <a:pt x="4471" y="526"/>
                    <a:pt x="4571" y="1060"/>
                    <a:pt x="4704" y="1594"/>
                  </a:cubicBezTo>
                  <a:cubicBezTo>
                    <a:pt x="4838" y="2094"/>
                    <a:pt x="5004" y="2561"/>
                    <a:pt x="5171" y="3062"/>
                  </a:cubicBezTo>
                  <a:cubicBezTo>
                    <a:pt x="4804" y="3562"/>
                    <a:pt x="4437" y="4062"/>
                    <a:pt x="4070" y="4563"/>
                  </a:cubicBezTo>
                  <a:cubicBezTo>
                    <a:pt x="3904" y="4062"/>
                    <a:pt x="3670" y="3562"/>
                    <a:pt x="3503" y="3062"/>
                  </a:cubicBezTo>
                  <a:cubicBezTo>
                    <a:pt x="3503" y="3028"/>
                    <a:pt x="3487" y="3011"/>
                    <a:pt x="3470" y="3011"/>
                  </a:cubicBezTo>
                  <a:cubicBezTo>
                    <a:pt x="3453" y="3011"/>
                    <a:pt x="3437" y="3028"/>
                    <a:pt x="3437" y="3062"/>
                  </a:cubicBezTo>
                  <a:cubicBezTo>
                    <a:pt x="3637" y="3629"/>
                    <a:pt x="3737" y="4229"/>
                    <a:pt x="3904" y="4796"/>
                  </a:cubicBezTo>
                  <a:cubicBezTo>
                    <a:pt x="3670" y="5130"/>
                    <a:pt x="3437" y="5497"/>
                    <a:pt x="3203" y="5830"/>
                  </a:cubicBezTo>
                  <a:cubicBezTo>
                    <a:pt x="2803" y="6497"/>
                    <a:pt x="2369" y="7164"/>
                    <a:pt x="2002" y="7798"/>
                  </a:cubicBezTo>
                  <a:cubicBezTo>
                    <a:pt x="1936" y="7832"/>
                    <a:pt x="1902" y="7898"/>
                    <a:pt x="1902" y="7965"/>
                  </a:cubicBezTo>
                  <a:cubicBezTo>
                    <a:pt x="1268" y="9099"/>
                    <a:pt x="635" y="10267"/>
                    <a:pt x="1" y="11434"/>
                  </a:cubicBezTo>
                  <a:cubicBezTo>
                    <a:pt x="1" y="11458"/>
                    <a:pt x="34" y="11481"/>
                    <a:pt x="54" y="11481"/>
                  </a:cubicBezTo>
                  <a:cubicBezTo>
                    <a:pt x="62" y="11481"/>
                    <a:pt x="68" y="11477"/>
                    <a:pt x="68" y="11468"/>
                  </a:cubicBezTo>
                  <a:cubicBezTo>
                    <a:pt x="701" y="10300"/>
                    <a:pt x="1368" y="9199"/>
                    <a:pt x="2102" y="8098"/>
                  </a:cubicBezTo>
                  <a:cubicBezTo>
                    <a:pt x="2202" y="8065"/>
                    <a:pt x="2302" y="8032"/>
                    <a:pt x="2436" y="8032"/>
                  </a:cubicBezTo>
                  <a:cubicBezTo>
                    <a:pt x="2536" y="7998"/>
                    <a:pt x="2669" y="7965"/>
                    <a:pt x="2803" y="7965"/>
                  </a:cubicBezTo>
                  <a:cubicBezTo>
                    <a:pt x="3070" y="7898"/>
                    <a:pt x="3337" y="7832"/>
                    <a:pt x="3603" y="7765"/>
                  </a:cubicBezTo>
                  <a:cubicBezTo>
                    <a:pt x="4104" y="7631"/>
                    <a:pt x="4637" y="7498"/>
                    <a:pt x="5171" y="7398"/>
                  </a:cubicBezTo>
                  <a:cubicBezTo>
                    <a:pt x="5205" y="7398"/>
                    <a:pt x="5171" y="7331"/>
                    <a:pt x="5171" y="7331"/>
                  </a:cubicBezTo>
                  <a:cubicBezTo>
                    <a:pt x="4537" y="7465"/>
                    <a:pt x="3904" y="7531"/>
                    <a:pt x="3270" y="7598"/>
                  </a:cubicBezTo>
                  <a:cubicBezTo>
                    <a:pt x="2970" y="7631"/>
                    <a:pt x="2669" y="7665"/>
                    <a:pt x="2369" y="7732"/>
                  </a:cubicBezTo>
                  <a:lnTo>
                    <a:pt x="2302" y="7732"/>
                  </a:lnTo>
                  <a:cubicBezTo>
                    <a:pt x="2703" y="7164"/>
                    <a:pt x="3070" y="6597"/>
                    <a:pt x="3470" y="6030"/>
                  </a:cubicBezTo>
                  <a:cubicBezTo>
                    <a:pt x="3837" y="5497"/>
                    <a:pt x="4204" y="4963"/>
                    <a:pt x="4604" y="4396"/>
                  </a:cubicBezTo>
                  <a:cubicBezTo>
                    <a:pt x="4971" y="4362"/>
                    <a:pt x="5338" y="4262"/>
                    <a:pt x="5672" y="4196"/>
                  </a:cubicBezTo>
                  <a:lnTo>
                    <a:pt x="6906" y="3962"/>
                  </a:lnTo>
                  <a:cubicBezTo>
                    <a:pt x="7706" y="3795"/>
                    <a:pt x="8507" y="3629"/>
                    <a:pt x="9307" y="3495"/>
                  </a:cubicBezTo>
                  <a:cubicBezTo>
                    <a:pt x="9321" y="3502"/>
                    <a:pt x="9330" y="3504"/>
                    <a:pt x="9336" y="3504"/>
                  </a:cubicBezTo>
                  <a:cubicBezTo>
                    <a:pt x="9361" y="3504"/>
                    <a:pt x="9334" y="3462"/>
                    <a:pt x="9307" y="3462"/>
                  </a:cubicBezTo>
                  <a:cubicBezTo>
                    <a:pt x="8474" y="3629"/>
                    <a:pt x="7640" y="3729"/>
                    <a:pt x="6839" y="3862"/>
                  </a:cubicBezTo>
                  <a:lnTo>
                    <a:pt x="5672" y="3996"/>
                  </a:lnTo>
                  <a:cubicBezTo>
                    <a:pt x="5405" y="4062"/>
                    <a:pt x="5138" y="4062"/>
                    <a:pt x="4871" y="4096"/>
                  </a:cubicBezTo>
                  <a:cubicBezTo>
                    <a:pt x="5638" y="3028"/>
                    <a:pt x="6405" y="1994"/>
                    <a:pt x="7173" y="893"/>
                  </a:cubicBezTo>
                  <a:cubicBezTo>
                    <a:pt x="7173" y="866"/>
                    <a:pt x="7151" y="817"/>
                    <a:pt x="7125" y="817"/>
                  </a:cubicBezTo>
                  <a:cubicBezTo>
                    <a:pt x="7119" y="817"/>
                    <a:pt x="7112" y="820"/>
                    <a:pt x="7106" y="827"/>
                  </a:cubicBezTo>
                  <a:cubicBezTo>
                    <a:pt x="6472" y="1460"/>
                    <a:pt x="5905" y="2128"/>
                    <a:pt x="5338" y="2828"/>
                  </a:cubicBezTo>
                  <a:cubicBezTo>
                    <a:pt x="5205" y="2428"/>
                    <a:pt x="5038" y="1961"/>
                    <a:pt x="4904" y="1527"/>
                  </a:cubicBezTo>
                  <a:cubicBezTo>
                    <a:pt x="4704" y="1027"/>
                    <a:pt x="4537" y="526"/>
                    <a:pt x="4404" y="26"/>
                  </a:cubicBezTo>
                  <a:cubicBezTo>
                    <a:pt x="4404" y="9"/>
                    <a:pt x="4387" y="1"/>
                    <a:pt x="43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102623;p122">
              <a:extLst>
                <a:ext uri="{FF2B5EF4-FFF2-40B4-BE49-F238E27FC236}">
                  <a16:creationId xmlns:a16="http://schemas.microsoft.com/office/drawing/2014/main" id="{93037E9F-A9E3-4C6F-B0B1-8054E704D813}"/>
                </a:ext>
              </a:extLst>
            </p:cNvPr>
            <p:cNvSpPr/>
            <p:nvPr/>
          </p:nvSpPr>
          <p:spPr>
            <a:xfrm>
              <a:off x="1936550" y="3783350"/>
              <a:ext cx="15550" cy="49100"/>
            </a:xfrm>
            <a:custGeom>
              <a:avLst/>
              <a:gdLst/>
              <a:ahLst/>
              <a:cxnLst/>
              <a:rect l="l" t="t" r="r" b="b"/>
              <a:pathLst>
                <a:path w="622" h="1964" extrusionOk="0">
                  <a:moveTo>
                    <a:pt x="34" y="1"/>
                  </a:moveTo>
                  <a:cubicBezTo>
                    <a:pt x="17" y="1"/>
                    <a:pt x="1" y="9"/>
                    <a:pt x="1" y="26"/>
                  </a:cubicBezTo>
                  <a:cubicBezTo>
                    <a:pt x="67" y="359"/>
                    <a:pt x="134" y="660"/>
                    <a:pt x="201" y="993"/>
                  </a:cubicBezTo>
                  <a:cubicBezTo>
                    <a:pt x="268" y="1293"/>
                    <a:pt x="368" y="1627"/>
                    <a:pt x="501" y="1927"/>
                  </a:cubicBezTo>
                  <a:cubicBezTo>
                    <a:pt x="501" y="1953"/>
                    <a:pt x="520" y="1964"/>
                    <a:pt x="543" y="1964"/>
                  </a:cubicBezTo>
                  <a:cubicBezTo>
                    <a:pt x="579" y="1964"/>
                    <a:pt x="622" y="1935"/>
                    <a:pt x="601" y="1894"/>
                  </a:cubicBezTo>
                  <a:cubicBezTo>
                    <a:pt x="568" y="1727"/>
                    <a:pt x="501" y="1560"/>
                    <a:pt x="434" y="1394"/>
                  </a:cubicBezTo>
                  <a:cubicBezTo>
                    <a:pt x="401" y="1260"/>
                    <a:pt x="368" y="1127"/>
                    <a:pt x="301" y="960"/>
                  </a:cubicBezTo>
                  <a:cubicBezTo>
                    <a:pt x="201" y="660"/>
                    <a:pt x="134" y="326"/>
                    <a:pt x="67" y="26"/>
                  </a:cubicBezTo>
                  <a:cubicBezTo>
                    <a:pt x="67" y="9"/>
                    <a:pt x="51" y="1"/>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102624;p122">
              <a:extLst>
                <a:ext uri="{FF2B5EF4-FFF2-40B4-BE49-F238E27FC236}">
                  <a16:creationId xmlns:a16="http://schemas.microsoft.com/office/drawing/2014/main" id="{CAAA4A84-508C-43EA-BCDA-C29BAF24571C}"/>
                </a:ext>
              </a:extLst>
            </p:cNvPr>
            <p:cNvSpPr/>
            <p:nvPr/>
          </p:nvSpPr>
          <p:spPr>
            <a:xfrm>
              <a:off x="2058300" y="3772300"/>
              <a:ext cx="73425" cy="9200"/>
            </a:xfrm>
            <a:custGeom>
              <a:avLst/>
              <a:gdLst/>
              <a:ahLst/>
              <a:cxnLst/>
              <a:rect l="l" t="t" r="r" b="b"/>
              <a:pathLst>
                <a:path w="2937" h="368" extrusionOk="0">
                  <a:moveTo>
                    <a:pt x="2870" y="1"/>
                  </a:moveTo>
                  <a:cubicBezTo>
                    <a:pt x="2403" y="68"/>
                    <a:pt x="1936" y="101"/>
                    <a:pt x="1469" y="134"/>
                  </a:cubicBezTo>
                  <a:cubicBezTo>
                    <a:pt x="968" y="168"/>
                    <a:pt x="501" y="234"/>
                    <a:pt x="34" y="301"/>
                  </a:cubicBezTo>
                  <a:cubicBezTo>
                    <a:pt x="1" y="301"/>
                    <a:pt x="1" y="368"/>
                    <a:pt x="34" y="368"/>
                  </a:cubicBezTo>
                  <a:cubicBezTo>
                    <a:pt x="501" y="334"/>
                    <a:pt x="968" y="268"/>
                    <a:pt x="1469" y="234"/>
                  </a:cubicBezTo>
                  <a:cubicBezTo>
                    <a:pt x="1936" y="168"/>
                    <a:pt x="2403" y="101"/>
                    <a:pt x="2903" y="68"/>
                  </a:cubicBezTo>
                  <a:cubicBezTo>
                    <a:pt x="2936" y="68"/>
                    <a:pt x="2936" y="1"/>
                    <a:pt x="28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102625;p122">
              <a:extLst>
                <a:ext uri="{FF2B5EF4-FFF2-40B4-BE49-F238E27FC236}">
                  <a16:creationId xmlns:a16="http://schemas.microsoft.com/office/drawing/2014/main" id="{0A7C6825-093B-4F1F-8F65-A320D790D6A1}"/>
                </a:ext>
              </a:extLst>
            </p:cNvPr>
            <p:cNvSpPr/>
            <p:nvPr/>
          </p:nvSpPr>
          <p:spPr>
            <a:xfrm>
              <a:off x="1966575" y="3218150"/>
              <a:ext cx="474950" cy="1077475"/>
            </a:xfrm>
            <a:custGeom>
              <a:avLst/>
              <a:gdLst/>
              <a:ahLst/>
              <a:cxnLst/>
              <a:rect l="l" t="t" r="r" b="b"/>
              <a:pathLst>
                <a:path w="18998" h="43099" extrusionOk="0">
                  <a:moveTo>
                    <a:pt x="9944" y="0"/>
                  </a:moveTo>
                  <a:cubicBezTo>
                    <a:pt x="9810" y="0"/>
                    <a:pt x="9675" y="6"/>
                    <a:pt x="9541" y="18"/>
                  </a:cubicBezTo>
                  <a:cubicBezTo>
                    <a:pt x="7739" y="251"/>
                    <a:pt x="6272" y="1385"/>
                    <a:pt x="5004" y="2620"/>
                  </a:cubicBezTo>
                  <a:cubicBezTo>
                    <a:pt x="3603" y="4021"/>
                    <a:pt x="2302" y="5555"/>
                    <a:pt x="1001" y="7023"/>
                  </a:cubicBezTo>
                  <a:cubicBezTo>
                    <a:pt x="668" y="7390"/>
                    <a:pt x="334" y="7757"/>
                    <a:pt x="1" y="8157"/>
                  </a:cubicBezTo>
                  <a:cubicBezTo>
                    <a:pt x="1" y="8180"/>
                    <a:pt x="1" y="8204"/>
                    <a:pt x="24" y="8204"/>
                  </a:cubicBezTo>
                  <a:cubicBezTo>
                    <a:pt x="34" y="8204"/>
                    <a:pt x="48" y="8200"/>
                    <a:pt x="67" y="8190"/>
                  </a:cubicBezTo>
                  <a:cubicBezTo>
                    <a:pt x="1335" y="6722"/>
                    <a:pt x="2669" y="5288"/>
                    <a:pt x="4070" y="3920"/>
                  </a:cubicBezTo>
                  <a:cubicBezTo>
                    <a:pt x="5338" y="2686"/>
                    <a:pt x="6672" y="1285"/>
                    <a:pt x="8440" y="785"/>
                  </a:cubicBezTo>
                  <a:cubicBezTo>
                    <a:pt x="8898" y="638"/>
                    <a:pt x="9377" y="562"/>
                    <a:pt x="9854" y="562"/>
                  </a:cubicBezTo>
                  <a:cubicBezTo>
                    <a:pt x="10244" y="562"/>
                    <a:pt x="10633" y="613"/>
                    <a:pt x="11008" y="718"/>
                  </a:cubicBezTo>
                  <a:cubicBezTo>
                    <a:pt x="11676" y="918"/>
                    <a:pt x="12276" y="1285"/>
                    <a:pt x="12743" y="1819"/>
                  </a:cubicBezTo>
                  <a:cubicBezTo>
                    <a:pt x="13744" y="2853"/>
                    <a:pt x="14311" y="4254"/>
                    <a:pt x="14711" y="5622"/>
                  </a:cubicBezTo>
                  <a:cubicBezTo>
                    <a:pt x="15812" y="9424"/>
                    <a:pt x="16212" y="13394"/>
                    <a:pt x="16646" y="17330"/>
                  </a:cubicBezTo>
                  <a:cubicBezTo>
                    <a:pt x="17046" y="21266"/>
                    <a:pt x="17346" y="25302"/>
                    <a:pt x="17546" y="29305"/>
                  </a:cubicBezTo>
                  <a:cubicBezTo>
                    <a:pt x="17747" y="33308"/>
                    <a:pt x="17880" y="37344"/>
                    <a:pt x="18280" y="41347"/>
                  </a:cubicBezTo>
                  <a:cubicBezTo>
                    <a:pt x="18314" y="41848"/>
                    <a:pt x="18380" y="42348"/>
                    <a:pt x="18447" y="42848"/>
                  </a:cubicBezTo>
                  <a:cubicBezTo>
                    <a:pt x="18464" y="43015"/>
                    <a:pt x="18605" y="43099"/>
                    <a:pt x="18739" y="43099"/>
                  </a:cubicBezTo>
                  <a:cubicBezTo>
                    <a:pt x="18872" y="43099"/>
                    <a:pt x="18997" y="43015"/>
                    <a:pt x="18981" y="42848"/>
                  </a:cubicBezTo>
                  <a:cubicBezTo>
                    <a:pt x="18647" y="38679"/>
                    <a:pt x="18480" y="34542"/>
                    <a:pt x="18280" y="30373"/>
                  </a:cubicBezTo>
                  <a:cubicBezTo>
                    <a:pt x="18080" y="26236"/>
                    <a:pt x="17847" y="22134"/>
                    <a:pt x="17413" y="17997"/>
                  </a:cubicBezTo>
                  <a:cubicBezTo>
                    <a:pt x="17213" y="15962"/>
                    <a:pt x="17013" y="13928"/>
                    <a:pt x="16679" y="11859"/>
                  </a:cubicBezTo>
                  <a:cubicBezTo>
                    <a:pt x="16446" y="9858"/>
                    <a:pt x="16045" y="7890"/>
                    <a:pt x="15512" y="5922"/>
                  </a:cubicBezTo>
                  <a:cubicBezTo>
                    <a:pt x="15145" y="4421"/>
                    <a:pt x="14478" y="3020"/>
                    <a:pt x="13544" y="1752"/>
                  </a:cubicBezTo>
                  <a:cubicBezTo>
                    <a:pt x="12661" y="626"/>
                    <a:pt x="11335" y="0"/>
                    <a:pt x="99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102626;p122">
              <a:extLst>
                <a:ext uri="{FF2B5EF4-FFF2-40B4-BE49-F238E27FC236}">
                  <a16:creationId xmlns:a16="http://schemas.microsoft.com/office/drawing/2014/main" id="{72F15D72-783F-4501-827C-B1EF3CAC5675}"/>
                </a:ext>
              </a:extLst>
            </p:cNvPr>
            <p:cNvSpPr/>
            <p:nvPr/>
          </p:nvSpPr>
          <p:spPr>
            <a:xfrm>
              <a:off x="1704725" y="3147050"/>
              <a:ext cx="590775" cy="609450"/>
            </a:xfrm>
            <a:custGeom>
              <a:avLst/>
              <a:gdLst/>
              <a:ahLst/>
              <a:cxnLst/>
              <a:rect l="l" t="t" r="r" b="b"/>
              <a:pathLst>
                <a:path w="23631" h="24378" extrusionOk="0">
                  <a:moveTo>
                    <a:pt x="14303" y="1"/>
                  </a:moveTo>
                  <a:cubicBezTo>
                    <a:pt x="10974" y="1"/>
                    <a:pt x="2571" y="10082"/>
                    <a:pt x="0" y="24377"/>
                  </a:cubicBezTo>
                  <a:cubicBezTo>
                    <a:pt x="0" y="24377"/>
                    <a:pt x="15044" y="17706"/>
                    <a:pt x="20181" y="11068"/>
                  </a:cubicBezTo>
                  <a:cubicBezTo>
                    <a:pt x="23631" y="6581"/>
                    <a:pt x="22098" y="4457"/>
                    <a:pt x="19444" y="4457"/>
                  </a:cubicBezTo>
                  <a:cubicBezTo>
                    <a:pt x="18171" y="4457"/>
                    <a:pt x="16640" y="4946"/>
                    <a:pt x="15278" y="5897"/>
                  </a:cubicBezTo>
                  <a:cubicBezTo>
                    <a:pt x="15278" y="5897"/>
                    <a:pt x="17646" y="1527"/>
                    <a:pt x="14878" y="126"/>
                  </a:cubicBezTo>
                  <a:cubicBezTo>
                    <a:pt x="14709" y="42"/>
                    <a:pt x="14516" y="1"/>
                    <a:pt x="143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102627;p122">
              <a:extLst>
                <a:ext uri="{FF2B5EF4-FFF2-40B4-BE49-F238E27FC236}">
                  <a16:creationId xmlns:a16="http://schemas.microsoft.com/office/drawing/2014/main" id="{628009DF-3298-4979-8B47-5A43DCC98B8E}"/>
                </a:ext>
              </a:extLst>
            </p:cNvPr>
            <p:cNvSpPr/>
            <p:nvPr/>
          </p:nvSpPr>
          <p:spPr>
            <a:xfrm>
              <a:off x="1763250" y="3273825"/>
              <a:ext cx="380150" cy="406175"/>
            </a:xfrm>
            <a:custGeom>
              <a:avLst/>
              <a:gdLst/>
              <a:ahLst/>
              <a:cxnLst/>
              <a:rect l="l" t="t" r="r" b="b"/>
              <a:pathLst>
                <a:path w="15206" h="16247" extrusionOk="0">
                  <a:moveTo>
                    <a:pt x="7900" y="1"/>
                  </a:moveTo>
                  <a:cubicBezTo>
                    <a:pt x="7883" y="1"/>
                    <a:pt x="7867" y="9"/>
                    <a:pt x="7867" y="26"/>
                  </a:cubicBezTo>
                  <a:cubicBezTo>
                    <a:pt x="7800" y="1193"/>
                    <a:pt x="7667" y="2361"/>
                    <a:pt x="7600" y="3528"/>
                  </a:cubicBezTo>
                  <a:cubicBezTo>
                    <a:pt x="7566" y="4095"/>
                    <a:pt x="7566" y="4662"/>
                    <a:pt x="7566" y="5263"/>
                  </a:cubicBezTo>
                  <a:lnTo>
                    <a:pt x="7566" y="6130"/>
                  </a:lnTo>
                  <a:lnTo>
                    <a:pt x="7566" y="6630"/>
                  </a:lnTo>
                  <a:cubicBezTo>
                    <a:pt x="7466" y="6730"/>
                    <a:pt x="7366" y="6864"/>
                    <a:pt x="7266" y="6964"/>
                  </a:cubicBezTo>
                  <a:cubicBezTo>
                    <a:pt x="5899" y="8498"/>
                    <a:pt x="4631" y="10099"/>
                    <a:pt x="3363" y="11734"/>
                  </a:cubicBezTo>
                  <a:cubicBezTo>
                    <a:pt x="3363" y="11634"/>
                    <a:pt x="3363" y="11567"/>
                    <a:pt x="3330" y="11467"/>
                  </a:cubicBezTo>
                  <a:cubicBezTo>
                    <a:pt x="3330" y="11300"/>
                    <a:pt x="3297" y="11100"/>
                    <a:pt x="3297" y="10933"/>
                  </a:cubicBezTo>
                  <a:cubicBezTo>
                    <a:pt x="3230" y="10533"/>
                    <a:pt x="3197" y="10166"/>
                    <a:pt x="3130" y="9766"/>
                  </a:cubicBezTo>
                  <a:cubicBezTo>
                    <a:pt x="3063" y="9399"/>
                    <a:pt x="3030" y="9032"/>
                    <a:pt x="2963" y="8665"/>
                  </a:cubicBezTo>
                  <a:cubicBezTo>
                    <a:pt x="2896" y="8332"/>
                    <a:pt x="2796" y="7831"/>
                    <a:pt x="2763" y="7431"/>
                  </a:cubicBezTo>
                  <a:cubicBezTo>
                    <a:pt x="2763" y="7414"/>
                    <a:pt x="2738" y="7406"/>
                    <a:pt x="2717" y="7406"/>
                  </a:cubicBezTo>
                  <a:cubicBezTo>
                    <a:pt x="2696" y="7406"/>
                    <a:pt x="2680" y="7414"/>
                    <a:pt x="2696" y="7431"/>
                  </a:cubicBezTo>
                  <a:cubicBezTo>
                    <a:pt x="2763" y="7831"/>
                    <a:pt x="2796" y="8265"/>
                    <a:pt x="2830" y="8665"/>
                  </a:cubicBezTo>
                  <a:cubicBezTo>
                    <a:pt x="2863" y="9065"/>
                    <a:pt x="2896" y="9432"/>
                    <a:pt x="2930" y="9799"/>
                  </a:cubicBezTo>
                  <a:cubicBezTo>
                    <a:pt x="2963" y="10166"/>
                    <a:pt x="2997" y="10533"/>
                    <a:pt x="3030" y="10900"/>
                  </a:cubicBezTo>
                  <a:lnTo>
                    <a:pt x="3097" y="11467"/>
                  </a:lnTo>
                  <a:cubicBezTo>
                    <a:pt x="3097" y="11534"/>
                    <a:pt x="3130" y="11634"/>
                    <a:pt x="3130" y="11734"/>
                  </a:cubicBezTo>
                  <a:cubicBezTo>
                    <a:pt x="3130" y="11801"/>
                    <a:pt x="3163" y="11867"/>
                    <a:pt x="3197" y="11934"/>
                  </a:cubicBezTo>
                  <a:cubicBezTo>
                    <a:pt x="2997" y="12201"/>
                    <a:pt x="2796" y="12501"/>
                    <a:pt x="2563" y="12768"/>
                  </a:cubicBezTo>
                  <a:cubicBezTo>
                    <a:pt x="1729" y="13902"/>
                    <a:pt x="862" y="15036"/>
                    <a:pt x="28" y="16171"/>
                  </a:cubicBezTo>
                  <a:cubicBezTo>
                    <a:pt x="1" y="16197"/>
                    <a:pt x="39" y="16246"/>
                    <a:pt x="55" y="16246"/>
                  </a:cubicBezTo>
                  <a:cubicBezTo>
                    <a:pt x="59" y="16246"/>
                    <a:pt x="61" y="16244"/>
                    <a:pt x="61" y="16237"/>
                  </a:cubicBezTo>
                  <a:cubicBezTo>
                    <a:pt x="862" y="15237"/>
                    <a:pt x="1696" y="14202"/>
                    <a:pt x="2530" y="13202"/>
                  </a:cubicBezTo>
                  <a:cubicBezTo>
                    <a:pt x="2650" y="13208"/>
                    <a:pt x="2771" y="13211"/>
                    <a:pt x="2894" y="13211"/>
                  </a:cubicBezTo>
                  <a:cubicBezTo>
                    <a:pt x="3383" y="13211"/>
                    <a:pt x="3890" y="13168"/>
                    <a:pt x="4398" y="13168"/>
                  </a:cubicBezTo>
                  <a:lnTo>
                    <a:pt x="6332" y="13168"/>
                  </a:lnTo>
                  <a:cubicBezTo>
                    <a:pt x="6366" y="13168"/>
                    <a:pt x="6366" y="13102"/>
                    <a:pt x="6332" y="13102"/>
                  </a:cubicBezTo>
                  <a:cubicBezTo>
                    <a:pt x="5698" y="13102"/>
                    <a:pt x="5031" y="13102"/>
                    <a:pt x="4398" y="13135"/>
                  </a:cubicBezTo>
                  <a:cubicBezTo>
                    <a:pt x="4257" y="13142"/>
                    <a:pt x="4120" y="13145"/>
                    <a:pt x="3987" y="13145"/>
                  </a:cubicBezTo>
                  <a:cubicBezTo>
                    <a:pt x="3624" y="13145"/>
                    <a:pt x="3287" y="13125"/>
                    <a:pt x="2957" y="13125"/>
                  </a:cubicBezTo>
                  <a:cubicBezTo>
                    <a:pt x="2836" y="13125"/>
                    <a:pt x="2716" y="13128"/>
                    <a:pt x="2596" y="13135"/>
                  </a:cubicBezTo>
                  <a:cubicBezTo>
                    <a:pt x="3297" y="12234"/>
                    <a:pt x="4064" y="11367"/>
                    <a:pt x="4798" y="10500"/>
                  </a:cubicBezTo>
                  <a:cubicBezTo>
                    <a:pt x="5065" y="10166"/>
                    <a:pt x="5332" y="9833"/>
                    <a:pt x="5598" y="9532"/>
                  </a:cubicBezTo>
                  <a:cubicBezTo>
                    <a:pt x="5832" y="9566"/>
                    <a:pt x="6099" y="9566"/>
                    <a:pt x="6366" y="9566"/>
                  </a:cubicBezTo>
                  <a:lnTo>
                    <a:pt x="7233" y="9566"/>
                  </a:lnTo>
                  <a:cubicBezTo>
                    <a:pt x="7800" y="9566"/>
                    <a:pt x="8367" y="9566"/>
                    <a:pt x="8901" y="9532"/>
                  </a:cubicBezTo>
                  <a:cubicBezTo>
                    <a:pt x="10068" y="9532"/>
                    <a:pt x="11202" y="9466"/>
                    <a:pt x="12370" y="9466"/>
                  </a:cubicBezTo>
                  <a:cubicBezTo>
                    <a:pt x="12403" y="9466"/>
                    <a:pt x="12403" y="9399"/>
                    <a:pt x="12370" y="9399"/>
                  </a:cubicBezTo>
                  <a:cubicBezTo>
                    <a:pt x="11202" y="9399"/>
                    <a:pt x="10068" y="9332"/>
                    <a:pt x="8901" y="9299"/>
                  </a:cubicBezTo>
                  <a:cubicBezTo>
                    <a:pt x="8334" y="9299"/>
                    <a:pt x="7800" y="9266"/>
                    <a:pt x="7233" y="9266"/>
                  </a:cubicBezTo>
                  <a:lnTo>
                    <a:pt x="5832" y="9266"/>
                  </a:lnTo>
                  <a:lnTo>
                    <a:pt x="7733" y="7031"/>
                  </a:lnTo>
                  <a:cubicBezTo>
                    <a:pt x="7767" y="6997"/>
                    <a:pt x="7767" y="6997"/>
                    <a:pt x="7767" y="6964"/>
                  </a:cubicBezTo>
                  <a:cubicBezTo>
                    <a:pt x="8400" y="6263"/>
                    <a:pt x="9001" y="5530"/>
                    <a:pt x="9635" y="4796"/>
                  </a:cubicBezTo>
                  <a:cubicBezTo>
                    <a:pt x="9701" y="4696"/>
                    <a:pt x="9801" y="4596"/>
                    <a:pt x="9868" y="4495"/>
                  </a:cubicBezTo>
                  <a:cubicBezTo>
                    <a:pt x="10231" y="4509"/>
                    <a:pt x="10594" y="4514"/>
                    <a:pt x="10957" y="4514"/>
                  </a:cubicBezTo>
                  <a:cubicBezTo>
                    <a:pt x="12158" y="4514"/>
                    <a:pt x="13357" y="4457"/>
                    <a:pt x="14542" y="4457"/>
                  </a:cubicBezTo>
                  <a:cubicBezTo>
                    <a:pt x="14741" y="4457"/>
                    <a:pt x="14940" y="4458"/>
                    <a:pt x="15139" y="4462"/>
                  </a:cubicBezTo>
                  <a:cubicBezTo>
                    <a:pt x="15205" y="4462"/>
                    <a:pt x="15205" y="4362"/>
                    <a:pt x="15139" y="4362"/>
                  </a:cubicBezTo>
                  <a:cubicBezTo>
                    <a:pt x="13626" y="4362"/>
                    <a:pt x="12140" y="4257"/>
                    <a:pt x="10634" y="4257"/>
                  </a:cubicBezTo>
                  <a:cubicBezTo>
                    <a:pt x="10446" y="4257"/>
                    <a:pt x="10257" y="4258"/>
                    <a:pt x="10068" y="4262"/>
                  </a:cubicBezTo>
                  <a:cubicBezTo>
                    <a:pt x="10368" y="3895"/>
                    <a:pt x="10702" y="3528"/>
                    <a:pt x="11002" y="3161"/>
                  </a:cubicBezTo>
                  <a:cubicBezTo>
                    <a:pt x="11503" y="2694"/>
                    <a:pt x="11936" y="2160"/>
                    <a:pt x="12337" y="1627"/>
                  </a:cubicBezTo>
                  <a:cubicBezTo>
                    <a:pt x="12370" y="1593"/>
                    <a:pt x="12303" y="1560"/>
                    <a:pt x="12270" y="1560"/>
                  </a:cubicBezTo>
                  <a:cubicBezTo>
                    <a:pt x="11803" y="1960"/>
                    <a:pt x="11403" y="2394"/>
                    <a:pt x="11002" y="2861"/>
                  </a:cubicBezTo>
                  <a:cubicBezTo>
                    <a:pt x="10569" y="3295"/>
                    <a:pt x="10168" y="3762"/>
                    <a:pt x="9735" y="4229"/>
                  </a:cubicBezTo>
                  <a:cubicBezTo>
                    <a:pt x="9101" y="4929"/>
                    <a:pt x="8467" y="5630"/>
                    <a:pt x="7833" y="6330"/>
                  </a:cubicBezTo>
                  <a:lnTo>
                    <a:pt x="7833" y="5263"/>
                  </a:lnTo>
                  <a:cubicBezTo>
                    <a:pt x="7833" y="4662"/>
                    <a:pt x="7833" y="4095"/>
                    <a:pt x="7867" y="3528"/>
                  </a:cubicBezTo>
                  <a:cubicBezTo>
                    <a:pt x="7867" y="2361"/>
                    <a:pt x="7867" y="1193"/>
                    <a:pt x="7933" y="26"/>
                  </a:cubicBezTo>
                  <a:cubicBezTo>
                    <a:pt x="7933" y="9"/>
                    <a:pt x="7917" y="1"/>
                    <a:pt x="79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102628;p122">
              <a:extLst>
                <a:ext uri="{FF2B5EF4-FFF2-40B4-BE49-F238E27FC236}">
                  <a16:creationId xmlns:a16="http://schemas.microsoft.com/office/drawing/2014/main" id="{D18DDD1F-34AC-4981-A0A9-4C7733BA2841}"/>
                </a:ext>
              </a:extLst>
            </p:cNvPr>
            <p:cNvSpPr/>
            <p:nvPr/>
          </p:nvSpPr>
          <p:spPr>
            <a:xfrm>
              <a:off x="2108350" y="3457925"/>
              <a:ext cx="12525" cy="1675"/>
            </a:xfrm>
            <a:custGeom>
              <a:avLst/>
              <a:gdLst/>
              <a:ahLst/>
              <a:cxnLst/>
              <a:rect l="l" t="t" r="r" b="b"/>
              <a:pathLst>
                <a:path w="501" h="67" extrusionOk="0">
                  <a:moveTo>
                    <a:pt x="34" y="0"/>
                  </a:moveTo>
                  <a:cubicBezTo>
                    <a:pt x="0" y="0"/>
                    <a:pt x="0" y="67"/>
                    <a:pt x="34" y="67"/>
                  </a:cubicBezTo>
                  <a:lnTo>
                    <a:pt x="467" y="67"/>
                  </a:lnTo>
                  <a:cubicBezTo>
                    <a:pt x="501" y="67"/>
                    <a:pt x="501" y="0"/>
                    <a:pt x="4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102629;p122">
              <a:extLst>
                <a:ext uri="{FF2B5EF4-FFF2-40B4-BE49-F238E27FC236}">
                  <a16:creationId xmlns:a16="http://schemas.microsoft.com/office/drawing/2014/main" id="{3681355F-2D68-4F07-86C5-31AD8275C10E}"/>
                </a:ext>
              </a:extLst>
            </p:cNvPr>
            <p:cNvSpPr/>
            <p:nvPr/>
          </p:nvSpPr>
          <p:spPr>
            <a:xfrm>
              <a:off x="2016600" y="3456450"/>
              <a:ext cx="81750" cy="3150"/>
            </a:xfrm>
            <a:custGeom>
              <a:avLst/>
              <a:gdLst/>
              <a:ahLst/>
              <a:cxnLst/>
              <a:rect l="l" t="t" r="r" b="b"/>
              <a:pathLst>
                <a:path w="3270" h="126" extrusionOk="0">
                  <a:moveTo>
                    <a:pt x="401" y="1"/>
                  </a:moveTo>
                  <a:cubicBezTo>
                    <a:pt x="276" y="1"/>
                    <a:pt x="151" y="9"/>
                    <a:pt x="34" y="26"/>
                  </a:cubicBezTo>
                  <a:cubicBezTo>
                    <a:pt x="1" y="26"/>
                    <a:pt x="34" y="59"/>
                    <a:pt x="34" y="59"/>
                  </a:cubicBezTo>
                  <a:cubicBezTo>
                    <a:pt x="268" y="126"/>
                    <a:pt x="535" y="126"/>
                    <a:pt x="768" y="126"/>
                  </a:cubicBezTo>
                  <a:lnTo>
                    <a:pt x="3237" y="126"/>
                  </a:lnTo>
                  <a:cubicBezTo>
                    <a:pt x="3270" y="126"/>
                    <a:pt x="3270" y="59"/>
                    <a:pt x="3237" y="59"/>
                  </a:cubicBezTo>
                  <a:cubicBezTo>
                    <a:pt x="2670" y="59"/>
                    <a:pt x="2136" y="59"/>
                    <a:pt x="1602" y="26"/>
                  </a:cubicBezTo>
                  <a:lnTo>
                    <a:pt x="768" y="26"/>
                  </a:lnTo>
                  <a:cubicBezTo>
                    <a:pt x="651" y="9"/>
                    <a:pt x="526" y="1"/>
                    <a:pt x="4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102630;p122">
              <a:extLst>
                <a:ext uri="{FF2B5EF4-FFF2-40B4-BE49-F238E27FC236}">
                  <a16:creationId xmlns:a16="http://schemas.microsoft.com/office/drawing/2014/main" id="{4345E5DE-C26D-4FAA-9735-10DF6FCEEB6A}"/>
                </a:ext>
              </a:extLst>
            </p:cNvPr>
            <p:cNvSpPr/>
            <p:nvPr/>
          </p:nvSpPr>
          <p:spPr>
            <a:xfrm>
              <a:off x="1895700" y="3578000"/>
              <a:ext cx="84250" cy="9200"/>
            </a:xfrm>
            <a:custGeom>
              <a:avLst/>
              <a:gdLst/>
              <a:ahLst/>
              <a:cxnLst/>
              <a:rect l="l" t="t" r="r" b="b"/>
              <a:pathLst>
                <a:path w="3370" h="368" extrusionOk="0">
                  <a:moveTo>
                    <a:pt x="0" y="1"/>
                  </a:moveTo>
                  <a:cubicBezTo>
                    <a:pt x="1101" y="101"/>
                    <a:pt x="2202" y="167"/>
                    <a:pt x="3336" y="368"/>
                  </a:cubicBezTo>
                  <a:cubicBezTo>
                    <a:pt x="3336" y="368"/>
                    <a:pt x="3369" y="301"/>
                    <a:pt x="3336" y="301"/>
                  </a:cubicBezTo>
                  <a:cubicBezTo>
                    <a:pt x="2235" y="101"/>
                    <a:pt x="1101" y="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102631;p122">
              <a:extLst>
                <a:ext uri="{FF2B5EF4-FFF2-40B4-BE49-F238E27FC236}">
                  <a16:creationId xmlns:a16="http://schemas.microsoft.com/office/drawing/2014/main" id="{F4C2703D-4EBC-4793-AB00-2817EB5F85AF}"/>
                </a:ext>
              </a:extLst>
            </p:cNvPr>
            <p:cNvSpPr/>
            <p:nvPr/>
          </p:nvSpPr>
          <p:spPr>
            <a:xfrm>
              <a:off x="1854825" y="3408925"/>
              <a:ext cx="11700" cy="64450"/>
            </a:xfrm>
            <a:custGeom>
              <a:avLst/>
              <a:gdLst/>
              <a:ahLst/>
              <a:cxnLst/>
              <a:rect l="l" t="t" r="r" b="b"/>
              <a:pathLst>
                <a:path w="468" h="2578" extrusionOk="0">
                  <a:moveTo>
                    <a:pt x="34" y="0"/>
                  </a:moveTo>
                  <a:cubicBezTo>
                    <a:pt x="17" y="0"/>
                    <a:pt x="1" y="9"/>
                    <a:pt x="1" y="25"/>
                  </a:cubicBezTo>
                  <a:cubicBezTo>
                    <a:pt x="67" y="426"/>
                    <a:pt x="101" y="859"/>
                    <a:pt x="167" y="1293"/>
                  </a:cubicBezTo>
                  <a:cubicBezTo>
                    <a:pt x="167" y="1493"/>
                    <a:pt x="201" y="1693"/>
                    <a:pt x="201" y="1927"/>
                  </a:cubicBezTo>
                  <a:cubicBezTo>
                    <a:pt x="201" y="2127"/>
                    <a:pt x="234" y="2327"/>
                    <a:pt x="301" y="2527"/>
                  </a:cubicBezTo>
                  <a:cubicBezTo>
                    <a:pt x="301" y="2561"/>
                    <a:pt x="326" y="2577"/>
                    <a:pt x="355" y="2577"/>
                  </a:cubicBezTo>
                  <a:cubicBezTo>
                    <a:pt x="384" y="2577"/>
                    <a:pt x="418" y="2561"/>
                    <a:pt x="434" y="2527"/>
                  </a:cubicBezTo>
                  <a:cubicBezTo>
                    <a:pt x="468" y="2427"/>
                    <a:pt x="468" y="2294"/>
                    <a:pt x="434" y="2194"/>
                  </a:cubicBezTo>
                  <a:cubicBezTo>
                    <a:pt x="434" y="2127"/>
                    <a:pt x="401" y="2027"/>
                    <a:pt x="401" y="1927"/>
                  </a:cubicBezTo>
                  <a:cubicBezTo>
                    <a:pt x="368" y="1693"/>
                    <a:pt x="334" y="1493"/>
                    <a:pt x="301" y="1260"/>
                  </a:cubicBezTo>
                  <a:cubicBezTo>
                    <a:pt x="234" y="859"/>
                    <a:pt x="167" y="426"/>
                    <a:pt x="67" y="25"/>
                  </a:cubicBezTo>
                  <a:cubicBezTo>
                    <a:pt x="67" y="9"/>
                    <a:pt x="51" y="0"/>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102632;p122">
              <a:extLst>
                <a:ext uri="{FF2B5EF4-FFF2-40B4-BE49-F238E27FC236}">
                  <a16:creationId xmlns:a16="http://schemas.microsoft.com/office/drawing/2014/main" id="{47ACBBF2-5B78-4FB7-AB15-89EC4A364376}"/>
                </a:ext>
              </a:extLst>
            </p:cNvPr>
            <p:cNvSpPr/>
            <p:nvPr/>
          </p:nvSpPr>
          <p:spPr>
            <a:xfrm>
              <a:off x="2270950" y="3098350"/>
              <a:ext cx="149300" cy="1014850"/>
            </a:xfrm>
            <a:custGeom>
              <a:avLst/>
              <a:gdLst/>
              <a:ahLst/>
              <a:cxnLst/>
              <a:rect l="l" t="t" r="r" b="b"/>
              <a:pathLst>
                <a:path w="5972" h="40594" extrusionOk="0">
                  <a:moveTo>
                    <a:pt x="3544" y="1"/>
                  </a:moveTo>
                  <a:cubicBezTo>
                    <a:pt x="3498" y="1"/>
                    <a:pt x="3451" y="3"/>
                    <a:pt x="3403" y="6"/>
                  </a:cubicBezTo>
                  <a:cubicBezTo>
                    <a:pt x="2303" y="73"/>
                    <a:pt x="1802" y="1207"/>
                    <a:pt x="1569" y="2141"/>
                  </a:cubicBezTo>
                  <a:cubicBezTo>
                    <a:pt x="835" y="5043"/>
                    <a:pt x="768" y="8079"/>
                    <a:pt x="635" y="11047"/>
                  </a:cubicBezTo>
                  <a:cubicBezTo>
                    <a:pt x="334" y="17352"/>
                    <a:pt x="68" y="23623"/>
                    <a:pt x="1" y="29928"/>
                  </a:cubicBezTo>
                  <a:lnTo>
                    <a:pt x="1" y="35131"/>
                  </a:lnTo>
                  <a:cubicBezTo>
                    <a:pt x="1" y="36933"/>
                    <a:pt x="1" y="38701"/>
                    <a:pt x="134" y="40469"/>
                  </a:cubicBezTo>
                  <a:cubicBezTo>
                    <a:pt x="151" y="40552"/>
                    <a:pt x="209" y="40594"/>
                    <a:pt x="268" y="40594"/>
                  </a:cubicBezTo>
                  <a:cubicBezTo>
                    <a:pt x="326" y="40594"/>
                    <a:pt x="384" y="40552"/>
                    <a:pt x="401" y="40469"/>
                  </a:cubicBezTo>
                  <a:cubicBezTo>
                    <a:pt x="401" y="38967"/>
                    <a:pt x="368" y="37433"/>
                    <a:pt x="368" y="35932"/>
                  </a:cubicBezTo>
                  <a:cubicBezTo>
                    <a:pt x="334" y="34398"/>
                    <a:pt x="368" y="32963"/>
                    <a:pt x="368" y="31462"/>
                  </a:cubicBezTo>
                  <a:cubicBezTo>
                    <a:pt x="435" y="28460"/>
                    <a:pt x="501" y="25458"/>
                    <a:pt x="635" y="22456"/>
                  </a:cubicBezTo>
                  <a:cubicBezTo>
                    <a:pt x="735" y="19487"/>
                    <a:pt x="868" y="16485"/>
                    <a:pt x="1002" y="13516"/>
                  </a:cubicBezTo>
                  <a:cubicBezTo>
                    <a:pt x="1035" y="12015"/>
                    <a:pt x="1102" y="10514"/>
                    <a:pt x="1168" y="9013"/>
                  </a:cubicBezTo>
                  <a:cubicBezTo>
                    <a:pt x="1235" y="7545"/>
                    <a:pt x="1302" y="6144"/>
                    <a:pt x="1469" y="4710"/>
                  </a:cubicBezTo>
                  <a:cubicBezTo>
                    <a:pt x="1569" y="3909"/>
                    <a:pt x="1669" y="3075"/>
                    <a:pt x="1869" y="2308"/>
                  </a:cubicBezTo>
                  <a:cubicBezTo>
                    <a:pt x="1936" y="1707"/>
                    <a:pt x="2169" y="1140"/>
                    <a:pt x="2536" y="673"/>
                  </a:cubicBezTo>
                  <a:cubicBezTo>
                    <a:pt x="2831" y="396"/>
                    <a:pt x="3219" y="252"/>
                    <a:pt x="3607" y="252"/>
                  </a:cubicBezTo>
                  <a:cubicBezTo>
                    <a:pt x="3921" y="252"/>
                    <a:pt x="4236" y="346"/>
                    <a:pt x="4504" y="540"/>
                  </a:cubicBezTo>
                  <a:cubicBezTo>
                    <a:pt x="5138" y="974"/>
                    <a:pt x="5605" y="1574"/>
                    <a:pt x="5905" y="2275"/>
                  </a:cubicBezTo>
                  <a:cubicBezTo>
                    <a:pt x="5905" y="2284"/>
                    <a:pt x="5911" y="2288"/>
                    <a:pt x="5919" y="2288"/>
                  </a:cubicBezTo>
                  <a:cubicBezTo>
                    <a:pt x="5938" y="2288"/>
                    <a:pt x="5972" y="2265"/>
                    <a:pt x="5972" y="2241"/>
                  </a:cubicBezTo>
                  <a:cubicBezTo>
                    <a:pt x="5457" y="1276"/>
                    <a:pt x="4787" y="1"/>
                    <a:pt x="35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102633;p122">
              <a:extLst>
                <a:ext uri="{FF2B5EF4-FFF2-40B4-BE49-F238E27FC236}">
                  <a16:creationId xmlns:a16="http://schemas.microsoft.com/office/drawing/2014/main" id="{3A7C48B9-8E8B-4BFB-8DCE-01C26686ECF8}"/>
                </a:ext>
              </a:extLst>
            </p:cNvPr>
            <p:cNvSpPr/>
            <p:nvPr/>
          </p:nvSpPr>
          <p:spPr>
            <a:xfrm>
              <a:off x="2331675" y="3079725"/>
              <a:ext cx="217850" cy="272300"/>
            </a:xfrm>
            <a:custGeom>
              <a:avLst/>
              <a:gdLst/>
              <a:ahLst/>
              <a:cxnLst/>
              <a:rect l="l" t="t" r="r" b="b"/>
              <a:pathLst>
                <a:path w="8714" h="10892" extrusionOk="0">
                  <a:moveTo>
                    <a:pt x="3424" y="0"/>
                  </a:moveTo>
                  <a:cubicBezTo>
                    <a:pt x="2450" y="0"/>
                    <a:pt x="3176" y="2519"/>
                    <a:pt x="3176" y="2519"/>
                  </a:cubicBezTo>
                  <a:cubicBezTo>
                    <a:pt x="3176" y="2519"/>
                    <a:pt x="1895" y="1618"/>
                    <a:pt x="1042" y="1618"/>
                  </a:cubicBezTo>
                  <a:cubicBezTo>
                    <a:pt x="400" y="1618"/>
                    <a:pt x="1" y="2129"/>
                    <a:pt x="574" y="3920"/>
                  </a:cubicBezTo>
                  <a:cubicBezTo>
                    <a:pt x="1475" y="6689"/>
                    <a:pt x="8713" y="10892"/>
                    <a:pt x="8713" y="10892"/>
                  </a:cubicBezTo>
                  <a:cubicBezTo>
                    <a:pt x="8713" y="10892"/>
                    <a:pt x="8580" y="3820"/>
                    <a:pt x="4510" y="551"/>
                  </a:cubicBezTo>
                  <a:cubicBezTo>
                    <a:pt x="4016" y="157"/>
                    <a:pt x="3667" y="0"/>
                    <a:pt x="34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102634;p122">
              <a:extLst>
                <a:ext uri="{FF2B5EF4-FFF2-40B4-BE49-F238E27FC236}">
                  <a16:creationId xmlns:a16="http://schemas.microsoft.com/office/drawing/2014/main" id="{E136D55C-169F-48B5-BD3C-28E82AA0E2C9}"/>
                </a:ext>
              </a:extLst>
            </p:cNvPr>
            <p:cNvSpPr/>
            <p:nvPr/>
          </p:nvSpPr>
          <p:spPr>
            <a:xfrm>
              <a:off x="2384375" y="3150200"/>
              <a:ext cx="157400" cy="178000"/>
            </a:xfrm>
            <a:custGeom>
              <a:avLst/>
              <a:gdLst/>
              <a:ahLst/>
              <a:cxnLst/>
              <a:rect l="l" t="t" r="r" b="b"/>
              <a:pathLst>
                <a:path w="6296" h="7120" extrusionOk="0">
                  <a:moveTo>
                    <a:pt x="1335" y="0"/>
                  </a:moveTo>
                  <a:cubicBezTo>
                    <a:pt x="1301" y="0"/>
                    <a:pt x="1268" y="0"/>
                    <a:pt x="1301" y="67"/>
                  </a:cubicBezTo>
                  <a:cubicBezTo>
                    <a:pt x="1735" y="634"/>
                    <a:pt x="2202" y="1235"/>
                    <a:pt x="2636" y="1868"/>
                  </a:cubicBezTo>
                  <a:cubicBezTo>
                    <a:pt x="1802" y="1668"/>
                    <a:pt x="901" y="1535"/>
                    <a:pt x="34" y="1435"/>
                  </a:cubicBezTo>
                  <a:cubicBezTo>
                    <a:pt x="0" y="1435"/>
                    <a:pt x="0" y="1468"/>
                    <a:pt x="34" y="1501"/>
                  </a:cubicBezTo>
                  <a:cubicBezTo>
                    <a:pt x="968" y="1635"/>
                    <a:pt x="1868" y="1868"/>
                    <a:pt x="2769" y="2069"/>
                  </a:cubicBezTo>
                  <a:lnTo>
                    <a:pt x="3803" y="3536"/>
                  </a:lnTo>
                  <a:lnTo>
                    <a:pt x="4203" y="4137"/>
                  </a:lnTo>
                  <a:lnTo>
                    <a:pt x="4170" y="4137"/>
                  </a:lnTo>
                  <a:lnTo>
                    <a:pt x="3903" y="4103"/>
                  </a:lnTo>
                  <a:cubicBezTo>
                    <a:pt x="3703" y="4070"/>
                    <a:pt x="3470" y="4070"/>
                    <a:pt x="3303" y="4037"/>
                  </a:cubicBezTo>
                  <a:cubicBezTo>
                    <a:pt x="2869" y="4003"/>
                    <a:pt x="2469" y="3970"/>
                    <a:pt x="2035" y="3970"/>
                  </a:cubicBezTo>
                  <a:cubicBezTo>
                    <a:pt x="2002" y="3970"/>
                    <a:pt x="2002" y="4037"/>
                    <a:pt x="2035" y="4037"/>
                  </a:cubicBezTo>
                  <a:cubicBezTo>
                    <a:pt x="2469" y="4037"/>
                    <a:pt x="2869" y="4070"/>
                    <a:pt x="3303" y="4103"/>
                  </a:cubicBezTo>
                  <a:lnTo>
                    <a:pt x="3937" y="4203"/>
                  </a:lnTo>
                  <a:lnTo>
                    <a:pt x="4237" y="4237"/>
                  </a:lnTo>
                  <a:lnTo>
                    <a:pt x="4304" y="4237"/>
                  </a:lnTo>
                  <a:lnTo>
                    <a:pt x="5004" y="5271"/>
                  </a:lnTo>
                  <a:cubicBezTo>
                    <a:pt x="5438" y="5871"/>
                    <a:pt x="5771" y="6505"/>
                    <a:pt x="6205" y="7105"/>
                  </a:cubicBezTo>
                  <a:cubicBezTo>
                    <a:pt x="6215" y="7115"/>
                    <a:pt x="6227" y="7119"/>
                    <a:pt x="6239" y="7119"/>
                  </a:cubicBezTo>
                  <a:cubicBezTo>
                    <a:pt x="6269" y="7119"/>
                    <a:pt x="6295" y="7096"/>
                    <a:pt x="6272" y="7072"/>
                  </a:cubicBezTo>
                  <a:cubicBezTo>
                    <a:pt x="5905" y="6405"/>
                    <a:pt x="5504" y="5771"/>
                    <a:pt x="5071" y="5171"/>
                  </a:cubicBezTo>
                  <a:cubicBezTo>
                    <a:pt x="5037" y="5037"/>
                    <a:pt x="4937" y="4937"/>
                    <a:pt x="4871" y="4837"/>
                  </a:cubicBezTo>
                  <a:cubicBezTo>
                    <a:pt x="4904" y="4737"/>
                    <a:pt x="4904" y="4604"/>
                    <a:pt x="4871" y="4504"/>
                  </a:cubicBezTo>
                  <a:lnTo>
                    <a:pt x="4871" y="4003"/>
                  </a:lnTo>
                  <a:cubicBezTo>
                    <a:pt x="4871" y="3670"/>
                    <a:pt x="4904" y="3336"/>
                    <a:pt x="4904" y="3003"/>
                  </a:cubicBezTo>
                  <a:cubicBezTo>
                    <a:pt x="4904" y="2986"/>
                    <a:pt x="4887" y="2978"/>
                    <a:pt x="4871" y="2978"/>
                  </a:cubicBezTo>
                  <a:cubicBezTo>
                    <a:pt x="4854" y="2978"/>
                    <a:pt x="4837" y="2986"/>
                    <a:pt x="4837" y="3003"/>
                  </a:cubicBezTo>
                  <a:cubicBezTo>
                    <a:pt x="4837" y="3336"/>
                    <a:pt x="4804" y="3670"/>
                    <a:pt x="4804" y="3970"/>
                  </a:cubicBezTo>
                  <a:lnTo>
                    <a:pt x="4804" y="4470"/>
                  </a:lnTo>
                  <a:lnTo>
                    <a:pt x="4804" y="4670"/>
                  </a:lnTo>
                  <a:cubicBezTo>
                    <a:pt x="4537" y="4237"/>
                    <a:pt x="4237" y="3803"/>
                    <a:pt x="3937" y="3369"/>
                  </a:cubicBezTo>
                  <a:cubicBezTo>
                    <a:pt x="3837" y="3236"/>
                    <a:pt x="3736" y="3136"/>
                    <a:pt x="3670" y="3003"/>
                  </a:cubicBezTo>
                  <a:cubicBezTo>
                    <a:pt x="3636" y="2569"/>
                    <a:pt x="3636" y="2135"/>
                    <a:pt x="3670" y="1735"/>
                  </a:cubicBezTo>
                  <a:cubicBezTo>
                    <a:pt x="3670" y="1268"/>
                    <a:pt x="3670" y="834"/>
                    <a:pt x="3703" y="367"/>
                  </a:cubicBezTo>
                  <a:cubicBezTo>
                    <a:pt x="3703" y="351"/>
                    <a:pt x="3686" y="342"/>
                    <a:pt x="3666" y="342"/>
                  </a:cubicBezTo>
                  <a:cubicBezTo>
                    <a:pt x="3645" y="342"/>
                    <a:pt x="3620" y="351"/>
                    <a:pt x="3603" y="367"/>
                  </a:cubicBezTo>
                  <a:cubicBezTo>
                    <a:pt x="3603" y="834"/>
                    <a:pt x="3570" y="1301"/>
                    <a:pt x="3570" y="1768"/>
                  </a:cubicBezTo>
                  <a:cubicBezTo>
                    <a:pt x="3536" y="2102"/>
                    <a:pt x="3503" y="2469"/>
                    <a:pt x="3536" y="2802"/>
                  </a:cubicBezTo>
                  <a:cubicBezTo>
                    <a:pt x="2836" y="1835"/>
                    <a:pt x="2102" y="934"/>
                    <a:pt x="13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102635;p122">
              <a:extLst>
                <a:ext uri="{FF2B5EF4-FFF2-40B4-BE49-F238E27FC236}">
                  <a16:creationId xmlns:a16="http://schemas.microsoft.com/office/drawing/2014/main" id="{1EA83335-3619-46E0-A511-CFDEA015F5C4}"/>
                </a:ext>
              </a:extLst>
            </p:cNvPr>
            <p:cNvSpPr/>
            <p:nvPr/>
          </p:nvSpPr>
          <p:spPr>
            <a:xfrm>
              <a:off x="2464425" y="3132900"/>
              <a:ext cx="3375" cy="47975"/>
            </a:xfrm>
            <a:custGeom>
              <a:avLst/>
              <a:gdLst/>
              <a:ahLst/>
              <a:cxnLst/>
              <a:rect l="l" t="t" r="r" b="b"/>
              <a:pathLst>
                <a:path w="135" h="1919" extrusionOk="0">
                  <a:moveTo>
                    <a:pt x="101" y="0"/>
                  </a:moveTo>
                  <a:cubicBezTo>
                    <a:pt x="84" y="0"/>
                    <a:pt x="67" y="9"/>
                    <a:pt x="67" y="25"/>
                  </a:cubicBezTo>
                  <a:cubicBezTo>
                    <a:pt x="67" y="325"/>
                    <a:pt x="1" y="659"/>
                    <a:pt x="1" y="959"/>
                  </a:cubicBezTo>
                  <a:lnTo>
                    <a:pt x="1" y="1426"/>
                  </a:lnTo>
                  <a:lnTo>
                    <a:pt x="1" y="1660"/>
                  </a:lnTo>
                  <a:cubicBezTo>
                    <a:pt x="1" y="1726"/>
                    <a:pt x="1" y="1827"/>
                    <a:pt x="1" y="1893"/>
                  </a:cubicBezTo>
                  <a:cubicBezTo>
                    <a:pt x="1" y="1910"/>
                    <a:pt x="17" y="1918"/>
                    <a:pt x="34" y="1918"/>
                  </a:cubicBezTo>
                  <a:cubicBezTo>
                    <a:pt x="51" y="1918"/>
                    <a:pt x="67" y="1910"/>
                    <a:pt x="67" y="1893"/>
                  </a:cubicBezTo>
                  <a:cubicBezTo>
                    <a:pt x="67" y="1827"/>
                    <a:pt x="67" y="1760"/>
                    <a:pt x="67" y="1660"/>
                  </a:cubicBezTo>
                  <a:cubicBezTo>
                    <a:pt x="67" y="1593"/>
                    <a:pt x="67" y="1526"/>
                    <a:pt x="67" y="1426"/>
                  </a:cubicBezTo>
                  <a:lnTo>
                    <a:pt x="67" y="993"/>
                  </a:lnTo>
                  <a:cubicBezTo>
                    <a:pt x="67" y="659"/>
                    <a:pt x="101" y="325"/>
                    <a:pt x="134" y="25"/>
                  </a:cubicBezTo>
                  <a:cubicBezTo>
                    <a:pt x="134" y="9"/>
                    <a:pt x="117" y="0"/>
                    <a:pt x="1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102636;p122">
              <a:extLst>
                <a:ext uri="{FF2B5EF4-FFF2-40B4-BE49-F238E27FC236}">
                  <a16:creationId xmlns:a16="http://schemas.microsoft.com/office/drawing/2014/main" id="{D855F040-6E4F-4020-8607-67B840D5BB26}"/>
                </a:ext>
              </a:extLst>
            </p:cNvPr>
            <p:cNvSpPr/>
            <p:nvPr/>
          </p:nvSpPr>
          <p:spPr>
            <a:xfrm>
              <a:off x="2399425" y="3204400"/>
              <a:ext cx="45675" cy="6100"/>
            </a:xfrm>
            <a:custGeom>
              <a:avLst/>
              <a:gdLst/>
              <a:ahLst/>
              <a:cxnLst/>
              <a:rect l="l" t="t" r="r" b="b"/>
              <a:pathLst>
                <a:path w="1827" h="244" extrusionOk="0">
                  <a:moveTo>
                    <a:pt x="66" y="1"/>
                  </a:moveTo>
                  <a:cubicBezTo>
                    <a:pt x="8" y="1"/>
                    <a:pt x="0" y="74"/>
                    <a:pt x="41" y="74"/>
                  </a:cubicBezTo>
                  <a:cubicBezTo>
                    <a:pt x="48" y="74"/>
                    <a:pt x="56" y="72"/>
                    <a:pt x="66" y="67"/>
                  </a:cubicBezTo>
                  <a:cubicBezTo>
                    <a:pt x="633" y="101"/>
                    <a:pt x="1200" y="234"/>
                    <a:pt x="1767" y="234"/>
                  </a:cubicBezTo>
                  <a:cubicBezTo>
                    <a:pt x="1773" y="241"/>
                    <a:pt x="1780" y="243"/>
                    <a:pt x="1786" y="243"/>
                  </a:cubicBezTo>
                  <a:cubicBezTo>
                    <a:pt x="1811" y="243"/>
                    <a:pt x="1827" y="201"/>
                    <a:pt x="1800" y="201"/>
                  </a:cubicBezTo>
                  <a:cubicBezTo>
                    <a:pt x="1533" y="134"/>
                    <a:pt x="1233" y="134"/>
                    <a:pt x="966" y="101"/>
                  </a:cubicBezTo>
                  <a:cubicBezTo>
                    <a:pt x="666" y="67"/>
                    <a:pt x="366" y="34"/>
                    <a:pt x="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102637;p122">
              <a:extLst>
                <a:ext uri="{FF2B5EF4-FFF2-40B4-BE49-F238E27FC236}">
                  <a16:creationId xmlns:a16="http://schemas.microsoft.com/office/drawing/2014/main" id="{82D0658C-141B-4AE2-A06B-608D3806A7EE}"/>
                </a:ext>
              </a:extLst>
            </p:cNvPr>
            <p:cNvSpPr/>
            <p:nvPr/>
          </p:nvSpPr>
          <p:spPr>
            <a:xfrm>
              <a:off x="2500300" y="3209000"/>
              <a:ext cx="1675" cy="27125"/>
            </a:xfrm>
            <a:custGeom>
              <a:avLst/>
              <a:gdLst/>
              <a:ahLst/>
              <a:cxnLst/>
              <a:rect l="l" t="t" r="r" b="b"/>
              <a:pathLst>
                <a:path w="67" h="1085" extrusionOk="0">
                  <a:moveTo>
                    <a:pt x="25" y="0"/>
                  </a:moveTo>
                  <a:cubicBezTo>
                    <a:pt x="8" y="0"/>
                    <a:pt x="0" y="17"/>
                    <a:pt x="33" y="50"/>
                  </a:cubicBezTo>
                  <a:cubicBezTo>
                    <a:pt x="33" y="50"/>
                    <a:pt x="33" y="150"/>
                    <a:pt x="33" y="184"/>
                  </a:cubicBezTo>
                  <a:lnTo>
                    <a:pt x="33" y="317"/>
                  </a:lnTo>
                  <a:lnTo>
                    <a:pt x="33" y="584"/>
                  </a:lnTo>
                  <a:lnTo>
                    <a:pt x="33" y="851"/>
                  </a:lnTo>
                  <a:cubicBezTo>
                    <a:pt x="0" y="951"/>
                    <a:pt x="0" y="1017"/>
                    <a:pt x="33" y="1084"/>
                  </a:cubicBezTo>
                  <a:lnTo>
                    <a:pt x="67" y="1084"/>
                  </a:lnTo>
                  <a:cubicBezTo>
                    <a:pt x="67" y="1051"/>
                    <a:pt x="67" y="1017"/>
                    <a:pt x="67" y="984"/>
                  </a:cubicBezTo>
                  <a:lnTo>
                    <a:pt x="67" y="851"/>
                  </a:lnTo>
                  <a:lnTo>
                    <a:pt x="67" y="584"/>
                  </a:lnTo>
                  <a:lnTo>
                    <a:pt x="67" y="317"/>
                  </a:lnTo>
                  <a:lnTo>
                    <a:pt x="67" y="184"/>
                  </a:lnTo>
                  <a:lnTo>
                    <a:pt x="67" y="50"/>
                  </a:lnTo>
                  <a:cubicBezTo>
                    <a:pt x="67" y="17"/>
                    <a:pt x="42" y="0"/>
                    <a:pt x="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102638;p122">
              <a:extLst>
                <a:ext uri="{FF2B5EF4-FFF2-40B4-BE49-F238E27FC236}">
                  <a16:creationId xmlns:a16="http://schemas.microsoft.com/office/drawing/2014/main" id="{5B1606D3-D028-4A97-AF12-52182F64C685}"/>
                </a:ext>
              </a:extLst>
            </p:cNvPr>
            <p:cNvSpPr/>
            <p:nvPr/>
          </p:nvSpPr>
          <p:spPr>
            <a:xfrm>
              <a:off x="2112525" y="3603800"/>
              <a:ext cx="312725" cy="552925"/>
            </a:xfrm>
            <a:custGeom>
              <a:avLst/>
              <a:gdLst/>
              <a:ahLst/>
              <a:cxnLst/>
              <a:rect l="l" t="t" r="r" b="b"/>
              <a:pathLst>
                <a:path w="12509" h="22117" extrusionOk="0">
                  <a:moveTo>
                    <a:pt x="7411" y="0"/>
                  </a:moveTo>
                  <a:cubicBezTo>
                    <a:pt x="5777" y="0"/>
                    <a:pt x="4620" y="1240"/>
                    <a:pt x="3970" y="2638"/>
                  </a:cubicBezTo>
                  <a:cubicBezTo>
                    <a:pt x="3636" y="3372"/>
                    <a:pt x="3336" y="4172"/>
                    <a:pt x="3136" y="4973"/>
                  </a:cubicBezTo>
                  <a:cubicBezTo>
                    <a:pt x="2835" y="6040"/>
                    <a:pt x="2535" y="7108"/>
                    <a:pt x="2268" y="8175"/>
                  </a:cubicBezTo>
                  <a:cubicBezTo>
                    <a:pt x="1735" y="10310"/>
                    <a:pt x="1301" y="12445"/>
                    <a:pt x="934" y="14613"/>
                  </a:cubicBezTo>
                  <a:cubicBezTo>
                    <a:pt x="701" y="15814"/>
                    <a:pt x="500" y="17015"/>
                    <a:pt x="367" y="18216"/>
                  </a:cubicBezTo>
                  <a:cubicBezTo>
                    <a:pt x="167" y="19450"/>
                    <a:pt x="67" y="20684"/>
                    <a:pt x="0" y="21918"/>
                  </a:cubicBezTo>
                  <a:cubicBezTo>
                    <a:pt x="0" y="22049"/>
                    <a:pt x="104" y="22117"/>
                    <a:pt x="207" y="22117"/>
                  </a:cubicBezTo>
                  <a:cubicBezTo>
                    <a:pt x="289" y="22117"/>
                    <a:pt x="371" y="22074"/>
                    <a:pt x="400" y="21985"/>
                  </a:cubicBezTo>
                  <a:cubicBezTo>
                    <a:pt x="600" y="20951"/>
                    <a:pt x="701" y="19917"/>
                    <a:pt x="834" y="18883"/>
                  </a:cubicBezTo>
                  <a:cubicBezTo>
                    <a:pt x="1001" y="17882"/>
                    <a:pt x="1134" y="16848"/>
                    <a:pt x="1301" y="15814"/>
                  </a:cubicBezTo>
                  <a:cubicBezTo>
                    <a:pt x="1668" y="13746"/>
                    <a:pt x="2068" y="11711"/>
                    <a:pt x="2535" y="9676"/>
                  </a:cubicBezTo>
                  <a:cubicBezTo>
                    <a:pt x="2935" y="7775"/>
                    <a:pt x="3402" y="5840"/>
                    <a:pt x="4003" y="3972"/>
                  </a:cubicBezTo>
                  <a:cubicBezTo>
                    <a:pt x="4470" y="2638"/>
                    <a:pt x="5170" y="1070"/>
                    <a:pt x="6605" y="603"/>
                  </a:cubicBezTo>
                  <a:cubicBezTo>
                    <a:pt x="6953" y="487"/>
                    <a:pt x="7297" y="435"/>
                    <a:pt x="7635" y="435"/>
                  </a:cubicBezTo>
                  <a:cubicBezTo>
                    <a:pt x="9430" y="435"/>
                    <a:pt x="11061" y="1899"/>
                    <a:pt x="12409" y="2938"/>
                  </a:cubicBezTo>
                  <a:cubicBezTo>
                    <a:pt x="12442" y="2938"/>
                    <a:pt x="12509" y="2905"/>
                    <a:pt x="12476" y="2871"/>
                  </a:cubicBezTo>
                  <a:cubicBezTo>
                    <a:pt x="10941" y="1737"/>
                    <a:pt x="9574" y="103"/>
                    <a:pt x="7539" y="3"/>
                  </a:cubicBezTo>
                  <a:cubicBezTo>
                    <a:pt x="7496" y="1"/>
                    <a:pt x="7453" y="0"/>
                    <a:pt x="74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102639;p122">
              <a:extLst>
                <a:ext uri="{FF2B5EF4-FFF2-40B4-BE49-F238E27FC236}">
                  <a16:creationId xmlns:a16="http://schemas.microsoft.com/office/drawing/2014/main" id="{8D63004A-ABD6-4752-AD7E-2FB09CCB9644}"/>
                </a:ext>
              </a:extLst>
            </p:cNvPr>
            <p:cNvSpPr/>
            <p:nvPr/>
          </p:nvSpPr>
          <p:spPr>
            <a:xfrm>
              <a:off x="2226750" y="3526125"/>
              <a:ext cx="446350" cy="540575"/>
            </a:xfrm>
            <a:custGeom>
              <a:avLst/>
              <a:gdLst/>
              <a:ahLst/>
              <a:cxnLst/>
              <a:rect l="l" t="t" r="r" b="b"/>
              <a:pathLst>
                <a:path w="17854" h="21623" extrusionOk="0">
                  <a:moveTo>
                    <a:pt x="7536" y="0"/>
                  </a:moveTo>
                  <a:cubicBezTo>
                    <a:pt x="7321" y="0"/>
                    <a:pt x="7121" y="36"/>
                    <a:pt x="6939" y="108"/>
                  </a:cubicBezTo>
                  <a:cubicBezTo>
                    <a:pt x="4904" y="875"/>
                    <a:pt x="6305" y="4878"/>
                    <a:pt x="6305" y="4878"/>
                  </a:cubicBezTo>
                  <a:cubicBezTo>
                    <a:pt x="6305" y="4878"/>
                    <a:pt x="5033" y="3878"/>
                    <a:pt x="3561" y="3878"/>
                  </a:cubicBezTo>
                  <a:cubicBezTo>
                    <a:pt x="3040" y="3878"/>
                    <a:pt x="2493" y="4003"/>
                    <a:pt x="1969" y="4344"/>
                  </a:cubicBezTo>
                  <a:cubicBezTo>
                    <a:pt x="1" y="5645"/>
                    <a:pt x="1135" y="10615"/>
                    <a:pt x="5705" y="14418"/>
                  </a:cubicBezTo>
                  <a:cubicBezTo>
                    <a:pt x="10242" y="18221"/>
                    <a:pt x="16379" y="21623"/>
                    <a:pt x="16379" y="21623"/>
                  </a:cubicBezTo>
                  <a:cubicBezTo>
                    <a:pt x="17853" y="8704"/>
                    <a:pt x="10897" y="0"/>
                    <a:pt x="75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102640;p122">
              <a:extLst>
                <a:ext uri="{FF2B5EF4-FFF2-40B4-BE49-F238E27FC236}">
                  <a16:creationId xmlns:a16="http://schemas.microsoft.com/office/drawing/2014/main" id="{7013DEF6-9839-4BE7-896D-8A10AB1ADE80}"/>
                </a:ext>
              </a:extLst>
            </p:cNvPr>
            <p:cNvSpPr/>
            <p:nvPr/>
          </p:nvSpPr>
          <p:spPr>
            <a:xfrm>
              <a:off x="2353525" y="3629925"/>
              <a:ext cx="260200" cy="364575"/>
            </a:xfrm>
            <a:custGeom>
              <a:avLst/>
              <a:gdLst/>
              <a:ahLst/>
              <a:cxnLst/>
              <a:rect l="l" t="t" r="r" b="b"/>
              <a:pathLst>
                <a:path w="10408" h="14583" extrusionOk="0">
                  <a:moveTo>
                    <a:pt x="5517" y="0"/>
                  </a:moveTo>
                  <a:cubicBezTo>
                    <a:pt x="5504" y="0"/>
                    <a:pt x="5487" y="8"/>
                    <a:pt x="5471" y="25"/>
                  </a:cubicBezTo>
                  <a:cubicBezTo>
                    <a:pt x="5271" y="892"/>
                    <a:pt x="5004" y="1760"/>
                    <a:pt x="4870" y="2627"/>
                  </a:cubicBezTo>
                  <a:cubicBezTo>
                    <a:pt x="4770" y="3061"/>
                    <a:pt x="4704" y="3494"/>
                    <a:pt x="4637" y="3928"/>
                  </a:cubicBezTo>
                  <a:cubicBezTo>
                    <a:pt x="4604" y="4161"/>
                    <a:pt x="4604" y="4362"/>
                    <a:pt x="4570" y="4595"/>
                  </a:cubicBezTo>
                  <a:cubicBezTo>
                    <a:pt x="4570" y="4662"/>
                    <a:pt x="4570" y="4729"/>
                    <a:pt x="4537" y="4795"/>
                  </a:cubicBezTo>
                  <a:cubicBezTo>
                    <a:pt x="4303" y="4462"/>
                    <a:pt x="4103" y="4161"/>
                    <a:pt x="3870" y="3861"/>
                  </a:cubicBezTo>
                  <a:cubicBezTo>
                    <a:pt x="3169" y="2927"/>
                    <a:pt x="2435" y="2027"/>
                    <a:pt x="1701" y="1126"/>
                  </a:cubicBezTo>
                  <a:cubicBezTo>
                    <a:pt x="1692" y="1116"/>
                    <a:pt x="1679" y="1112"/>
                    <a:pt x="1667" y="1112"/>
                  </a:cubicBezTo>
                  <a:cubicBezTo>
                    <a:pt x="1638" y="1112"/>
                    <a:pt x="1611" y="1136"/>
                    <a:pt x="1635" y="1159"/>
                  </a:cubicBezTo>
                  <a:cubicBezTo>
                    <a:pt x="2902" y="2794"/>
                    <a:pt x="4070" y="4462"/>
                    <a:pt x="5104" y="6230"/>
                  </a:cubicBezTo>
                  <a:cubicBezTo>
                    <a:pt x="5304" y="6563"/>
                    <a:pt x="5504" y="6863"/>
                    <a:pt x="5704" y="7197"/>
                  </a:cubicBezTo>
                  <a:lnTo>
                    <a:pt x="5504" y="7164"/>
                  </a:lnTo>
                  <a:cubicBezTo>
                    <a:pt x="5237" y="7130"/>
                    <a:pt x="4970" y="7130"/>
                    <a:pt x="4737" y="7097"/>
                  </a:cubicBezTo>
                  <a:lnTo>
                    <a:pt x="3169" y="6963"/>
                  </a:lnTo>
                  <a:cubicBezTo>
                    <a:pt x="2135" y="6897"/>
                    <a:pt x="1101" y="6830"/>
                    <a:pt x="67" y="6697"/>
                  </a:cubicBezTo>
                  <a:cubicBezTo>
                    <a:pt x="34" y="6697"/>
                    <a:pt x="0" y="6763"/>
                    <a:pt x="67" y="6763"/>
                  </a:cubicBezTo>
                  <a:cubicBezTo>
                    <a:pt x="1101" y="6897"/>
                    <a:pt x="2135" y="7064"/>
                    <a:pt x="3203" y="7230"/>
                  </a:cubicBezTo>
                  <a:lnTo>
                    <a:pt x="4737" y="7430"/>
                  </a:lnTo>
                  <a:cubicBezTo>
                    <a:pt x="5137" y="7497"/>
                    <a:pt x="5538" y="7531"/>
                    <a:pt x="5938" y="7531"/>
                  </a:cubicBezTo>
                  <a:lnTo>
                    <a:pt x="7139" y="9532"/>
                  </a:lnTo>
                  <a:lnTo>
                    <a:pt x="3403" y="9532"/>
                  </a:lnTo>
                  <a:cubicBezTo>
                    <a:pt x="3336" y="9532"/>
                    <a:pt x="3369" y="9599"/>
                    <a:pt x="3403" y="9599"/>
                  </a:cubicBezTo>
                  <a:cubicBezTo>
                    <a:pt x="4070" y="9599"/>
                    <a:pt x="4737" y="9632"/>
                    <a:pt x="5404" y="9665"/>
                  </a:cubicBezTo>
                  <a:cubicBezTo>
                    <a:pt x="5738" y="9665"/>
                    <a:pt x="6071" y="9699"/>
                    <a:pt x="6371" y="9732"/>
                  </a:cubicBezTo>
                  <a:lnTo>
                    <a:pt x="6872" y="9765"/>
                  </a:lnTo>
                  <a:cubicBezTo>
                    <a:pt x="6939" y="9782"/>
                    <a:pt x="7005" y="9790"/>
                    <a:pt x="7072" y="9790"/>
                  </a:cubicBezTo>
                  <a:cubicBezTo>
                    <a:pt x="7139" y="9790"/>
                    <a:pt x="7205" y="9782"/>
                    <a:pt x="7272" y="9765"/>
                  </a:cubicBezTo>
                  <a:lnTo>
                    <a:pt x="8306" y="11467"/>
                  </a:lnTo>
                  <a:cubicBezTo>
                    <a:pt x="8640" y="11967"/>
                    <a:pt x="8973" y="12501"/>
                    <a:pt x="9307" y="13001"/>
                  </a:cubicBezTo>
                  <a:cubicBezTo>
                    <a:pt x="9607" y="13568"/>
                    <a:pt x="9941" y="14069"/>
                    <a:pt x="10341" y="14569"/>
                  </a:cubicBezTo>
                  <a:cubicBezTo>
                    <a:pt x="10341" y="14579"/>
                    <a:pt x="10347" y="14583"/>
                    <a:pt x="10355" y="14583"/>
                  </a:cubicBezTo>
                  <a:cubicBezTo>
                    <a:pt x="10374" y="14583"/>
                    <a:pt x="10408" y="14559"/>
                    <a:pt x="10408" y="14536"/>
                  </a:cubicBezTo>
                  <a:cubicBezTo>
                    <a:pt x="10174" y="14035"/>
                    <a:pt x="9941" y="13568"/>
                    <a:pt x="9674" y="13135"/>
                  </a:cubicBezTo>
                  <a:cubicBezTo>
                    <a:pt x="9407" y="12668"/>
                    <a:pt x="9140" y="12201"/>
                    <a:pt x="8873" y="11734"/>
                  </a:cubicBezTo>
                  <a:cubicBezTo>
                    <a:pt x="8340" y="10833"/>
                    <a:pt x="7806" y="9932"/>
                    <a:pt x="7272" y="9032"/>
                  </a:cubicBezTo>
                  <a:lnTo>
                    <a:pt x="7005" y="8598"/>
                  </a:lnTo>
                  <a:cubicBezTo>
                    <a:pt x="7005" y="8565"/>
                    <a:pt x="7039" y="8498"/>
                    <a:pt x="7039" y="8465"/>
                  </a:cubicBezTo>
                  <a:cubicBezTo>
                    <a:pt x="7072" y="8331"/>
                    <a:pt x="7105" y="8198"/>
                    <a:pt x="7139" y="8031"/>
                  </a:cubicBezTo>
                  <a:cubicBezTo>
                    <a:pt x="7205" y="7731"/>
                    <a:pt x="7239" y="7430"/>
                    <a:pt x="7305" y="7130"/>
                  </a:cubicBezTo>
                  <a:cubicBezTo>
                    <a:pt x="7406" y="6530"/>
                    <a:pt x="7506" y="5963"/>
                    <a:pt x="7672" y="5362"/>
                  </a:cubicBezTo>
                  <a:cubicBezTo>
                    <a:pt x="7672" y="5343"/>
                    <a:pt x="7650" y="5324"/>
                    <a:pt x="7631" y="5324"/>
                  </a:cubicBezTo>
                  <a:cubicBezTo>
                    <a:pt x="7618" y="5324"/>
                    <a:pt x="7606" y="5334"/>
                    <a:pt x="7606" y="5362"/>
                  </a:cubicBezTo>
                  <a:cubicBezTo>
                    <a:pt x="7472" y="5963"/>
                    <a:pt x="7272" y="6530"/>
                    <a:pt x="7105" y="7097"/>
                  </a:cubicBezTo>
                  <a:cubicBezTo>
                    <a:pt x="7039" y="7397"/>
                    <a:pt x="6939" y="7664"/>
                    <a:pt x="6872" y="7931"/>
                  </a:cubicBezTo>
                  <a:lnTo>
                    <a:pt x="6805" y="8231"/>
                  </a:lnTo>
                  <a:cubicBezTo>
                    <a:pt x="6138" y="7164"/>
                    <a:pt x="5471" y="6096"/>
                    <a:pt x="4737" y="5062"/>
                  </a:cubicBezTo>
                  <a:cubicBezTo>
                    <a:pt x="4804" y="4929"/>
                    <a:pt x="4837" y="4762"/>
                    <a:pt x="4837" y="4628"/>
                  </a:cubicBezTo>
                  <a:cubicBezTo>
                    <a:pt x="4837" y="4428"/>
                    <a:pt x="4870" y="4195"/>
                    <a:pt x="4904" y="4028"/>
                  </a:cubicBezTo>
                  <a:cubicBezTo>
                    <a:pt x="4937" y="3561"/>
                    <a:pt x="5004" y="3127"/>
                    <a:pt x="5071" y="2660"/>
                  </a:cubicBezTo>
                  <a:cubicBezTo>
                    <a:pt x="5204" y="1793"/>
                    <a:pt x="5337" y="892"/>
                    <a:pt x="5538" y="25"/>
                  </a:cubicBezTo>
                  <a:cubicBezTo>
                    <a:pt x="5538" y="8"/>
                    <a:pt x="5529" y="0"/>
                    <a:pt x="55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102641;p122">
              <a:extLst>
                <a:ext uri="{FF2B5EF4-FFF2-40B4-BE49-F238E27FC236}">
                  <a16:creationId xmlns:a16="http://schemas.microsoft.com/office/drawing/2014/main" id="{58D5034A-CB2D-4A7A-9223-D25CB7D6ED95}"/>
                </a:ext>
              </a:extLst>
            </p:cNvPr>
            <p:cNvSpPr/>
            <p:nvPr/>
          </p:nvSpPr>
          <p:spPr>
            <a:xfrm>
              <a:off x="2523150" y="3714650"/>
              <a:ext cx="18850" cy="67825"/>
            </a:xfrm>
            <a:custGeom>
              <a:avLst/>
              <a:gdLst/>
              <a:ahLst/>
              <a:cxnLst/>
              <a:rect l="l" t="t" r="r" b="b"/>
              <a:pathLst>
                <a:path w="754" h="2713" extrusionOk="0">
                  <a:moveTo>
                    <a:pt x="713" y="0"/>
                  </a:moveTo>
                  <a:cubicBezTo>
                    <a:pt x="699" y="0"/>
                    <a:pt x="687" y="10"/>
                    <a:pt x="687" y="39"/>
                  </a:cubicBezTo>
                  <a:cubicBezTo>
                    <a:pt x="621" y="472"/>
                    <a:pt x="520" y="906"/>
                    <a:pt x="420" y="1340"/>
                  </a:cubicBezTo>
                  <a:cubicBezTo>
                    <a:pt x="287" y="1773"/>
                    <a:pt x="154" y="2207"/>
                    <a:pt x="20" y="2674"/>
                  </a:cubicBezTo>
                  <a:cubicBezTo>
                    <a:pt x="1" y="2693"/>
                    <a:pt x="26" y="2712"/>
                    <a:pt x="51" y="2712"/>
                  </a:cubicBezTo>
                  <a:cubicBezTo>
                    <a:pt x="69" y="2712"/>
                    <a:pt x="87" y="2702"/>
                    <a:pt x="87" y="2674"/>
                  </a:cubicBezTo>
                  <a:cubicBezTo>
                    <a:pt x="254" y="2274"/>
                    <a:pt x="354" y="1807"/>
                    <a:pt x="454" y="1373"/>
                  </a:cubicBezTo>
                  <a:cubicBezTo>
                    <a:pt x="587" y="939"/>
                    <a:pt x="654" y="472"/>
                    <a:pt x="754" y="39"/>
                  </a:cubicBezTo>
                  <a:cubicBezTo>
                    <a:pt x="754" y="19"/>
                    <a:pt x="732" y="0"/>
                    <a:pt x="7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102642;p122">
              <a:extLst>
                <a:ext uri="{FF2B5EF4-FFF2-40B4-BE49-F238E27FC236}">
                  <a16:creationId xmlns:a16="http://schemas.microsoft.com/office/drawing/2014/main" id="{A2CE8699-351B-4FBD-9515-EDA0FB100B6F}"/>
                </a:ext>
              </a:extLst>
            </p:cNvPr>
            <p:cNvSpPr/>
            <p:nvPr/>
          </p:nvSpPr>
          <p:spPr>
            <a:xfrm>
              <a:off x="2319325" y="3767300"/>
              <a:ext cx="108450" cy="16700"/>
            </a:xfrm>
            <a:custGeom>
              <a:avLst/>
              <a:gdLst/>
              <a:ahLst/>
              <a:cxnLst/>
              <a:rect l="l" t="t" r="r" b="b"/>
              <a:pathLst>
                <a:path w="4338" h="668" extrusionOk="0">
                  <a:moveTo>
                    <a:pt x="67" y="1"/>
                  </a:moveTo>
                  <a:cubicBezTo>
                    <a:pt x="34" y="1"/>
                    <a:pt x="1" y="67"/>
                    <a:pt x="67" y="67"/>
                  </a:cubicBezTo>
                  <a:cubicBezTo>
                    <a:pt x="768" y="168"/>
                    <a:pt x="1468" y="268"/>
                    <a:pt x="2169" y="368"/>
                  </a:cubicBezTo>
                  <a:lnTo>
                    <a:pt x="3203" y="501"/>
                  </a:lnTo>
                  <a:lnTo>
                    <a:pt x="3703" y="568"/>
                  </a:lnTo>
                  <a:cubicBezTo>
                    <a:pt x="3903" y="568"/>
                    <a:pt x="4104" y="601"/>
                    <a:pt x="4304" y="668"/>
                  </a:cubicBezTo>
                  <a:cubicBezTo>
                    <a:pt x="4304" y="668"/>
                    <a:pt x="4337" y="635"/>
                    <a:pt x="4304" y="601"/>
                  </a:cubicBezTo>
                  <a:cubicBezTo>
                    <a:pt x="4204" y="534"/>
                    <a:pt x="4104" y="468"/>
                    <a:pt x="3970" y="468"/>
                  </a:cubicBezTo>
                  <a:lnTo>
                    <a:pt x="3403" y="401"/>
                  </a:lnTo>
                  <a:cubicBezTo>
                    <a:pt x="3036" y="334"/>
                    <a:pt x="2669" y="301"/>
                    <a:pt x="2302" y="268"/>
                  </a:cubicBezTo>
                  <a:cubicBezTo>
                    <a:pt x="1568" y="168"/>
                    <a:pt x="801" y="101"/>
                    <a:pt x="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102643;p122">
              <a:extLst>
                <a:ext uri="{FF2B5EF4-FFF2-40B4-BE49-F238E27FC236}">
                  <a16:creationId xmlns:a16="http://schemas.microsoft.com/office/drawing/2014/main" id="{34EB35BF-3D05-4EE9-AF6B-C60FB08982E7}"/>
                </a:ext>
              </a:extLst>
            </p:cNvPr>
            <p:cNvSpPr/>
            <p:nvPr/>
          </p:nvSpPr>
          <p:spPr>
            <a:xfrm>
              <a:off x="2483650" y="3931600"/>
              <a:ext cx="57525" cy="4175"/>
            </a:xfrm>
            <a:custGeom>
              <a:avLst/>
              <a:gdLst/>
              <a:ahLst/>
              <a:cxnLst/>
              <a:rect l="l" t="t" r="r" b="b"/>
              <a:pathLst>
                <a:path w="2301" h="167" extrusionOk="0">
                  <a:moveTo>
                    <a:pt x="66" y="0"/>
                  </a:moveTo>
                  <a:cubicBezTo>
                    <a:pt x="8" y="0"/>
                    <a:pt x="0" y="74"/>
                    <a:pt x="41" y="74"/>
                  </a:cubicBezTo>
                  <a:cubicBezTo>
                    <a:pt x="48" y="74"/>
                    <a:pt x="56" y="72"/>
                    <a:pt x="66" y="67"/>
                  </a:cubicBezTo>
                  <a:lnTo>
                    <a:pt x="666" y="67"/>
                  </a:lnTo>
                  <a:lnTo>
                    <a:pt x="1200" y="100"/>
                  </a:lnTo>
                  <a:cubicBezTo>
                    <a:pt x="1533" y="134"/>
                    <a:pt x="1900" y="167"/>
                    <a:pt x="2234" y="167"/>
                  </a:cubicBezTo>
                  <a:cubicBezTo>
                    <a:pt x="2301" y="167"/>
                    <a:pt x="2301" y="67"/>
                    <a:pt x="2234" y="67"/>
                  </a:cubicBezTo>
                  <a:cubicBezTo>
                    <a:pt x="1900" y="33"/>
                    <a:pt x="1533" y="33"/>
                    <a:pt x="1200" y="33"/>
                  </a:cubicBezTo>
                  <a:lnTo>
                    <a:pt x="399" y="33"/>
                  </a:lnTo>
                  <a:cubicBezTo>
                    <a:pt x="266" y="33"/>
                    <a:pt x="166" y="33"/>
                    <a:pt x="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102644;p122">
              <a:extLst>
                <a:ext uri="{FF2B5EF4-FFF2-40B4-BE49-F238E27FC236}">
                  <a16:creationId xmlns:a16="http://schemas.microsoft.com/office/drawing/2014/main" id="{EF1DFE82-D79F-4223-936E-3F7EDC2A7A5E}"/>
                </a:ext>
              </a:extLst>
            </p:cNvPr>
            <p:cNvSpPr/>
            <p:nvPr/>
          </p:nvSpPr>
          <p:spPr>
            <a:xfrm>
              <a:off x="2588675" y="3849450"/>
              <a:ext cx="14225" cy="59150"/>
            </a:xfrm>
            <a:custGeom>
              <a:avLst/>
              <a:gdLst/>
              <a:ahLst/>
              <a:cxnLst/>
              <a:rect l="l" t="t" r="r" b="b"/>
              <a:pathLst>
                <a:path w="569" h="2366" extrusionOk="0">
                  <a:moveTo>
                    <a:pt x="518" y="0"/>
                  </a:moveTo>
                  <a:cubicBezTo>
                    <a:pt x="501" y="0"/>
                    <a:pt x="485" y="17"/>
                    <a:pt x="468" y="50"/>
                  </a:cubicBezTo>
                  <a:cubicBezTo>
                    <a:pt x="401" y="417"/>
                    <a:pt x="301" y="818"/>
                    <a:pt x="234" y="1185"/>
                  </a:cubicBezTo>
                  <a:cubicBezTo>
                    <a:pt x="168" y="1385"/>
                    <a:pt x="134" y="1585"/>
                    <a:pt x="101" y="1752"/>
                  </a:cubicBezTo>
                  <a:cubicBezTo>
                    <a:pt x="101" y="1852"/>
                    <a:pt x="68" y="1952"/>
                    <a:pt x="34" y="2052"/>
                  </a:cubicBezTo>
                  <a:cubicBezTo>
                    <a:pt x="1" y="2119"/>
                    <a:pt x="1" y="2219"/>
                    <a:pt x="1" y="2319"/>
                  </a:cubicBezTo>
                  <a:cubicBezTo>
                    <a:pt x="1" y="2342"/>
                    <a:pt x="34" y="2366"/>
                    <a:pt x="66" y="2366"/>
                  </a:cubicBezTo>
                  <a:cubicBezTo>
                    <a:pt x="79" y="2366"/>
                    <a:pt x="91" y="2362"/>
                    <a:pt x="101" y="2352"/>
                  </a:cubicBezTo>
                  <a:cubicBezTo>
                    <a:pt x="168" y="2185"/>
                    <a:pt x="201" y="2019"/>
                    <a:pt x="234" y="1818"/>
                  </a:cubicBezTo>
                  <a:lnTo>
                    <a:pt x="335" y="1218"/>
                  </a:lnTo>
                  <a:cubicBezTo>
                    <a:pt x="401" y="818"/>
                    <a:pt x="468" y="417"/>
                    <a:pt x="568" y="50"/>
                  </a:cubicBezTo>
                  <a:cubicBezTo>
                    <a:pt x="551" y="17"/>
                    <a:pt x="535" y="0"/>
                    <a:pt x="5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102645;p122">
              <a:extLst>
                <a:ext uri="{FF2B5EF4-FFF2-40B4-BE49-F238E27FC236}">
                  <a16:creationId xmlns:a16="http://schemas.microsoft.com/office/drawing/2014/main" id="{C79F9C77-D26F-4B5B-ADA4-D767A979BC36}"/>
                </a:ext>
              </a:extLst>
            </p:cNvPr>
            <p:cNvSpPr/>
            <p:nvPr/>
          </p:nvSpPr>
          <p:spPr>
            <a:xfrm>
              <a:off x="1999925" y="4190950"/>
              <a:ext cx="506225" cy="561250"/>
            </a:xfrm>
            <a:custGeom>
              <a:avLst/>
              <a:gdLst/>
              <a:ahLst/>
              <a:cxnLst/>
              <a:rect l="l" t="t" r="r" b="b"/>
              <a:pathLst>
                <a:path w="20249" h="22450" extrusionOk="0">
                  <a:moveTo>
                    <a:pt x="1" y="0"/>
                  </a:moveTo>
                  <a:lnTo>
                    <a:pt x="268" y="5671"/>
                  </a:lnTo>
                  <a:lnTo>
                    <a:pt x="1168" y="22450"/>
                  </a:lnTo>
                  <a:lnTo>
                    <a:pt x="19081" y="22450"/>
                  </a:lnTo>
                  <a:lnTo>
                    <a:pt x="19948" y="5671"/>
                  </a:lnTo>
                  <a:lnTo>
                    <a:pt x="20249"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102646;p122">
              <a:extLst>
                <a:ext uri="{FF2B5EF4-FFF2-40B4-BE49-F238E27FC236}">
                  <a16:creationId xmlns:a16="http://schemas.microsoft.com/office/drawing/2014/main" id="{DECB7000-796B-4D80-8AAD-3D252D100FBD}"/>
                </a:ext>
              </a:extLst>
            </p:cNvPr>
            <p:cNvSpPr/>
            <p:nvPr/>
          </p:nvSpPr>
          <p:spPr>
            <a:xfrm>
              <a:off x="1999925" y="4190950"/>
              <a:ext cx="506225" cy="141775"/>
            </a:xfrm>
            <a:custGeom>
              <a:avLst/>
              <a:gdLst/>
              <a:ahLst/>
              <a:cxnLst/>
              <a:rect l="l" t="t" r="r" b="b"/>
              <a:pathLst>
                <a:path w="20249" h="5671" extrusionOk="0">
                  <a:moveTo>
                    <a:pt x="1" y="0"/>
                  </a:moveTo>
                  <a:lnTo>
                    <a:pt x="268" y="5671"/>
                  </a:lnTo>
                  <a:lnTo>
                    <a:pt x="19948" y="5671"/>
                  </a:lnTo>
                  <a:lnTo>
                    <a:pt x="202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102647;p122">
              <a:extLst>
                <a:ext uri="{FF2B5EF4-FFF2-40B4-BE49-F238E27FC236}">
                  <a16:creationId xmlns:a16="http://schemas.microsoft.com/office/drawing/2014/main" id="{BB8DE146-C005-4A43-9F13-BD68BCE95165}"/>
                </a:ext>
              </a:extLst>
            </p:cNvPr>
            <p:cNvSpPr/>
            <p:nvPr/>
          </p:nvSpPr>
          <p:spPr>
            <a:xfrm>
              <a:off x="1964900" y="4090875"/>
              <a:ext cx="575450" cy="141800"/>
            </a:xfrm>
            <a:custGeom>
              <a:avLst/>
              <a:gdLst/>
              <a:ahLst/>
              <a:cxnLst/>
              <a:rect l="l" t="t" r="r" b="b"/>
              <a:pathLst>
                <a:path w="23018" h="5672" extrusionOk="0">
                  <a:moveTo>
                    <a:pt x="1" y="0"/>
                  </a:moveTo>
                  <a:lnTo>
                    <a:pt x="1" y="5671"/>
                  </a:lnTo>
                  <a:lnTo>
                    <a:pt x="23017" y="5671"/>
                  </a:lnTo>
                  <a:lnTo>
                    <a:pt x="2301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343821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580"/>
        <p:cNvGrpSpPr/>
        <p:nvPr/>
      </p:nvGrpSpPr>
      <p:grpSpPr>
        <a:xfrm>
          <a:off x="0" y="0"/>
          <a:ext cx="0" cy="0"/>
          <a:chOff x="0" y="0"/>
          <a:chExt cx="0" cy="0"/>
        </a:xfrm>
      </p:grpSpPr>
      <p:sp>
        <p:nvSpPr>
          <p:cNvPr id="100582" name="Google Shape;100582;p115"/>
          <p:cNvSpPr txBox="1">
            <a:spLocks noGrp="1"/>
          </p:cNvSpPr>
          <p:nvPr>
            <p:ph type="title"/>
          </p:nvPr>
        </p:nvSpPr>
        <p:spPr>
          <a:xfrm>
            <a:off x="1403700" y="445025"/>
            <a:ext cx="6336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PROPOSED SYSTEM</a:t>
            </a:r>
            <a:endParaRPr dirty="0"/>
          </a:p>
        </p:txBody>
      </p:sp>
      <p:sp>
        <p:nvSpPr>
          <p:cNvPr id="100584" name="Google Shape;100584;p115"/>
          <p:cNvSpPr txBox="1">
            <a:spLocks noGrp="1"/>
          </p:cNvSpPr>
          <p:nvPr>
            <p:ph type="body" idx="1"/>
          </p:nvPr>
        </p:nvSpPr>
        <p:spPr>
          <a:xfrm>
            <a:off x="536027" y="1548962"/>
            <a:ext cx="5244661" cy="3888827"/>
          </a:xfrm>
          <a:prstGeom prst="rect">
            <a:avLst/>
          </a:prstGeom>
        </p:spPr>
        <p:txBody>
          <a:bodyPr spcFirstLastPara="1" wrap="square" lIns="91425" tIns="91425" rIns="91425" bIns="91425" anchor="t" anchorCtr="0">
            <a:noAutofit/>
          </a:bodyPr>
          <a:lstStyle/>
          <a:p>
            <a:pPr marL="285750" indent="-285750" algn="just"/>
            <a:r>
              <a:rPr lang="en-US" b="0" i="0" u="none" strike="noStrike" dirty="0">
                <a:effectLst/>
                <a:latin typeface="Ubuntu"/>
              </a:rPr>
              <a:t>Data acquired consists of redundant information such as, joints of fingers and wrist.</a:t>
            </a:r>
          </a:p>
          <a:p>
            <a:pPr marL="285750" indent="-285750" algn="just"/>
            <a:r>
              <a:rPr lang="en-US" dirty="0">
                <a:latin typeface="Ubuntu"/>
              </a:rPr>
              <a:t>T</a:t>
            </a:r>
            <a:r>
              <a:rPr lang="en-US" b="0" i="0" u="none" strike="noStrike" dirty="0">
                <a:effectLst/>
                <a:latin typeface="Ubuntu"/>
              </a:rPr>
              <a:t>hese redundant information are removed and only relevant data are retained. </a:t>
            </a:r>
          </a:p>
          <a:p>
            <a:pPr marL="285750" indent="-285750" algn="just"/>
            <a:r>
              <a:rPr lang="en-US" b="0" i="0" u="none" strike="noStrike" dirty="0">
                <a:effectLst/>
                <a:latin typeface="Ubuntu"/>
              </a:rPr>
              <a:t>To manage the variation in hand spans, palm size and movements, a few preprocessing steps are performed. </a:t>
            </a:r>
          </a:p>
          <a:p>
            <a:pPr marL="285750" indent="-285750" algn="just"/>
            <a:r>
              <a:rPr lang="en-US" b="0" i="0" u="none" strike="noStrike" dirty="0">
                <a:effectLst/>
                <a:latin typeface="Ubuntu"/>
              </a:rPr>
              <a:t>In the following subsection, we provide the details of the preprocessing and feature extraction steps that have been used before modeling of continuous sign gestures.</a:t>
            </a:r>
            <a:endParaRPr dirty="0">
              <a:latin typeface="Ubuntu"/>
            </a:endParaRPr>
          </a:p>
        </p:txBody>
      </p:sp>
      <p:sp>
        <p:nvSpPr>
          <p:cNvPr id="100585" name="Google Shape;100585;p115"/>
          <p:cNvSpPr/>
          <p:nvPr/>
        </p:nvSpPr>
        <p:spPr>
          <a:xfrm rot="-6038005" flipH="1">
            <a:off x="7077308" y="3623052"/>
            <a:ext cx="1918444" cy="3416838"/>
          </a:xfrm>
          <a:prstGeom prst="triangle">
            <a:avLst>
              <a:gd name="adj" fmla="val 7099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86" name="Google Shape;100586;p115"/>
          <p:cNvGrpSpPr/>
          <p:nvPr/>
        </p:nvGrpSpPr>
        <p:grpSpPr>
          <a:xfrm rot="-8091165">
            <a:off x="8648937" y="327397"/>
            <a:ext cx="292386" cy="1510936"/>
            <a:chOff x="8659900" y="822500"/>
            <a:chExt cx="196790" cy="1278900"/>
          </a:xfrm>
        </p:grpSpPr>
        <p:cxnSp>
          <p:nvCxnSpPr>
            <p:cNvPr id="100587" name="Google Shape;100587;p115"/>
            <p:cNvCxnSpPr/>
            <p:nvPr/>
          </p:nvCxnSpPr>
          <p:spPr>
            <a:xfrm>
              <a:off x="8659900" y="974900"/>
              <a:ext cx="0" cy="1126500"/>
            </a:xfrm>
            <a:prstGeom prst="straightConnector1">
              <a:avLst/>
            </a:prstGeom>
            <a:noFill/>
            <a:ln w="9525" cap="flat" cmpd="sng">
              <a:solidFill>
                <a:schemeClr val="accent2"/>
              </a:solidFill>
              <a:prstDash val="solid"/>
              <a:round/>
              <a:headEnd type="none" w="med" len="med"/>
              <a:tailEnd type="none" w="med" len="med"/>
            </a:ln>
          </p:spPr>
        </p:cxnSp>
        <p:cxnSp>
          <p:nvCxnSpPr>
            <p:cNvPr id="100588" name="Google Shape;100588;p115"/>
            <p:cNvCxnSpPr/>
            <p:nvPr/>
          </p:nvCxnSpPr>
          <p:spPr>
            <a:xfrm>
              <a:off x="8758295" y="898700"/>
              <a:ext cx="0" cy="1126500"/>
            </a:xfrm>
            <a:prstGeom prst="straightConnector1">
              <a:avLst/>
            </a:prstGeom>
            <a:noFill/>
            <a:ln w="9525" cap="flat" cmpd="sng">
              <a:solidFill>
                <a:schemeClr val="accent2"/>
              </a:solidFill>
              <a:prstDash val="solid"/>
              <a:round/>
              <a:headEnd type="none" w="med" len="med"/>
              <a:tailEnd type="none" w="med" len="med"/>
            </a:ln>
          </p:spPr>
        </p:cxnSp>
        <p:cxnSp>
          <p:nvCxnSpPr>
            <p:cNvPr id="100589" name="Google Shape;100589;p115"/>
            <p:cNvCxnSpPr/>
            <p:nvPr/>
          </p:nvCxnSpPr>
          <p:spPr>
            <a:xfrm>
              <a:off x="8856690" y="822500"/>
              <a:ext cx="0" cy="1126500"/>
            </a:xfrm>
            <a:prstGeom prst="straightConnector1">
              <a:avLst/>
            </a:prstGeom>
            <a:noFill/>
            <a:ln w="9525" cap="flat" cmpd="sng">
              <a:solidFill>
                <a:schemeClr val="accent2"/>
              </a:solidFill>
              <a:prstDash val="solid"/>
              <a:round/>
              <a:headEnd type="none" w="med" len="med"/>
              <a:tailEnd type="none" w="med" len="med"/>
            </a:ln>
          </p:spPr>
        </p:cxnSp>
      </p:grpSp>
      <p:pic>
        <p:nvPicPr>
          <p:cNvPr id="11" name="image37.jpeg">
            <a:extLst>
              <a:ext uri="{FF2B5EF4-FFF2-40B4-BE49-F238E27FC236}">
                <a16:creationId xmlns:a16="http://schemas.microsoft.com/office/drawing/2014/main" id="{F1CC8A92-E2C6-4820-A083-B650478EEE95}"/>
              </a:ext>
            </a:extLst>
          </p:cNvPr>
          <p:cNvPicPr/>
          <p:nvPr/>
        </p:nvPicPr>
        <p:blipFill>
          <a:blip r:embed="rId3" cstate="print"/>
          <a:stretch>
            <a:fillRect/>
          </a:stretch>
        </p:blipFill>
        <p:spPr>
          <a:xfrm>
            <a:off x="6096000" y="1849821"/>
            <a:ext cx="2743199" cy="196543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0881"/>
        <p:cNvGrpSpPr/>
        <p:nvPr/>
      </p:nvGrpSpPr>
      <p:grpSpPr>
        <a:xfrm>
          <a:off x="0" y="0"/>
          <a:ext cx="0" cy="0"/>
          <a:chOff x="0" y="0"/>
          <a:chExt cx="0" cy="0"/>
        </a:xfrm>
      </p:grpSpPr>
      <p:sp>
        <p:nvSpPr>
          <p:cNvPr id="90882" name="Google Shape;90882;p62"/>
          <p:cNvSpPr txBox="1">
            <a:spLocks noGrp="1"/>
          </p:cNvSpPr>
          <p:nvPr>
            <p:ph type="title"/>
          </p:nvPr>
        </p:nvSpPr>
        <p:spPr>
          <a:xfrm>
            <a:off x="713100" y="539700"/>
            <a:ext cx="5809500" cy="38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PROJECT MODULES</a:t>
            </a:r>
            <a:endParaRPr dirty="0"/>
          </a:p>
        </p:txBody>
      </p:sp>
      <p:sp>
        <p:nvSpPr>
          <p:cNvPr id="90883" name="Google Shape;90883;p62"/>
          <p:cNvSpPr txBox="1">
            <a:spLocks noGrp="1"/>
          </p:cNvSpPr>
          <p:nvPr>
            <p:ph type="subTitle" idx="1"/>
          </p:nvPr>
        </p:nvSpPr>
        <p:spPr>
          <a:xfrm>
            <a:off x="674583" y="1791425"/>
            <a:ext cx="2923200" cy="38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800" i="0" u="none" strike="noStrike" dirty="0">
                <a:effectLst/>
              </a:rPr>
              <a:t>POSE  ESTIMATION</a:t>
            </a:r>
            <a:endParaRPr dirty="0"/>
          </a:p>
        </p:txBody>
      </p:sp>
      <p:sp>
        <p:nvSpPr>
          <p:cNvPr id="90885" name="Google Shape;90885;p62"/>
          <p:cNvSpPr txBox="1">
            <a:spLocks noGrp="1"/>
          </p:cNvSpPr>
          <p:nvPr>
            <p:ph type="title" idx="3"/>
          </p:nvPr>
        </p:nvSpPr>
        <p:spPr>
          <a:xfrm>
            <a:off x="674583" y="1349668"/>
            <a:ext cx="1121400" cy="43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90886" name="Google Shape;90886;p62"/>
          <p:cNvSpPr txBox="1">
            <a:spLocks noGrp="1"/>
          </p:cNvSpPr>
          <p:nvPr>
            <p:ph type="subTitle" idx="4"/>
          </p:nvPr>
        </p:nvSpPr>
        <p:spPr>
          <a:xfrm>
            <a:off x="674583" y="3330057"/>
            <a:ext cx="2923200" cy="38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800" i="0" u="none" strike="noStrike" dirty="0">
                <a:effectLst/>
              </a:rPr>
              <a:t>SCENE  CLASSIFICATION</a:t>
            </a:r>
            <a:endParaRPr dirty="0"/>
          </a:p>
        </p:txBody>
      </p:sp>
      <p:sp>
        <p:nvSpPr>
          <p:cNvPr id="90888" name="Google Shape;90888;p62"/>
          <p:cNvSpPr txBox="1">
            <a:spLocks noGrp="1"/>
          </p:cNvSpPr>
          <p:nvPr>
            <p:ph type="title" idx="6"/>
          </p:nvPr>
        </p:nvSpPr>
        <p:spPr>
          <a:xfrm>
            <a:off x="674583" y="2888293"/>
            <a:ext cx="1121400" cy="43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90889" name="Google Shape;90889;p62"/>
          <p:cNvSpPr txBox="1">
            <a:spLocks noGrp="1"/>
          </p:cNvSpPr>
          <p:nvPr>
            <p:ph type="subTitle" idx="7"/>
          </p:nvPr>
        </p:nvSpPr>
        <p:spPr>
          <a:xfrm>
            <a:off x="3750108" y="1791425"/>
            <a:ext cx="2923200" cy="38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800" i="0" u="none" strike="noStrike" dirty="0">
                <a:effectLst/>
              </a:rPr>
              <a:t>POSE  CLASSIFICATION</a:t>
            </a:r>
            <a:endParaRPr dirty="0"/>
          </a:p>
        </p:txBody>
      </p:sp>
      <p:sp>
        <p:nvSpPr>
          <p:cNvPr id="90891" name="Google Shape;90891;p62"/>
          <p:cNvSpPr txBox="1">
            <a:spLocks noGrp="1"/>
          </p:cNvSpPr>
          <p:nvPr>
            <p:ph type="title" idx="9"/>
          </p:nvPr>
        </p:nvSpPr>
        <p:spPr>
          <a:xfrm>
            <a:off x="3750108" y="1349668"/>
            <a:ext cx="1121400" cy="43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90892" name="Google Shape;90892;p62"/>
          <p:cNvSpPr txBox="1">
            <a:spLocks noGrp="1"/>
          </p:cNvSpPr>
          <p:nvPr>
            <p:ph type="subTitle" idx="13"/>
          </p:nvPr>
        </p:nvSpPr>
        <p:spPr>
          <a:xfrm>
            <a:off x="2862943" y="2721428"/>
            <a:ext cx="4593771" cy="1306285"/>
          </a:xfrm>
          <a:prstGeom prst="rect">
            <a:avLst/>
          </a:prstGeom>
        </p:spPr>
        <p:txBody>
          <a:bodyPr spcFirstLastPara="1" wrap="square" lIns="91425" tIns="91425" rIns="91425" bIns="91425" anchor="b" anchorCtr="0">
            <a:noAutofit/>
          </a:bodyPr>
          <a:lstStyle/>
          <a:p>
            <a:pPr marL="914400" marR="0" lvl="2" indent="0">
              <a:spcBef>
                <a:spcPts val="430"/>
              </a:spcBef>
              <a:spcAft>
                <a:spcPts val="0"/>
              </a:spcAft>
              <a:buSzPts val="1400"/>
              <a:tabLst>
                <a:tab pos="1275715" algn="l"/>
                <a:tab pos="1276350" algn="l"/>
              </a:tabLst>
            </a:pPr>
            <a:r>
              <a:rPr lang="en-US" sz="1800" b="1" spc="-20" dirty="0">
                <a:effectLst/>
                <a:latin typeface="Quicksand"/>
                <a:ea typeface="Times New Roman" panose="02020603050405020304" pitchFamily="18" charset="0"/>
              </a:rPr>
              <a:t>DATASETS,</a:t>
            </a:r>
            <a:r>
              <a:rPr lang="en-US" sz="1800" b="1" spc="725" dirty="0">
                <a:effectLst/>
                <a:latin typeface="Quicksand"/>
                <a:ea typeface="Times New Roman" panose="02020603050405020304" pitchFamily="18" charset="0"/>
              </a:rPr>
              <a:t> </a:t>
            </a:r>
            <a:r>
              <a:rPr lang="en-US" sz="1800" b="1" spc="-20" dirty="0">
                <a:effectLst/>
                <a:latin typeface="Quicksand"/>
                <a:ea typeface="Times New Roman" panose="02020603050405020304" pitchFamily="18" charset="0"/>
              </a:rPr>
              <a:t>TRAINING</a:t>
            </a:r>
            <a:r>
              <a:rPr lang="en-US" sz="1800" b="1" spc="580" dirty="0">
                <a:effectLst/>
                <a:latin typeface="Quicksand"/>
                <a:ea typeface="Times New Roman" panose="02020603050405020304" pitchFamily="18" charset="0"/>
              </a:rPr>
              <a:t> </a:t>
            </a:r>
            <a:r>
              <a:rPr lang="en-US" sz="1800" b="1" spc="-20" dirty="0">
                <a:effectLst/>
                <a:latin typeface="Quicksand"/>
                <a:ea typeface="Times New Roman" panose="02020603050405020304" pitchFamily="18" charset="0"/>
              </a:rPr>
              <a:t>AND</a:t>
            </a:r>
            <a:r>
              <a:rPr lang="en-US" sz="1800" b="1" spc="490" dirty="0">
                <a:effectLst/>
                <a:latin typeface="Quicksand"/>
                <a:ea typeface="Times New Roman" panose="02020603050405020304" pitchFamily="18" charset="0"/>
              </a:rPr>
              <a:t> </a:t>
            </a:r>
            <a:r>
              <a:rPr lang="en-US" sz="1800" b="1" spc="-20" dirty="0">
                <a:effectLst/>
                <a:latin typeface="Quicksand"/>
                <a:ea typeface="Times New Roman" panose="02020603050405020304" pitchFamily="18" charset="0"/>
              </a:rPr>
              <a:t>TESTING</a:t>
            </a:r>
            <a:r>
              <a:rPr lang="en-US" sz="1800" b="1" spc="580" dirty="0">
                <a:effectLst/>
                <a:latin typeface="Quicksand"/>
                <a:ea typeface="Times New Roman" panose="02020603050405020304" pitchFamily="18" charset="0"/>
              </a:rPr>
              <a:t> </a:t>
            </a:r>
            <a:r>
              <a:rPr lang="en-US" sz="1800" b="1" spc="-20" dirty="0">
                <a:effectLst/>
                <a:latin typeface="Quicksand"/>
                <a:ea typeface="Times New Roman" panose="02020603050405020304" pitchFamily="18" charset="0"/>
              </a:rPr>
              <a:t>SETUP</a:t>
            </a:r>
          </a:p>
        </p:txBody>
      </p:sp>
      <p:sp>
        <p:nvSpPr>
          <p:cNvPr id="90894" name="Google Shape;90894;p62"/>
          <p:cNvSpPr txBox="1">
            <a:spLocks noGrp="1"/>
          </p:cNvSpPr>
          <p:nvPr>
            <p:ph type="title" idx="15"/>
          </p:nvPr>
        </p:nvSpPr>
        <p:spPr>
          <a:xfrm>
            <a:off x="3750108" y="2888293"/>
            <a:ext cx="1121400" cy="43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grpSp>
        <p:nvGrpSpPr>
          <p:cNvPr id="90895" name="Google Shape;90895;p62"/>
          <p:cNvGrpSpPr/>
          <p:nvPr/>
        </p:nvGrpSpPr>
        <p:grpSpPr>
          <a:xfrm>
            <a:off x="6901968" y="817102"/>
            <a:ext cx="2092844" cy="3898140"/>
            <a:chOff x="6641625" y="838101"/>
            <a:chExt cx="2234751" cy="4162455"/>
          </a:xfrm>
        </p:grpSpPr>
        <p:sp>
          <p:nvSpPr>
            <p:cNvPr id="90896" name="Google Shape;90896;p62"/>
            <p:cNvSpPr/>
            <p:nvPr/>
          </p:nvSpPr>
          <p:spPr>
            <a:xfrm>
              <a:off x="6641625" y="4561050"/>
              <a:ext cx="2234751" cy="439506"/>
            </a:xfrm>
            <a:custGeom>
              <a:avLst/>
              <a:gdLst/>
              <a:ahLst/>
              <a:cxnLst/>
              <a:rect l="l" t="t" r="r" b="b"/>
              <a:pathLst>
                <a:path w="99477" h="14896" extrusionOk="0">
                  <a:moveTo>
                    <a:pt x="49733" y="0"/>
                  </a:moveTo>
                  <a:cubicBezTo>
                    <a:pt x="22265" y="0"/>
                    <a:pt x="0" y="3334"/>
                    <a:pt x="0" y="7442"/>
                  </a:cubicBezTo>
                  <a:cubicBezTo>
                    <a:pt x="0" y="11561"/>
                    <a:pt x="22265" y="14895"/>
                    <a:pt x="49733" y="14895"/>
                  </a:cubicBezTo>
                  <a:cubicBezTo>
                    <a:pt x="77200" y="14895"/>
                    <a:pt x="99477" y="11561"/>
                    <a:pt x="99477" y="7442"/>
                  </a:cubicBezTo>
                  <a:cubicBezTo>
                    <a:pt x="99477" y="3334"/>
                    <a:pt x="77200" y="0"/>
                    <a:pt x="497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7" name="Google Shape;90897;p62"/>
            <p:cNvSpPr/>
            <p:nvPr/>
          </p:nvSpPr>
          <p:spPr>
            <a:xfrm>
              <a:off x="7611584" y="4071786"/>
              <a:ext cx="604477" cy="44317"/>
            </a:xfrm>
            <a:custGeom>
              <a:avLst/>
              <a:gdLst/>
              <a:ahLst/>
              <a:cxnLst/>
              <a:rect l="l" t="t" r="r" b="b"/>
              <a:pathLst>
                <a:path w="20801" h="1525" extrusionOk="0">
                  <a:moveTo>
                    <a:pt x="1" y="0"/>
                  </a:moveTo>
                  <a:lnTo>
                    <a:pt x="1" y="1524"/>
                  </a:lnTo>
                  <a:lnTo>
                    <a:pt x="20801" y="1524"/>
                  </a:lnTo>
                  <a:lnTo>
                    <a:pt x="208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8" name="Google Shape;90898;p62"/>
            <p:cNvSpPr/>
            <p:nvPr/>
          </p:nvSpPr>
          <p:spPr>
            <a:xfrm>
              <a:off x="7561080" y="2393804"/>
              <a:ext cx="100693" cy="2307800"/>
            </a:xfrm>
            <a:custGeom>
              <a:avLst/>
              <a:gdLst/>
              <a:ahLst/>
              <a:cxnLst/>
              <a:rect l="l" t="t" r="r" b="b"/>
              <a:pathLst>
                <a:path w="3465" h="79415" extrusionOk="0">
                  <a:moveTo>
                    <a:pt x="0" y="0"/>
                  </a:moveTo>
                  <a:lnTo>
                    <a:pt x="119" y="7239"/>
                  </a:lnTo>
                  <a:lnTo>
                    <a:pt x="810" y="57745"/>
                  </a:lnTo>
                  <a:lnTo>
                    <a:pt x="834" y="59269"/>
                  </a:lnTo>
                  <a:lnTo>
                    <a:pt x="1143" y="79415"/>
                  </a:lnTo>
                  <a:lnTo>
                    <a:pt x="2322" y="79415"/>
                  </a:lnTo>
                  <a:lnTo>
                    <a:pt x="2631" y="59269"/>
                  </a:lnTo>
                  <a:lnTo>
                    <a:pt x="2655" y="57745"/>
                  </a:lnTo>
                  <a:lnTo>
                    <a:pt x="3358" y="7239"/>
                  </a:lnTo>
                  <a:lnTo>
                    <a:pt x="34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9" name="Google Shape;90899;p62"/>
            <p:cNvSpPr/>
            <p:nvPr/>
          </p:nvSpPr>
          <p:spPr>
            <a:xfrm>
              <a:off x="7561080" y="2393804"/>
              <a:ext cx="100693" cy="210394"/>
            </a:xfrm>
            <a:custGeom>
              <a:avLst/>
              <a:gdLst/>
              <a:ahLst/>
              <a:cxnLst/>
              <a:rect l="l" t="t" r="r" b="b"/>
              <a:pathLst>
                <a:path w="3465" h="7240" extrusionOk="0">
                  <a:moveTo>
                    <a:pt x="0" y="0"/>
                  </a:moveTo>
                  <a:lnTo>
                    <a:pt x="119" y="7239"/>
                  </a:lnTo>
                  <a:lnTo>
                    <a:pt x="3358" y="7239"/>
                  </a:lnTo>
                  <a:lnTo>
                    <a:pt x="34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0" name="Google Shape;90900;p62"/>
            <p:cNvSpPr/>
            <p:nvPr/>
          </p:nvSpPr>
          <p:spPr>
            <a:xfrm>
              <a:off x="8165497" y="2393804"/>
              <a:ext cx="100722" cy="2307800"/>
            </a:xfrm>
            <a:custGeom>
              <a:avLst/>
              <a:gdLst/>
              <a:ahLst/>
              <a:cxnLst/>
              <a:rect l="l" t="t" r="r" b="b"/>
              <a:pathLst>
                <a:path w="3466" h="79415" extrusionOk="0">
                  <a:moveTo>
                    <a:pt x="0" y="0"/>
                  </a:moveTo>
                  <a:lnTo>
                    <a:pt x="108" y="7239"/>
                  </a:lnTo>
                  <a:lnTo>
                    <a:pt x="810" y="57745"/>
                  </a:lnTo>
                  <a:lnTo>
                    <a:pt x="834" y="59269"/>
                  </a:lnTo>
                  <a:lnTo>
                    <a:pt x="1143" y="79415"/>
                  </a:lnTo>
                  <a:lnTo>
                    <a:pt x="2322" y="79415"/>
                  </a:lnTo>
                  <a:lnTo>
                    <a:pt x="3358" y="7239"/>
                  </a:lnTo>
                  <a:lnTo>
                    <a:pt x="34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1" name="Google Shape;90901;p62"/>
            <p:cNvSpPr/>
            <p:nvPr/>
          </p:nvSpPr>
          <p:spPr>
            <a:xfrm>
              <a:off x="8165497" y="2393804"/>
              <a:ext cx="100722" cy="210394"/>
            </a:xfrm>
            <a:custGeom>
              <a:avLst/>
              <a:gdLst/>
              <a:ahLst/>
              <a:cxnLst/>
              <a:rect l="l" t="t" r="r" b="b"/>
              <a:pathLst>
                <a:path w="3466" h="7240" extrusionOk="0">
                  <a:moveTo>
                    <a:pt x="0" y="0"/>
                  </a:moveTo>
                  <a:lnTo>
                    <a:pt x="108" y="7239"/>
                  </a:lnTo>
                  <a:lnTo>
                    <a:pt x="3358" y="7239"/>
                  </a:lnTo>
                  <a:lnTo>
                    <a:pt x="34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2" name="Google Shape;90902;p62"/>
            <p:cNvSpPr/>
            <p:nvPr/>
          </p:nvSpPr>
          <p:spPr>
            <a:xfrm>
              <a:off x="7309550" y="4071786"/>
              <a:ext cx="593405" cy="44317"/>
            </a:xfrm>
            <a:custGeom>
              <a:avLst/>
              <a:gdLst/>
              <a:ahLst/>
              <a:cxnLst/>
              <a:rect l="l" t="t" r="r" b="b"/>
              <a:pathLst>
                <a:path w="20420" h="1525" extrusionOk="0">
                  <a:moveTo>
                    <a:pt x="0" y="0"/>
                  </a:moveTo>
                  <a:lnTo>
                    <a:pt x="0" y="1524"/>
                  </a:lnTo>
                  <a:lnTo>
                    <a:pt x="20420" y="1524"/>
                  </a:lnTo>
                  <a:lnTo>
                    <a:pt x="204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3" name="Google Shape;90903;p62"/>
            <p:cNvSpPr/>
            <p:nvPr/>
          </p:nvSpPr>
          <p:spPr>
            <a:xfrm>
              <a:off x="7259366" y="2393804"/>
              <a:ext cx="100722" cy="2307800"/>
            </a:xfrm>
            <a:custGeom>
              <a:avLst/>
              <a:gdLst/>
              <a:ahLst/>
              <a:cxnLst/>
              <a:rect l="l" t="t" r="r" b="b"/>
              <a:pathLst>
                <a:path w="3466" h="79415" extrusionOk="0">
                  <a:moveTo>
                    <a:pt x="1" y="0"/>
                  </a:moveTo>
                  <a:lnTo>
                    <a:pt x="108" y="7239"/>
                  </a:lnTo>
                  <a:lnTo>
                    <a:pt x="1144" y="79415"/>
                  </a:lnTo>
                  <a:lnTo>
                    <a:pt x="2311" y="79415"/>
                  </a:lnTo>
                  <a:lnTo>
                    <a:pt x="2620" y="59269"/>
                  </a:lnTo>
                  <a:lnTo>
                    <a:pt x="2644" y="57745"/>
                  </a:lnTo>
                  <a:lnTo>
                    <a:pt x="3347" y="7239"/>
                  </a:lnTo>
                  <a:lnTo>
                    <a:pt x="34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4" name="Google Shape;90904;p62"/>
            <p:cNvSpPr/>
            <p:nvPr/>
          </p:nvSpPr>
          <p:spPr>
            <a:xfrm>
              <a:off x="7259366" y="2393804"/>
              <a:ext cx="100722" cy="210394"/>
            </a:xfrm>
            <a:custGeom>
              <a:avLst/>
              <a:gdLst/>
              <a:ahLst/>
              <a:cxnLst/>
              <a:rect l="l" t="t" r="r" b="b"/>
              <a:pathLst>
                <a:path w="3466" h="7240" extrusionOk="0">
                  <a:moveTo>
                    <a:pt x="1" y="0"/>
                  </a:moveTo>
                  <a:lnTo>
                    <a:pt x="108" y="7239"/>
                  </a:lnTo>
                  <a:lnTo>
                    <a:pt x="3347" y="7239"/>
                  </a:lnTo>
                  <a:lnTo>
                    <a:pt x="3466"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5" name="Google Shape;90905;p62"/>
            <p:cNvSpPr/>
            <p:nvPr/>
          </p:nvSpPr>
          <p:spPr>
            <a:xfrm>
              <a:off x="7852391" y="2393804"/>
              <a:ext cx="101042" cy="2307800"/>
            </a:xfrm>
            <a:custGeom>
              <a:avLst/>
              <a:gdLst/>
              <a:ahLst/>
              <a:cxnLst/>
              <a:rect l="l" t="t" r="r" b="b"/>
              <a:pathLst>
                <a:path w="3477" h="79415" extrusionOk="0">
                  <a:moveTo>
                    <a:pt x="0" y="0"/>
                  </a:moveTo>
                  <a:lnTo>
                    <a:pt x="119" y="7239"/>
                  </a:lnTo>
                  <a:lnTo>
                    <a:pt x="822" y="57745"/>
                  </a:lnTo>
                  <a:lnTo>
                    <a:pt x="846" y="59269"/>
                  </a:lnTo>
                  <a:lnTo>
                    <a:pt x="1155" y="79415"/>
                  </a:lnTo>
                  <a:lnTo>
                    <a:pt x="2322" y="79415"/>
                  </a:lnTo>
                  <a:lnTo>
                    <a:pt x="2632" y="59269"/>
                  </a:lnTo>
                  <a:lnTo>
                    <a:pt x="2655" y="57745"/>
                  </a:lnTo>
                  <a:lnTo>
                    <a:pt x="3370" y="7239"/>
                  </a:lnTo>
                  <a:lnTo>
                    <a:pt x="34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6" name="Google Shape;90906;p62"/>
            <p:cNvSpPr/>
            <p:nvPr/>
          </p:nvSpPr>
          <p:spPr>
            <a:xfrm>
              <a:off x="7852391" y="2393804"/>
              <a:ext cx="101042" cy="210394"/>
            </a:xfrm>
            <a:custGeom>
              <a:avLst/>
              <a:gdLst/>
              <a:ahLst/>
              <a:cxnLst/>
              <a:rect l="l" t="t" r="r" b="b"/>
              <a:pathLst>
                <a:path w="3477" h="7240" extrusionOk="0">
                  <a:moveTo>
                    <a:pt x="0" y="0"/>
                  </a:moveTo>
                  <a:lnTo>
                    <a:pt x="119" y="7239"/>
                  </a:lnTo>
                  <a:lnTo>
                    <a:pt x="3370" y="7239"/>
                  </a:lnTo>
                  <a:lnTo>
                    <a:pt x="3477"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7" name="Google Shape;90907;p62"/>
            <p:cNvSpPr/>
            <p:nvPr/>
          </p:nvSpPr>
          <p:spPr>
            <a:xfrm>
              <a:off x="7219236" y="2296226"/>
              <a:ext cx="1099253" cy="115252"/>
            </a:xfrm>
            <a:custGeom>
              <a:avLst/>
              <a:gdLst/>
              <a:ahLst/>
              <a:cxnLst/>
              <a:rect l="l" t="t" r="r" b="b"/>
              <a:pathLst>
                <a:path w="37827" h="3966" extrusionOk="0">
                  <a:moveTo>
                    <a:pt x="1" y="1"/>
                  </a:moveTo>
                  <a:lnTo>
                    <a:pt x="1" y="3965"/>
                  </a:lnTo>
                  <a:lnTo>
                    <a:pt x="37827" y="3965"/>
                  </a:lnTo>
                  <a:lnTo>
                    <a:pt x="378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8" name="Google Shape;90908;p62"/>
            <p:cNvSpPr/>
            <p:nvPr/>
          </p:nvSpPr>
          <p:spPr>
            <a:xfrm>
              <a:off x="7219236" y="2296226"/>
              <a:ext cx="869882" cy="115252"/>
            </a:xfrm>
            <a:custGeom>
              <a:avLst/>
              <a:gdLst/>
              <a:ahLst/>
              <a:cxnLst/>
              <a:rect l="l" t="t" r="r" b="b"/>
              <a:pathLst>
                <a:path w="29934" h="3966" extrusionOk="0">
                  <a:moveTo>
                    <a:pt x="1" y="1"/>
                  </a:moveTo>
                  <a:lnTo>
                    <a:pt x="1" y="3965"/>
                  </a:lnTo>
                  <a:lnTo>
                    <a:pt x="29933" y="3965"/>
                  </a:lnTo>
                  <a:lnTo>
                    <a:pt x="2993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9" name="Google Shape;90909;p62"/>
            <p:cNvSpPr/>
            <p:nvPr/>
          </p:nvSpPr>
          <p:spPr>
            <a:xfrm>
              <a:off x="7615739" y="1495287"/>
              <a:ext cx="777820" cy="801010"/>
            </a:xfrm>
            <a:custGeom>
              <a:avLst/>
              <a:gdLst/>
              <a:ahLst/>
              <a:cxnLst/>
              <a:rect l="l" t="t" r="r" b="b"/>
              <a:pathLst>
                <a:path w="26766" h="27564" extrusionOk="0">
                  <a:moveTo>
                    <a:pt x="0" y="1"/>
                  </a:moveTo>
                  <a:lnTo>
                    <a:pt x="2084" y="24206"/>
                  </a:lnTo>
                  <a:lnTo>
                    <a:pt x="2310" y="27564"/>
                  </a:lnTo>
                  <a:lnTo>
                    <a:pt x="24182" y="27564"/>
                  </a:lnTo>
                  <a:lnTo>
                    <a:pt x="26766" y="298"/>
                  </a:lnTo>
                  <a:lnTo>
                    <a:pt x="23527" y="263"/>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0" name="Google Shape;90910;p62"/>
            <p:cNvSpPr/>
            <p:nvPr/>
          </p:nvSpPr>
          <p:spPr>
            <a:xfrm>
              <a:off x="7615739" y="1495287"/>
              <a:ext cx="683724" cy="801010"/>
            </a:xfrm>
            <a:custGeom>
              <a:avLst/>
              <a:gdLst/>
              <a:ahLst/>
              <a:cxnLst/>
              <a:rect l="l" t="t" r="r" b="b"/>
              <a:pathLst>
                <a:path w="23528" h="27564" extrusionOk="0">
                  <a:moveTo>
                    <a:pt x="0" y="1"/>
                  </a:moveTo>
                  <a:lnTo>
                    <a:pt x="2084" y="24206"/>
                  </a:lnTo>
                  <a:lnTo>
                    <a:pt x="2310" y="27564"/>
                  </a:lnTo>
                  <a:lnTo>
                    <a:pt x="21753" y="27564"/>
                  </a:lnTo>
                  <a:lnTo>
                    <a:pt x="23527" y="263"/>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1" name="Google Shape;90911;p62"/>
            <p:cNvSpPr/>
            <p:nvPr/>
          </p:nvSpPr>
          <p:spPr>
            <a:xfrm>
              <a:off x="7055259" y="3191605"/>
              <a:ext cx="778866" cy="1057929"/>
            </a:xfrm>
            <a:custGeom>
              <a:avLst/>
              <a:gdLst/>
              <a:ahLst/>
              <a:cxnLst/>
              <a:rect l="l" t="t" r="r" b="b"/>
              <a:pathLst>
                <a:path w="26802" h="36405" extrusionOk="0">
                  <a:moveTo>
                    <a:pt x="15347" y="1"/>
                  </a:moveTo>
                  <a:lnTo>
                    <a:pt x="0" y="8157"/>
                  </a:lnTo>
                  <a:lnTo>
                    <a:pt x="6882" y="20230"/>
                  </a:lnTo>
                  <a:lnTo>
                    <a:pt x="8382" y="22885"/>
                  </a:lnTo>
                  <a:cubicBezTo>
                    <a:pt x="8382" y="22885"/>
                    <a:pt x="1715" y="31505"/>
                    <a:pt x="1203" y="32684"/>
                  </a:cubicBezTo>
                  <a:cubicBezTo>
                    <a:pt x="694" y="33841"/>
                    <a:pt x="1163" y="36405"/>
                    <a:pt x="2054" y="36405"/>
                  </a:cubicBezTo>
                  <a:cubicBezTo>
                    <a:pt x="2079" y="36405"/>
                    <a:pt x="2105" y="36403"/>
                    <a:pt x="2131" y="36398"/>
                  </a:cubicBezTo>
                  <a:cubicBezTo>
                    <a:pt x="3084" y="36232"/>
                    <a:pt x="25992" y="23980"/>
                    <a:pt x="26575" y="22956"/>
                  </a:cubicBezTo>
                  <a:cubicBezTo>
                    <a:pt x="26801" y="22575"/>
                    <a:pt x="25206" y="19146"/>
                    <a:pt x="23170" y="15027"/>
                  </a:cubicBezTo>
                  <a:cubicBezTo>
                    <a:pt x="22717" y="14134"/>
                    <a:pt x="22265" y="13229"/>
                    <a:pt x="21789" y="12300"/>
                  </a:cubicBezTo>
                  <a:cubicBezTo>
                    <a:pt x="18741" y="6299"/>
                    <a:pt x="15347" y="1"/>
                    <a:pt x="15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2" name="Google Shape;90912;p62"/>
            <p:cNvSpPr/>
            <p:nvPr/>
          </p:nvSpPr>
          <p:spPr>
            <a:xfrm>
              <a:off x="7075397" y="3549024"/>
              <a:ext cx="760093" cy="700491"/>
            </a:xfrm>
            <a:custGeom>
              <a:avLst/>
              <a:gdLst/>
              <a:ahLst/>
              <a:cxnLst/>
              <a:rect l="l" t="t" r="r" b="b"/>
              <a:pathLst>
                <a:path w="26156" h="24105" extrusionOk="0">
                  <a:moveTo>
                    <a:pt x="21096" y="0"/>
                  </a:moveTo>
                  <a:lnTo>
                    <a:pt x="6189" y="7930"/>
                  </a:lnTo>
                  <a:lnTo>
                    <a:pt x="7689" y="10585"/>
                  </a:lnTo>
                  <a:cubicBezTo>
                    <a:pt x="7689" y="10585"/>
                    <a:pt x="1022" y="19205"/>
                    <a:pt x="510" y="20384"/>
                  </a:cubicBezTo>
                  <a:cubicBezTo>
                    <a:pt x="1" y="21541"/>
                    <a:pt x="470" y="24105"/>
                    <a:pt x="1361" y="24105"/>
                  </a:cubicBezTo>
                  <a:cubicBezTo>
                    <a:pt x="1386" y="24105"/>
                    <a:pt x="1412" y="24103"/>
                    <a:pt x="1438" y="24098"/>
                  </a:cubicBezTo>
                  <a:cubicBezTo>
                    <a:pt x="2391" y="23932"/>
                    <a:pt x="25299" y="11680"/>
                    <a:pt x="25882" y="10656"/>
                  </a:cubicBezTo>
                  <a:cubicBezTo>
                    <a:pt x="26156" y="10192"/>
                    <a:pt x="23751" y="5203"/>
                    <a:pt x="21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3" name="Google Shape;90913;p62"/>
            <p:cNvSpPr/>
            <p:nvPr/>
          </p:nvSpPr>
          <p:spPr>
            <a:xfrm>
              <a:off x="7075048" y="3628238"/>
              <a:ext cx="759076" cy="621274"/>
            </a:xfrm>
            <a:custGeom>
              <a:avLst/>
              <a:gdLst/>
              <a:ahLst/>
              <a:cxnLst/>
              <a:rect l="l" t="t" r="r" b="b"/>
              <a:pathLst>
                <a:path w="26121" h="21379" extrusionOk="0">
                  <a:moveTo>
                    <a:pt x="22489" y="1"/>
                  </a:moveTo>
                  <a:lnTo>
                    <a:pt x="7689" y="7859"/>
                  </a:lnTo>
                  <a:cubicBezTo>
                    <a:pt x="7689" y="7859"/>
                    <a:pt x="1010" y="16479"/>
                    <a:pt x="498" y="17658"/>
                  </a:cubicBezTo>
                  <a:cubicBezTo>
                    <a:pt x="0" y="18815"/>
                    <a:pt x="481" y="21379"/>
                    <a:pt x="1373" y="21379"/>
                  </a:cubicBezTo>
                  <a:cubicBezTo>
                    <a:pt x="1398" y="21379"/>
                    <a:pt x="1424" y="21377"/>
                    <a:pt x="1450" y="21372"/>
                  </a:cubicBezTo>
                  <a:cubicBezTo>
                    <a:pt x="2403" y="21206"/>
                    <a:pt x="25311" y="8954"/>
                    <a:pt x="25894" y="7930"/>
                  </a:cubicBezTo>
                  <a:cubicBezTo>
                    <a:pt x="26120" y="7549"/>
                    <a:pt x="24525" y="4120"/>
                    <a:pt x="224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4" name="Google Shape;90914;p62"/>
            <p:cNvSpPr/>
            <p:nvPr/>
          </p:nvSpPr>
          <p:spPr>
            <a:xfrm>
              <a:off x="7110819" y="3860386"/>
              <a:ext cx="676924" cy="359327"/>
            </a:xfrm>
            <a:custGeom>
              <a:avLst/>
              <a:gdLst/>
              <a:ahLst/>
              <a:cxnLst/>
              <a:rect l="l" t="t" r="r" b="b"/>
              <a:pathLst>
                <a:path w="23294" h="12365" extrusionOk="0">
                  <a:moveTo>
                    <a:pt x="23258" y="1"/>
                  </a:moveTo>
                  <a:cubicBezTo>
                    <a:pt x="19341" y="1834"/>
                    <a:pt x="3851" y="10145"/>
                    <a:pt x="65" y="12288"/>
                  </a:cubicBezTo>
                  <a:cubicBezTo>
                    <a:pt x="3" y="12323"/>
                    <a:pt x="0" y="12365"/>
                    <a:pt x="32" y="12365"/>
                  </a:cubicBezTo>
                  <a:cubicBezTo>
                    <a:pt x="43" y="12365"/>
                    <a:pt x="58" y="12360"/>
                    <a:pt x="77" y="12347"/>
                  </a:cubicBezTo>
                  <a:cubicBezTo>
                    <a:pt x="3982" y="10407"/>
                    <a:pt x="19543" y="2227"/>
                    <a:pt x="23258" y="13"/>
                  </a:cubicBezTo>
                  <a:cubicBezTo>
                    <a:pt x="23294" y="1"/>
                    <a:pt x="23282" y="1"/>
                    <a:pt x="23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5" name="Google Shape;90915;p62"/>
            <p:cNvSpPr/>
            <p:nvPr/>
          </p:nvSpPr>
          <p:spPr>
            <a:xfrm>
              <a:off x="7118636" y="4081172"/>
              <a:ext cx="138703" cy="52163"/>
            </a:xfrm>
            <a:custGeom>
              <a:avLst/>
              <a:gdLst/>
              <a:ahLst/>
              <a:cxnLst/>
              <a:rect l="l" t="t" r="r" b="b"/>
              <a:pathLst>
                <a:path w="4773" h="1795" extrusionOk="0">
                  <a:moveTo>
                    <a:pt x="1759" y="0"/>
                  </a:moveTo>
                  <a:cubicBezTo>
                    <a:pt x="1155" y="0"/>
                    <a:pt x="553" y="157"/>
                    <a:pt x="22" y="463"/>
                  </a:cubicBezTo>
                  <a:cubicBezTo>
                    <a:pt x="1" y="474"/>
                    <a:pt x="17" y="513"/>
                    <a:pt x="38" y="513"/>
                  </a:cubicBezTo>
                  <a:cubicBezTo>
                    <a:pt x="41" y="513"/>
                    <a:pt x="43" y="512"/>
                    <a:pt x="46" y="511"/>
                  </a:cubicBezTo>
                  <a:cubicBezTo>
                    <a:pt x="534" y="317"/>
                    <a:pt x="1040" y="224"/>
                    <a:pt x="1541" y="224"/>
                  </a:cubicBezTo>
                  <a:cubicBezTo>
                    <a:pt x="2764" y="224"/>
                    <a:pt x="3951" y="780"/>
                    <a:pt x="4737" y="1785"/>
                  </a:cubicBezTo>
                  <a:cubicBezTo>
                    <a:pt x="4740" y="1792"/>
                    <a:pt x="4745" y="1795"/>
                    <a:pt x="4749" y="1795"/>
                  </a:cubicBezTo>
                  <a:cubicBezTo>
                    <a:pt x="4761" y="1795"/>
                    <a:pt x="4773" y="1778"/>
                    <a:pt x="4773" y="1761"/>
                  </a:cubicBezTo>
                  <a:cubicBezTo>
                    <a:pt x="4356" y="999"/>
                    <a:pt x="3653" y="428"/>
                    <a:pt x="2820" y="166"/>
                  </a:cubicBezTo>
                  <a:cubicBezTo>
                    <a:pt x="2475" y="55"/>
                    <a:pt x="2116" y="0"/>
                    <a:pt x="1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6" name="Google Shape;90916;p62"/>
            <p:cNvSpPr/>
            <p:nvPr/>
          </p:nvSpPr>
          <p:spPr>
            <a:xfrm>
              <a:off x="7230365" y="3896767"/>
              <a:ext cx="157069" cy="32373"/>
            </a:xfrm>
            <a:custGeom>
              <a:avLst/>
              <a:gdLst/>
              <a:ahLst/>
              <a:cxnLst/>
              <a:rect l="l" t="t" r="r" b="b"/>
              <a:pathLst>
                <a:path w="5405" h="1114" extrusionOk="0">
                  <a:moveTo>
                    <a:pt x="3436" y="0"/>
                  </a:moveTo>
                  <a:cubicBezTo>
                    <a:pt x="2278" y="0"/>
                    <a:pt x="1087" y="362"/>
                    <a:pt x="118" y="892"/>
                  </a:cubicBezTo>
                  <a:lnTo>
                    <a:pt x="118" y="904"/>
                  </a:lnTo>
                  <a:cubicBezTo>
                    <a:pt x="1" y="946"/>
                    <a:pt x="46" y="1113"/>
                    <a:pt x="151" y="1113"/>
                  </a:cubicBezTo>
                  <a:cubicBezTo>
                    <a:pt x="163" y="1113"/>
                    <a:pt x="176" y="1111"/>
                    <a:pt x="189" y="1106"/>
                  </a:cubicBezTo>
                  <a:cubicBezTo>
                    <a:pt x="1868" y="725"/>
                    <a:pt x="3583" y="523"/>
                    <a:pt x="5309" y="511"/>
                  </a:cubicBezTo>
                  <a:cubicBezTo>
                    <a:pt x="5369" y="511"/>
                    <a:pt x="5404" y="416"/>
                    <a:pt x="5345" y="392"/>
                  </a:cubicBezTo>
                  <a:cubicBezTo>
                    <a:pt x="4751" y="119"/>
                    <a:pt x="4099" y="0"/>
                    <a:pt x="3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7" name="Google Shape;90917;p62"/>
            <p:cNvSpPr/>
            <p:nvPr/>
          </p:nvSpPr>
          <p:spPr>
            <a:xfrm>
              <a:off x="7203021" y="3928615"/>
              <a:ext cx="157069" cy="32344"/>
            </a:xfrm>
            <a:custGeom>
              <a:avLst/>
              <a:gdLst/>
              <a:ahLst/>
              <a:cxnLst/>
              <a:rect l="l" t="t" r="r" b="b"/>
              <a:pathLst>
                <a:path w="5405" h="1113" extrusionOk="0">
                  <a:moveTo>
                    <a:pt x="3441" y="0"/>
                  </a:moveTo>
                  <a:cubicBezTo>
                    <a:pt x="2282" y="0"/>
                    <a:pt x="1089" y="365"/>
                    <a:pt x="118" y="903"/>
                  </a:cubicBezTo>
                  <a:cubicBezTo>
                    <a:pt x="1" y="946"/>
                    <a:pt x="46" y="1113"/>
                    <a:pt x="151" y="1113"/>
                  </a:cubicBezTo>
                  <a:cubicBezTo>
                    <a:pt x="163" y="1113"/>
                    <a:pt x="176" y="1110"/>
                    <a:pt x="190" y="1106"/>
                  </a:cubicBezTo>
                  <a:cubicBezTo>
                    <a:pt x="1869" y="725"/>
                    <a:pt x="3583" y="522"/>
                    <a:pt x="5309" y="510"/>
                  </a:cubicBezTo>
                  <a:cubicBezTo>
                    <a:pt x="5369" y="510"/>
                    <a:pt x="5405" y="415"/>
                    <a:pt x="5345" y="391"/>
                  </a:cubicBezTo>
                  <a:cubicBezTo>
                    <a:pt x="4753" y="119"/>
                    <a:pt x="4102" y="0"/>
                    <a:pt x="34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8" name="Google Shape;90918;p62"/>
            <p:cNvSpPr/>
            <p:nvPr/>
          </p:nvSpPr>
          <p:spPr>
            <a:xfrm>
              <a:off x="7176113" y="3960231"/>
              <a:ext cx="156662" cy="32373"/>
            </a:xfrm>
            <a:custGeom>
              <a:avLst/>
              <a:gdLst/>
              <a:ahLst/>
              <a:cxnLst/>
              <a:rect l="l" t="t" r="r" b="b"/>
              <a:pathLst>
                <a:path w="5391" h="1114" extrusionOk="0">
                  <a:moveTo>
                    <a:pt x="3424" y="1"/>
                  </a:moveTo>
                  <a:cubicBezTo>
                    <a:pt x="2266" y="1"/>
                    <a:pt x="1074" y="361"/>
                    <a:pt x="104" y="899"/>
                  </a:cubicBezTo>
                  <a:cubicBezTo>
                    <a:pt x="0" y="956"/>
                    <a:pt x="52" y="1114"/>
                    <a:pt x="163" y="1114"/>
                  </a:cubicBezTo>
                  <a:cubicBezTo>
                    <a:pt x="167" y="1114"/>
                    <a:pt x="171" y="1113"/>
                    <a:pt x="175" y="1113"/>
                  </a:cubicBezTo>
                  <a:cubicBezTo>
                    <a:pt x="1854" y="732"/>
                    <a:pt x="3568" y="530"/>
                    <a:pt x="5295" y="518"/>
                  </a:cubicBezTo>
                  <a:cubicBezTo>
                    <a:pt x="5354" y="506"/>
                    <a:pt x="5390" y="422"/>
                    <a:pt x="5331" y="387"/>
                  </a:cubicBezTo>
                  <a:cubicBezTo>
                    <a:pt x="4738" y="118"/>
                    <a:pt x="4086" y="1"/>
                    <a:pt x="3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9" name="Google Shape;90919;p62"/>
            <p:cNvSpPr/>
            <p:nvPr/>
          </p:nvSpPr>
          <p:spPr>
            <a:xfrm>
              <a:off x="7658455" y="3764260"/>
              <a:ext cx="127602" cy="88720"/>
            </a:xfrm>
            <a:custGeom>
              <a:avLst/>
              <a:gdLst/>
              <a:ahLst/>
              <a:cxnLst/>
              <a:rect l="l" t="t" r="r" b="b"/>
              <a:pathLst>
                <a:path w="4391" h="3053" extrusionOk="0">
                  <a:moveTo>
                    <a:pt x="2195" y="1"/>
                  </a:moveTo>
                  <a:cubicBezTo>
                    <a:pt x="1970" y="1"/>
                    <a:pt x="1729" y="59"/>
                    <a:pt x="1483" y="189"/>
                  </a:cubicBezTo>
                  <a:cubicBezTo>
                    <a:pt x="0" y="966"/>
                    <a:pt x="836" y="3052"/>
                    <a:pt x="2195" y="3052"/>
                  </a:cubicBezTo>
                  <a:cubicBezTo>
                    <a:pt x="2419" y="3052"/>
                    <a:pt x="2656" y="2996"/>
                    <a:pt x="2900" y="2868"/>
                  </a:cubicBezTo>
                  <a:cubicBezTo>
                    <a:pt x="4390" y="2082"/>
                    <a:pt x="3553" y="1"/>
                    <a:pt x="21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0" name="Google Shape;90920;p62"/>
            <p:cNvSpPr/>
            <p:nvPr/>
          </p:nvSpPr>
          <p:spPr>
            <a:xfrm>
              <a:off x="7136216" y="3744617"/>
              <a:ext cx="351219" cy="152362"/>
            </a:xfrm>
            <a:custGeom>
              <a:avLst/>
              <a:gdLst/>
              <a:ahLst/>
              <a:cxnLst/>
              <a:rect l="l" t="t" r="r" b="b"/>
              <a:pathLst>
                <a:path w="12086" h="5243" extrusionOk="0">
                  <a:moveTo>
                    <a:pt x="10473" y="491"/>
                  </a:moveTo>
                  <a:cubicBezTo>
                    <a:pt x="10928" y="491"/>
                    <a:pt x="11259" y="761"/>
                    <a:pt x="11109" y="1603"/>
                  </a:cubicBezTo>
                  <a:cubicBezTo>
                    <a:pt x="10942" y="2651"/>
                    <a:pt x="9251" y="3258"/>
                    <a:pt x="8430" y="3568"/>
                  </a:cubicBezTo>
                  <a:lnTo>
                    <a:pt x="8418" y="3568"/>
                  </a:lnTo>
                  <a:cubicBezTo>
                    <a:pt x="7823" y="3794"/>
                    <a:pt x="7227" y="3997"/>
                    <a:pt x="6632" y="4223"/>
                  </a:cubicBezTo>
                  <a:lnTo>
                    <a:pt x="6406" y="4259"/>
                  </a:lnTo>
                  <a:cubicBezTo>
                    <a:pt x="6406" y="4259"/>
                    <a:pt x="6406" y="4259"/>
                    <a:pt x="6406" y="4247"/>
                  </a:cubicBezTo>
                  <a:cubicBezTo>
                    <a:pt x="6882" y="3508"/>
                    <a:pt x="7418" y="2794"/>
                    <a:pt x="7978" y="2104"/>
                  </a:cubicBezTo>
                  <a:cubicBezTo>
                    <a:pt x="8263" y="1758"/>
                    <a:pt x="8573" y="1437"/>
                    <a:pt x="8906" y="1139"/>
                  </a:cubicBezTo>
                  <a:cubicBezTo>
                    <a:pt x="9181" y="891"/>
                    <a:pt x="9918" y="491"/>
                    <a:pt x="10473" y="491"/>
                  </a:cubicBezTo>
                  <a:close/>
                  <a:moveTo>
                    <a:pt x="1731" y="1508"/>
                  </a:moveTo>
                  <a:cubicBezTo>
                    <a:pt x="2228" y="1508"/>
                    <a:pt x="2805" y="1683"/>
                    <a:pt x="3072" y="1830"/>
                  </a:cubicBezTo>
                  <a:cubicBezTo>
                    <a:pt x="3453" y="2044"/>
                    <a:pt x="3834" y="2294"/>
                    <a:pt x="4191" y="2568"/>
                  </a:cubicBezTo>
                  <a:cubicBezTo>
                    <a:pt x="4906" y="3092"/>
                    <a:pt x="5525" y="3711"/>
                    <a:pt x="6192" y="4306"/>
                  </a:cubicBezTo>
                  <a:lnTo>
                    <a:pt x="6192" y="4318"/>
                  </a:lnTo>
                  <a:lnTo>
                    <a:pt x="6061" y="4354"/>
                  </a:lnTo>
                  <a:cubicBezTo>
                    <a:pt x="5394" y="4235"/>
                    <a:pt x="4727" y="4175"/>
                    <a:pt x="4060" y="4080"/>
                  </a:cubicBezTo>
                  <a:lnTo>
                    <a:pt x="4072" y="4080"/>
                  </a:lnTo>
                  <a:cubicBezTo>
                    <a:pt x="3203" y="3961"/>
                    <a:pt x="1429" y="3735"/>
                    <a:pt x="1024" y="2770"/>
                  </a:cubicBezTo>
                  <a:lnTo>
                    <a:pt x="1012" y="2770"/>
                  </a:lnTo>
                  <a:cubicBezTo>
                    <a:pt x="592" y="1791"/>
                    <a:pt x="1098" y="1508"/>
                    <a:pt x="1731" y="1508"/>
                  </a:cubicBezTo>
                  <a:close/>
                  <a:moveTo>
                    <a:pt x="10379" y="1"/>
                  </a:moveTo>
                  <a:cubicBezTo>
                    <a:pt x="9829" y="1"/>
                    <a:pt x="9243" y="271"/>
                    <a:pt x="8823" y="603"/>
                  </a:cubicBezTo>
                  <a:cubicBezTo>
                    <a:pt x="7704" y="1544"/>
                    <a:pt x="6823" y="2735"/>
                    <a:pt x="6263" y="4080"/>
                  </a:cubicBezTo>
                  <a:cubicBezTo>
                    <a:pt x="5418" y="2901"/>
                    <a:pt x="4310" y="1937"/>
                    <a:pt x="3025" y="1282"/>
                  </a:cubicBezTo>
                  <a:cubicBezTo>
                    <a:pt x="2671" y="1105"/>
                    <a:pt x="2230" y="984"/>
                    <a:pt x="1805" y="984"/>
                  </a:cubicBezTo>
                  <a:cubicBezTo>
                    <a:pt x="1229" y="984"/>
                    <a:pt x="683" y="1208"/>
                    <a:pt x="429" y="1818"/>
                  </a:cubicBezTo>
                  <a:cubicBezTo>
                    <a:pt x="0" y="2877"/>
                    <a:pt x="941" y="3639"/>
                    <a:pt x="1762" y="4009"/>
                  </a:cubicBezTo>
                  <a:cubicBezTo>
                    <a:pt x="2774" y="4461"/>
                    <a:pt x="3906" y="4580"/>
                    <a:pt x="5013" y="4687"/>
                  </a:cubicBezTo>
                  <a:cubicBezTo>
                    <a:pt x="4763" y="4782"/>
                    <a:pt x="4525" y="4902"/>
                    <a:pt x="4287" y="5032"/>
                  </a:cubicBezTo>
                  <a:cubicBezTo>
                    <a:pt x="4239" y="5056"/>
                    <a:pt x="4203" y="5116"/>
                    <a:pt x="4227" y="5175"/>
                  </a:cubicBezTo>
                  <a:cubicBezTo>
                    <a:pt x="4246" y="5213"/>
                    <a:pt x="4286" y="5242"/>
                    <a:pt x="4325" y="5242"/>
                  </a:cubicBezTo>
                  <a:cubicBezTo>
                    <a:pt x="4337" y="5242"/>
                    <a:pt x="4348" y="5240"/>
                    <a:pt x="4358" y="5235"/>
                  </a:cubicBezTo>
                  <a:cubicBezTo>
                    <a:pt x="6049" y="4854"/>
                    <a:pt x="7763" y="4663"/>
                    <a:pt x="9478" y="4651"/>
                  </a:cubicBezTo>
                  <a:cubicBezTo>
                    <a:pt x="9537" y="4651"/>
                    <a:pt x="9585" y="4556"/>
                    <a:pt x="9513" y="4521"/>
                  </a:cubicBezTo>
                  <a:cubicBezTo>
                    <a:pt x="9109" y="4342"/>
                    <a:pt x="8668" y="4223"/>
                    <a:pt x="8228" y="4175"/>
                  </a:cubicBezTo>
                  <a:cubicBezTo>
                    <a:pt x="9085" y="3878"/>
                    <a:pt x="9930" y="3532"/>
                    <a:pt x="10645" y="2985"/>
                  </a:cubicBezTo>
                  <a:cubicBezTo>
                    <a:pt x="11371" y="2449"/>
                    <a:pt x="12085" y="1449"/>
                    <a:pt x="11478" y="556"/>
                  </a:cubicBezTo>
                  <a:cubicBezTo>
                    <a:pt x="11191" y="156"/>
                    <a:pt x="10795" y="1"/>
                    <a:pt x="103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1" name="Google Shape;90921;p62"/>
            <p:cNvSpPr/>
            <p:nvPr/>
          </p:nvSpPr>
          <p:spPr>
            <a:xfrm>
              <a:off x="6841447" y="1944386"/>
              <a:ext cx="1072605" cy="1784313"/>
            </a:xfrm>
            <a:custGeom>
              <a:avLst/>
              <a:gdLst/>
              <a:ahLst/>
              <a:cxnLst/>
              <a:rect l="l" t="t" r="r" b="b"/>
              <a:pathLst>
                <a:path w="36910" h="61401" extrusionOk="0">
                  <a:moveTo>
                    <a:pt x="24813" y="0"/>
                  </a:moveTo>
                  <a:cubicBezTo>
                    <a:pt x="15847" y="10358"/>
                    <a:pt x="1250" y="20979"/>
                    <a:pt x="679" y="29408"/>
                  </a:cubicBezTo>
                  <a:cubicBezTo>
                    <a:pt x="0" y="39338"/>
                    <a:pt x="12514" y="61400"/>
                    <a:pt x="12514" y="61400"/>
                  </a:cubicBezTo>
                  <a:lnTo>
                    <a:pt x="28754" y="53269"/>
                  </a:lnTo>
                  <a:cubicBezTo>
                    <a:pt x="28754" y="53269"/>
                    <a:pt x="18443" y="33671"/>
                    <a:pt x="18074" y="29206"/>
                  </a:cubicBezTo>
                  <a:lnTo>
                    <a:pt x="18074" y="29206"/>
                  </a:lnTo>
                  <a:lnTo>
                    <a:pt x="18098" y="29242"/>
                  </a:lnTo>
                  <a:cubicBezTo>
                    <a:pt x="18074" y="29051"/>
                    <a:pt x="18074" y="28861"/>
                    <a:pt x="18110" y="28682"/>
                  </a:cubicBezTo>
                  <a:cubicBezTo>
                    <a:pt x="19098" y="24729"/>
                    <a:pt x="33088" y="11752"/>
                    <a:pt x="369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2" name="Google Shape;90922;p62"/>
            <p:cNvSpPr/>
            <p:nvPr/>
          </p:nvSpPr>
          <p:spPr>
            <a:xfrm>
              <a:off x="7203341" y="3430553"/>
              <a:ext cx="401725" cy="205948"/>
            </a:xfrm>
            <a:custGeom>
              <a:avLst/>
              <a:gdLst/>
              <a:ahLst/>
              <a:cxnLst/>
              <a:rect l="l" t="t" r="r" b="b"/>
              <a:pathLst>
                <a:path w="13824" h="7087" extrusionOk="0">
                  <a:moveTo>
                    <a:pt x="13799" y="1"/>
                  </a:moveTo>
                  <a:cubicBezTo>
                    <a:pt x="13795" y="1"/>
                    <a:pt x="13791" y="2"/>
                    <a:pt x="13788" y="5"/>
                  </a:cubicBezTo>
                  <a:cubicBezTo>
                    <a:pt x="12466" y="434"/>
                    <a:pt x="5894" y="3875"/>
                    <a:pt x="4584" y="4565"/>
                  </a:cubicBezTo>
                  <a:cubicBezTo>
                    <a:pt x="1905" y="5958"/>
                    <a:pt x="2715" y="5577"/>
                    <a:pt x="36" y="7006"/>
                  </a:cubicBezTo>
                  <a:cubicBezTo>
                    <a:pt x="24" y="7006"/>
                    <a:pt x="24" y="7018"/>
                    <a:pt x="12" y="7018"/>
                  </a:cubicBezTo>
                  <a:cubicBezTo>
                    <a:pt x="0" y="7030"/>
                    <a:pt x="0" y="7066"/>
                    <a:pt x="12" y="7077"/>
                  </a:cubicBezTo>
                  <a:cubicBezTo>
                    <a:pt x="24" y="7083"/>
                    <a:pt x="36" y="7086"/>
                    <a:pt x="46" y="7086"/>
                  </a:cubicBezTo>
                  <a:cubicBezTo>
                    <a:pt x="57" y="7086"/>
                    <a:pt x="66" y="7083"/>
                    <a:pt x="72" y="7077"/>
                  </a:cubicBezTo>
                  <a:cubicBezTo>
                    <a:pt x="2786" y="5768"/>
                    <a:pt x="2024" y="6173"/>
                    <a:pt x="4727" y="4839"/>
                  </a:cubicBezTo>
                  <a:cubicBezTo>
                    <a:pt x="6049" y="4172"/>
                    <a:pt x="12668" y="874"/>
                    <a:pt x="13811" y="53"/>
                  </a:cubicBezTo>
                  <a:cubicBezTo>
                    <a:pt x="13823" y="53"/>
                    <a:pt x="13823" y="29"/>
                    <a:pt x="13823" y="29"/>
                  </a:cubicBezTo>
                  <a:cubicBezTo>
                    <a:pt x="13823" y="12"/>
                    <a:pt x="13811" y="1"/>
                    <a:pt x="137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3" name="Google Shape;90923;p62"/>
            <p:cNvSpPr/>
            <p:nvPr/>
          </p:nvSpPr>
          <p:spPr>
            <a:xfrm>
              <a:off x="7317512" y="1997040"/>
              <a:ext cx="556644" cy="1427805"/>
            </a:xfrm>
            <a:custGeom>
              <a:avLst/>
              <a:gdLst/>
              <a:ahLst/>
              <a:cxnLst/>
              <a:rect l="l" t="t" r="r" b="b"/>
              <a:pathLst>
                <a:path w="19155" h="49133" extrusionOk="0">
                  <a:moveTo>
                    <a:pt x="19110" y="0"/>
                  </a:moveTo>
                  <a:cubicBezTo>
                    <a:pt x="19101" y="0"/>
                    <a:pt x="19093" y="3"/>
                    <a:pt x="19086" y="10"/>
                  </a:cubicBezTo>
                  <a:cubicBezTo>
                    <a:pt x="15252" y="6499"/>
                    <a:pt x="10906" y="12678"/>
                    <a:pt x="6096" y="18488"/>
                  </a:cubicBezTo>
                  <a:cubicBezTo>
                    <a:pt x="4929" y="19905"/>
                    <a:pt x="3715" y="21274"/>
                    <a:pt x="2489" y="22655"/>
                  </a:cubicBezTo>
                  <a:cubicBezTo>
                    <a:pt x="1465" y="23810"/>
                    <a:pt x="417" y="25120"/>
                    <a:pt x="226" y="26715"/>
                  </a:cubicBezTo>
                  <a:cubicBezTo>
                    <a:pt x="0" y="28501"/>
                    <a:pt x="774" y="30216"/>
                    <a:pt x="1405" y="31835"/>
                  </a:cubicBezTo>
                  <a:cubicBezTo>
                    <a:pt x="2084" y="33621"/>
                    <a:pt x="2786" y="35407"/>
                    <a:pt x="3513" y="37193"/>
                  </a:cubicBezTo>
                  <a:cubicBezTo>
                    <a:pt x="4298" y="39098"/>
                    <a:pt x="5120" y="41003"/>
                    <a:pt x="6037" y="42848"/>
                  </a:cubicBezTo>
                  <a:cubicBezTo>
                    <a:pt x="6501" y="43789"/>
                    <a:pt x="6989" y="44729"/>
                    <a:pt x="7501" y="45646"/>
                  </a:cubicBezTo>
                  <a:cubicBezTo>
                    <a:pt x="7763" y="46111"/>
                    <a:pt x="8025" y="46563"/>
                    <a:pt x="8299" y="47027"/>
                  </a:cubicBezTo>
                  <a:cubicBezTo>
                    <a:pt x="8430" y="47254"/>
                    <a:pt x="9370" y="48813"/>
                    <a:pt x="9513" y="49051"/>
                  </a:cubicBezTo>
                  <a:cubicBezTo>
                    <a:pt x="9539" y="49090"/>
                    <a:pt x="9583" y="49133"/>
                    <a:pt x="9600" y="49133"/>
                  </a:cubicBezTo>
                  <a:cubicBezTo>
                    <a:pt x="9614" y="49133"/>
                    <a:pt x="9610" y="49103"/>
                    <a:pt x="9561" y="49016"/>
                  </a:cubicBezTo>
                  <a:cubicBezTo>
                    <a:pt x="9299" y="48587"/>
                    <a:pt x="8239" y="46813"/>
                    <a:pt x="8001" y="46384"/>
                  </a:cubicBezTo>
                  <a:cubicBezTo>
                    <a:pt x="7037" y="44658"/>
                    <a:pt x="6180" y="42896"/>
                    <a:pt x="5358" y="41098"/>
                  </a:cubicBezTo>
                  <a:cubicBezTo>
                    <a:pt x="4548" y="39300"/>
                    <a:pt x="3774" y="37443"/>
                    <a:pt x="3036" y="35586"/>
                  </a:cubicBezTo>
                  <a:cubicBezTo>
                    <a:pt x="2298" y="33740"/>
                    <a:pt x="1548" y="31918"/>
                    <a:pt x="917" y="30073"/>
                  </a:cubicBezTo>
                  <a:cubicBezTo>
                    <a:pt x="548" y="29120"/>
                    <a:pt x="369" y="28108"/>
                    <a:pt x="381" y="27096"/>
                  </a:cubicBezTo>
                  <a:cubicBezTo>
                    <a:pt x="465" y="26108"/>
                    <a:pt x="810" y="25168"/>
                    <a:pt x="1381" y="24370"/>
                  </a:cubicBezTo>
                  <a:cubicBezTo>
                    <a:pt x="2429" y="22846"/>
                    <a:pt x="3810" y="21512"/>
                    <a:pt x="5013" y="20107"/>
                  </a:cubicBezTo>
                  <a:cubicBezTo>
                    <a:pt x="7489" y="17178"/>
                    <a:pt x="9859" y="14154"/>
                    <a:pt x="12097" y="11023"/>
                  </a:cubicBezTo>
                  <a:cubicBezTo>
                    <a:pt x="14633" y="7487"/>
                    <a:pt x="16990" y="3832"/>
                    <a:pt x="19145" y="45"/>
                  </a:cubicBezTo>
                  <a:cubicBezTo>
                    <a:pt x="19154" y="20"/>
                    <a:pt x="19132" y="0"/>
                    <a:pt x="191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4" name="Google Shape;90924;p62"/>
            <p:cNvSpPr/>
            <p:nvPr/>
          </p:nvSpPr>
          <p:spPr>
            <a:xfrm>
              <a:off x="7444817" y="4124731"/>
              <a:ext cx="845297" cy="810948"/>
            </a:xfrm>
            <a:custGeom>
              <a:avLst/>
              <a:gdLst/>
              <a:ahLst/>
              <a:cxnLst/>
              <a:rect l="l" t="t" r="r" b="b"/>
              <a:pathLst>
                <a:path w="29088" h="27906" extrusionOk="0">
                  <a:moveTo>
                    <a:pt x="27790" y="0"/>
                  </a:moveTo>
                  <a:lnTo>
                    <a:pt x="10454" y="1203"/>
                  </a:lnTo>
                  <a:lnTo>
                    <a:pt x="11824" y="15038"/>
                  </a:lnTo>
                  <a:lnTo>
                    <a:pt x="12121" y="18074"/>
                  </a:lnTo>
                  <a:cubicBezTo>
                    <a:pt x="12121" y="18074"/>
                    <a:pt x="2525" y="23229"/>
                    <a:pt x="1572" y="24110"/>
                  </a:cubicBezTo>
                  <a:cubicBezTo>
                    <a:pt x="608" y="24991"/>
                    <a:pt x="1" y="27634"/>
                    <a:pt x="929" y="27884"/>
                  </a:cubicBezTo>
                  <a:cubicBezTo>
                    <a:pt x="984" y="27898"/>
                    <a:pt x="1125" y="27905"/>
                    <a:pt x="1343" y="27905"/>
                  </a:cubicBezTo>
                  <a:cubicBezTo>
                    <a:pt x="4824" y="27905"/>
                    <a:pt x="27834" y="26201"/>
                    <a:pt x="28730" y="25551"/>
                  </a:cubicBezTo>
                  <a:cubicBezTo>
                    <a:pt x="29088" y="25277"/>
                    <a:pt x="29028" y="21491"/>
                    <a:pt x="28838" y="16919"/>
                  </a:cubicBezTo>
                  <a:cubicBezTo>
                    <a:pt x="28790" y="15919"/>
                    <a:pt x="28742" y="14907"/>
                    <a:pt x="28683" y="13859"/>
                  </a:cubicBezTo>
                  <a:cubicBezTo>
                    <a:pt x="28326" y="7132"/>
                    <a:pt x="27790" y="0"/>
                    <a:pt x="27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5" name="Google Shape;90925;p62"/>
            <p:cNvSpPr/>
            <p:nvPr/>
          </p:nvSpPr>
          <p:spPr>
            <a:xfrm>
              <a:off x="7444817" y="4527772"/>
              <a:ext cx="847390" cy="407886"/>
            </a:xfrm>
            <a:custGeom>
              <a:avLst/>
              <a:gdLst/>
              <a:ahLst/>
              <a:cxnLst/>
              <a:rect l="l" t="t" r="r" b="b"/>
              <a:pathLst>
                <a:path w="29160" h="14036" extrusionOk="0">
                  <a:moveTo>
                    <a:pt x="28683" y="1"/>
                  </a:moveTo>
                  <a:lnTo>
                    <a:pt x="11812" y="1168"/>
                  </a:lnTo>
                  <a:lnTo>
                    <a:pt x="12109" y="4204"/>
                  </a:lnTo>
                  <a:cubicBezTo>
                    <a:pt x="12109" y="4204"/>
                    <a:pt x="2501" y="9359"/>
                    <a:pt x="1549" y="10228"/>
                  </a:cubicBezTo>
                  <a:cubicBezTo>
                    <a:pt x="596" y="11109"/>
                    <a:pt x="1" y="13764"/>
                    <a:pt x="929" y="14014"/>
                  </a:cubicBezTo>
                  <a:cubicBezTo>
                    <a:pt x="984" y="14028"/>
                    <a:pt x="1125" y="14035"/>
                    <a:pt x="1343" y="14035"/>
                  </a:cubicBezTo>
                  <a:cubicBezTo>
                    <a:pt x="4824" y="14035"/>
                    <a:pt x="27834" y="12331"/>
                    <a:pt x="28730" y="11681"/>
                  </a:cubicBezTo>
                  <a:cubicBezTo>
                    <a:pt x="29159" y="11359"/>
                    <a:pt x="28992" y="5823"/>
                    <a:pt x="286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6" name="Google Shape;90926;p62"/>
            <p:cNvSpPr/>
            <p:nvPr/>
          </p:nvSpPr>
          <p:spPr>
            <a:xfrm>
              <a:off x="7444817" y="4616342"/>
              <a:ext cx="845297" cy="319311"/>
            </a:xfrm>
            <a:custGeom>
              <a:avLst/>
              <a:gdLst/>
              <a:ahLst/>
              <a:cxnLst/>
              <a:rect l="l" t="t" r="r" b="b"/>
              <a:pathLst>
                <a:path w="29088" h="10988" extrusionOk="0">
                  <a:moveTo>
                    <a:pt x="28838" y="1"/>
                  </a:moveTo>
                  <a:lnTo>
                    <a:pt x="12121" y="1144"/>
                  </a:lnTo>
                  <a:cubicBezTo>
                    <a:pt x="12121" y="1144"/>
                    <a:pt x="2525" y="6299"/>
                    <a:pt x="1572" y="7180"/>
                  </a:cubicBezTo>
                  <a:cubicBezTo>
                    <a:pt x="608" y="8049"/>
                    <a:pt x="1" y="10716"/>
                    <a:pt x="929" y="10966"/>
                  </a:cubicBezTo>
                  <a:cubicBezTo>
                    <a:pt x="984" y="10980"/>
                    <a:pt x="1125" y="10987"/>
                    <a:pt x="1343" y="10987"/>
                  </a:cubicBezTo>
                  <a:cubicBezTo>
                    <a:pt x="4824" y="10987"/>
                    <a:pt x="27834" y="9283"/>
                    <a:pt x="28730" y="8633"/>
                  </a:cubicBezTo>
                  <a:cubicBezTo>
                    <a:pt x="29088" y="8359"/>
                    <a:pt x="29028" y="4573"/>
                    <a:pt x="288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7" name="Google Shape;90927;p62"/>
            <p:cNvSpPr/>
            <p:nvPr/>
          </p:nvSpPr>
          <p:spPr>
            <a:xfrm>
              <a:off x="7478234" y="4851280"/>
              <a:ext cx="764481" cy="54371"/>
            </a:xfrm>
            <a:custGeom>
              <a:avLst/>
              <a:gdLst/>
              <a:ahLst/>
              <a:cxnLst/>
              <a:rect l="l" t="t" r="r" b="b"/>
              <a:pathLst>
                <a:path w="26307" h="1871" extrusionOk="0">
                  <a:moveTo>
                    <a:pt x="26271" y="0"/>
                  </a:moveTo>
                  <a:cubicBezTo>
                    <a:pt x="21961" y="84"/>
                    <a:pt x="4411" y="1381"/>
                    <a:pt x="77" y="1798"/>
                  </a:cubicBezTo>
                  <a:cubicBezTo>
                    <a:pt x="0" y="1809"/>
                    <a:pt x="4" y="1871"/>
                    <a:pt x="62" y="1871"/>
                  </a:cubicBezTo>
                  <a:cubicBezTo>
                    <a:pt x="66" y="1871"/>
                    <a:pt x="72" y="1870"/>
                    <a:pt x="77" y="1869"/>
                  </a:cubicBezTo>
                  <a:cubicBezTo>
                    <a:pt x="4447" y="1691"/>
                    <a:pt x="21985" y="536"/>
                    <a:pt x="26271" y="24"/>
                  </a:cubicBezTo>
                  <a:cubicBezTo>
                    <a:pt x="26307" y="24"/>
                    <a:pt x="26307" y="0"/>
                    <a:pt x="26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8" name="Google Shape;90928;p62"/>
            <p:cNvSpPr/>
            <p:nvPr/>
          </p:nvSpPr>
          <p:spPr>
            <a:xfrm>
              <a:off x="7535828" y="4793715"/>
              <a:ext cx="112113" cy="91917"/>
            </a:xfrm>
            <a:custGeom>
              <a:avLst/>
              <a:gdLst/>
              <a:ahLst/>
              <a:cxnLst/>
              <a:rect l="l" t="t" r="r" b="b"/>
              <a:pathLst>
                <a:path w="3858" h="3163" extrusionOk="0">
                  <a:moveTo>
                    <a:pt x="374" y="0"/>
                  </a:moveTo>
                  <a:cubicBezTo>
                    <a:pt x="261" y="0"/>
                    <a:pt x="149" y="6"/>
                    <a:pt x="36" y="17"/>
                  </a:cubicBezTo>
                  <a:cubicBezTo>
                    <a:pt x="12" y="29"/>
                    <a:pt x="0" y="40"/>
                    <a:pt x="12" y="52"/>
                  </a:cubicBezTo>
                  <a:cubicBezTo>
                    <a:pt x="12" y="76"/>
                    <a:pt x="24" y="88"/>
                    <a:pt x="48" y="88"/>
                  </a:cubicBezTo>
                  <a:cubicBezTo>
                    <a:pt x="1834" y="160"/>
                    <a:pt x="3370" y="1398"/>
                    <a:pt x="3810" y="3136"/>
                  </a:cubicBezTo>
                  <a:cubicBezTo>
                    <a:pt x="3810" y="3154"/>
                    <a:pt x="3822" y="3163"/>
                    <a:pt x="3834" y="3163"/>
                  </a:cubicBezTo>
                  <a:cubicBezTo>
                    <a:pt x="3846" y="3163"/>
                    <a:pt x="3858" y="3154"/>
                    <a:pt x="3858" y="3136"/>
                  </a:cubicBezTo>
                  <a:cubicBezTo>
                    <a:pt x="3774" y="2267"/>
                    <a:pt x="3370" y="1469"/>
                    <a:pt x="2715" y="898"/>
                  </a:cubicBezTo>
                  <a:cubicBezTo>
                    <a:pt x="2062" y="319"/>
                    <a:pt x="1232" y="0"/>
                    <a:pt x="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9" name="Google Shape;90929;p62"/>
            <p:cNvSpPr/>
            <p:nvPr/>
          </p:nvSpPr>
          <p:spPr>
            <a:xfrm>
              <a:off x="7707419" y="4683002"/>
              <a:ext cx="149630" cy="51872"/>
            </a:xfrm>
            <a:custGeom>
              <a:avLst/>
              <a:gdLst/>
              <a:ahLst/>
              <a:cxnLst/>
              <a:rect l="l" t="t" r="r" b="b"/>
              <a:pathLst>
                <a:path w="5149" h="1785" extrusionOk="0">
                  <a:moveTo>
                    <a:pt x="767" y="0"/>
                  </a:moveTo>
                  <a:cubicBezTo>
                    <a:pt x="548" y="0"/>
                    <a:pt x="331" y="10"/>
                    <a:pt x="120" y="29"/>
                  </a:cubicBezTo>
                  <a:cubicBezTo>
                    <a:pt x="113" y="27"/>
                    <a:pt x="107" y="27"/>
                    <a:pt x="102" y="27"/>
                  </a:cubicBezTo>
                  <a:cubicBezTo>
                    <a:pt x="51" y="27"/>
                    <a:pt x="11" y="72"/>
                    <a:pt x="1" y="136"/>
                  </a:cubicBezTo>
                  <a:cubicBezTo>
                    <a:pt x="1" y="195"/>
                    <a:pt x="48" y="255"/>
                    <a:pt x="108" y="255"/>
                  </a:cubicBezTo>
                  <a:cubicBezTo>
                    <a:pt x="1798" y="588"/>
                    <a:pt x="3441" y="1100"/>
                    <a:pt x="5025" y="1779"/>
                  </a:cubicBezTo>
                  <a:cubicBezTo>
                    <a:pt x="5032" y="1782"/>
                    <a:pt x="5041" y="1784"/>
                    <a:pt x="5049" y="1784"/>
                  </a:cubicBezTo>
                  <a:cubicBezTo>
                    <a:pt x="5095" y="1784"/>
                    <a:pt x="5149" y="1734"/>
                    <a:pt x="5108" y="1684"/>
                  </a:cubicBezTo>
                  <a:cubicBezTo>
                    <a:pt x="4063" y="502"/>
                    <a:pt x="2347" y="0"/>
                    <a:pt x="7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0" name="Google Shape;90930;p62"/>
            <p:cNvSpPr/>
            <p:nvPr/>
          </p:nvSpPr>
          <p:spPr>
            <a:xfrm>
              <a:off x="7668335" y="4701077"/>
              <a:ext cx="150327" cy="52105"/>
            </a:xfrm>
            <a:custGeom>
              <a:avLst/>
              <a:gdLst/>
              <a:ahLst/>
              <a:cxnLst/>
              <a:rect l="l" t="t" r="r" b="b"/>
              <a:pathLst>
                <a:path w="5173" h="1793" extrusionOk="0">
                  <a:moveTo>
                    <a:pt x="776" y="1"/>
                  </a:moveTo>
                  <a:cubicBezTo>
                    <a:pt x="570" y="1"/>
                    <a:pt x="366" y="9"/>
                    <a:pt x="167" y="26"/>
                  </a:cubicBezTo>
                  <a:cubicBezTo>
                    <a:pt x="36" y="26"/>
                    <a:pt x="0" y="228"/>
                    <a:pt x="143" y="252"/>
                  </a:cubicBezTo>
                  <a:cubicBezTo>
                    <a:pt x="1822" y="585"/>
                    <a:pt x="3477" y="1097"/>
                    <a:pt x="5048" y="1788"/>
                  </a:cubicBezTo>
                  <a:cubicBezTo>
                    <a:pt x="5057" y="1791"/>
                    <a:pt x="5065" y="1793"/>
                    <a:pt x="5073" y="1793"/>
                  </a:cubicBezTo>
                  <a:cubicBezTo>
                    <a:pt x="5125" y="1793"/>
                    <a:pt x="5173" y="1734"/>
                    <a:pt x="5132" y="1693"/>
                  </a:cubicBezTo>
                  <a:cubicBezTo>
                    <a:pt x="4099" y="501"/>
                    <a:pt x="2366" y="1"/>
                    <a:pt x="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1" name="Google Shape;90931;p62"/>
            <p:cNvSpPr/>
            <p:nvPr/>
          </p:nvSpPr>
          <p:spPr>
            <a:xfrm>
              <a:off x="7630152" y="4719064"/>
              <a:ext cx="151141" cy="51785"/>
            </a:xfrm>
            <a:custGeom>
              <a:avLst/>
              <a:gdLst/>
              <a:ahLst/>
              <a:cxnLst/>
              <a:rect l="l" t="t" r="r" b="b"/>
              <a:pathLst>
                <a:path w="5201" h="1782" extrusionOk="0">
                  <a:moveTo>
                    <a:pt x="781" y="1"/>
                  </a:moveTo>
                  <a:cubicBezTo>
                    <a:pt x="577" y="1"/>
                    <a:pt x="376" y="9"/>
                    <a:pt x="178" y="25"/>
                  </a:cubicBezTo>
                  <a:lnTo>
                    <a:pt x="178" y="25"/>
                  </a:lnTo>
                  <a:cubicBezTo>
                    <a:pt x="172" y="25"/>
                    <a:pt x="167" y="24"/>
                    <a:pt x="161" y="24"/>
                  </a:cubicBezTo>
                  <a:cubicBezTo>
                    <a:pt x="15" y="24"/>
                    <a:pt x="0" y="252"/>
                    <a:pt x="159" y="252"/>
                  </a:cubicBezTo>
                  <a:cubicBezTo>
                    <a:pt x="1850" y="585"/>
                    <a:pt x="3493" y="1097"/>
                    <a:pt x="5077" y="1776"/>
                  </a:cubicBezTo>
                  <a:cubicBezTo>
                    <a:pt x="5084" y="1780"/>
                    <a:pt x="5092" y="1781"/>
                    <a:pt x="5101" y="1781"/>
                  </a:cubicBezTo>
                  <a:cubicBezTo>
                    <a:pt x="5147" y="1781"/>
                    <a:pt x="5200" y="1731"/>
                    <a:pt x="5160" y="1681"/>
                  </a:cubicBezTo>
                  <a:cubicBezTo>
                    <a:pt x="4106" y="500"/>
                    <a:pt x="2371" y="1"/>
                    <a:pt x="7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2" name="Google Shape;90932;p62"/>
            <p:cNvSpPr/>
            <p:nvPr/>
          </p:nvSpPr>
          <p:spPr>
            <a:xfrm>
              <a:off x="8145243" y="4733506"/>
              <a:ext cx="117344" cy="88517"/>
            </a:xfrm>
            <a:custGeom>
              <a:avLst/>
              <a:gdLst/>
              <a:ahLst/>
              <a:cxnLst/>
              <a:rect l="l" t="t" r="r" b="b"/>
              <a:pathLst>
                <a:path w="4038" h="3046" extrusionOk="0">
                  <a:moveTo>
                    <a:pt x="2034" y="1"/>
                  </a:moveTo>
                  <a:cubicBezTo>
                    <a:pt x="1994" y="1"/>
                    <a:pt x="1953" y="2"/>
                    <a:pt x="1912" y="5"/>
                  </a:cubicBezTo>
                  <a:cubicBezTo>
                    <a:pt x="0" y="133"/>
                    <a:pt x="154" y="3045"/>
                    <a:pt x="2004" y="3045"/>
                  </a:cubicBezTo>
                  <a:cubicBezTo>
                    <a:pt x="2044" y="3045"/>
                    <a:pt x="2085" y="3044"/>
                    <a:pt x="2126" y="3041"/>
                  </a:cubicBezTo>
                  <a:cubicBezTo>
                    <a:pt x="4037" y="2901"/>
                    <a:pt x="3873" y="1"/>
                    <a:pt x="2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3" name="Google Shape;90933;p62"/>
            <p:cNvSpPr/>
            <p:nvPr/>
          </p:nvSpPr>
          <p:spPr>
            <a:xfrm>
              <a:off x="7660722" y="4523994"/>
              <a:ext cx="337358" cy="192522"/>
            </a:xfrm>
            <a:custGeom>
              <a:avLst/>
              <a:gdLst/>
              <a:ahLst/>
              <a:cxnLst/>
              <a:rect l="l" t="t" r="r" b="b"/>
              <a:pathLst>
                <a:path w="11609" h="6625" extrusionOk="0">
                  <a:moveTo>
                    <a:pt x="1615" y="486"/>
                  </a:moveTo>
                  <a:cubicBezTo>
                    <a:pt x="2189" y="486"/>
                    <a:pt x="2971" y="1117"/>
                    <a:pt x="3227" y="1452"/>
                  </a:cubicBezTo>
                  <a:cubicBezTo>
                    <a:pt x="3489" y="1810"/>
                    <a:pt x="3727" y="2179"/>
                    <a:pt x="3941" y="2572"/>
                  </a:cubicBezTo>
                  <a:cubicBezTo>
                    <a:pt x="4358" y="3346"/>
                    <a:pt x="4727" y="4143"/>
                    <a:pt x="5060" y="4965"/>
                  </a:cubicBezTo>
                  <a:lnTo>
                    <a:pt x="5048" y="4977"/>
                  </a:lnTo>
                  <a:cubicBezTo>
                    <a:pt x="5013" y="4977"/>
                    <a:pt x="4965" y="4965"/>
                    <a:pt x="4929" y="4965"/>
                  </a:cubicBezTo>
                  <a:cubicBezTo>
                    <a:pt x="4370" y="4596"/>
                    <a:pt x="3786" y="4274"/>
                    <a:pt x="3203" y="3917"/>
                  </a:cubicBezTo>
                  <a:cubicBezTo>
                    <a:pt x="2465" y="3453"/>
                    <a:pt x="941" y="2524"/>
                    <a:pt x="965" y="1476"/>
                  </a:cubicBezTo>
                  <a:cubicBezTo>
                    <a:pt x="974" y="738"/>
                    <a:pt x="1253" y="486"/>
                    <a:pt x="1615" y="486"/>
                  </a:cubicBezTo>
                  <a:close/>
                  <a:moveTo>
                    <a:pt x="9638" y="3113"/>
                  </a:moveTo>
                  <a:cubicBezTo>
                    <a:pt x="10479" y="3113"/>
                    <a:pt x="11427" y="3406"/>
                    <a:pt x="10656" y="4536"/>
                  </a:cubicBezTo>
                  <a:lnTo>
                    <a:pt x="10644" y="4536"/>
                  </a:lnTo>
                  <a:cubicBezTo>
                    <a:pt x="10229" y="5134"/>
                    <a:pt x="9240" y="5251"/>
                    <a:pt x="8381" y="5251"/>
                  </a:cubicBezTo>
                  <a:cubicBezTo>
                    <a:pt x="8009" y="5251"/>
                    <a:pt x="7660" y="5229"/>
                    <a:pt x="7394" y="5215"/>
                  </a:cubicBezTo>
                  <a:lnTo>
                    <a:pt x="7394" y="5227"/>
                  </a:lnTo>
                  <a:cubicBezTo>
                    <a:pt x="6799" y="5191"/>
                    <a:pt x="6191" y="5143"/>
                    <a:pt x="5596" y="5108"/>
                  </a:cubicBezTo>
                  <a:cubicBezTo>
                    <a:pt x="5489" y="5084"/>
                    <a:pt x="5382" y="5060"/>
                    <a:pt x="5275" y="5036"/>
                  </a:cubicBezTo>
                  <a:cubicBezTo>
                    <a:pt x="6037" y="4572"/>
                    <a:pt x="6763" y="4096"/>
                    <a:pt x="7573" y="3715"/>
                  </a:cubicBezTo>
                  <a:cubicBezTo>
                    <a:pt x="7977" y="3524"/>
                    <a:pt x="8382" y="3357"/>
                    <a:pt x="8811" y="3215"/>
                  </a:cubicBezTo>
                  <a:cubicBezTo>
                    <a:pt x="8998" y="3158"/>
                    <a:pt x="9310" y="3113"/>
                    <a:pt x="9638" y="3113"/>
                  </a:cubicBezTo>
                  <a:close/>
                  <a:moveTo>
                    <a:pt x="1709" y="1"/>
                  </a:moveTo>
                  <a:cubicBezTo>
                    <a:pt x="1398" y="1"/>
                    <a:pt x="1091" y="107"/>
                    <a:pt x="822" y="369"/>
                  </a:cubicBezTo>
                  <a:cubicBezTo>
                    <a:pt x="0" y="1167"/>
                    <a:pt x="560" y="2238"/>
                    <a:pt x="1143" y="2893"/>
                  </a:cubicBezTo>
                  <a:cubicBezTo>
                    <a:pt x="1881" y="3727"/>
                    <a:pt x="2870" y="4298"/>
                    <a:pt x="3846" y="4846"/>
                  </a:cubicBezTo>
                  <a:cubicBezTo>
                    <a:pt x="3773" y="4843"/>
                    <a:pt x="3700" y="4841"/>
                    <a:pt x="3628" y="4841"/>
                  </a:cubicBezTo>
                  <a:cubicBezTo>
                    <a:pt x="3431" y="4841"/>
                    <a:pt x="3237" y="4852"/>
                    <a:pt x="3036" y="4870"/>
                  </a:cubicBezTo>
                  <a:cubicBezTo>
                    <a:pt x="3030" y="4868"/>
                    <a:pt x="3024" y="4868"/>
                    <a:pt x="3018" y="4868"/>
                  </a:cubicBezTo>
                  <a:cubicBezTo>
                    <a:pt x="2965" y="4868"/>
                    <a:pt x="2916" y="4911"/>
                    <a:pt x="2905" y="4965"/>
                  </a:cubicBezTo>
                  <a:cubicBezTo>
                    <a:pt x="2905" y="5024"/>
                    <a:pt x="2941" y="5084"/>
                    <a:pt x="3012" y="5096"/>
                  </a:cubicBezTo>
                  <a:cubicBezTo>
                    <a:pt x="4691" y="5417"/>
                    <a:pt x="6346" y="5929"/>
                    <a:pt x="7918" y="6620"/>
                  </a:cubicBezTo>
                  <a:cubicBezTo>
                    <a:pt x="7926" y="6623"/>
                    <a:pt x="7934" y="6624"/>
                    <a:pt x="7943" y="6624"/>
                  </a:cubicBezTo>
                  <a:cubicBezTo>
                    <a:pt x="7995" y="6624"/>
                    <a:pt x="8042" y="6566"/>
                    <a:pt x="8001" y="6524"/>
                  </a:cubicBezTo>
                  <a:cubicBezTo>
                    <a:pt x="7704" y="6191"/>
                    <a:pt x="7358" y="5905"/>
                    <a:pt x="6965" y="5679"/>
                  </a:cubicBezTo>
                  <a:lnTo>
                    <a:pt x="6965" y="5679"/>
                  </a:lnTo>
                  <a:cubicBezTo>
                    <a:pt x="7366" y="5711"/>
                    <a:pt x="7768" y="5735"/>
                    <a:pt x="8166" y="5735"/>
                  </a:cubicBezTo>
                  <a:cubicBezTo>
                    <a:pt x="8665" y="5735"/>
                    <a:pt x="9160" y="5697"/>
                    <a:pt x="9644" y="5584"/>
                  </a:cubicBezTo>
                  <a:cubicBezTo>
                    <a:pt x="10549" y="5393"/>
                    <a:pt x="11609" y="4774"/>
                    <a:pt x="11406" y="3703"/>
                  </a:cubicBezTo>
                  <a:cubicBezTo>
                    <a:pt x="11240" y="2860"/>
                    <a:pt x="10490" y="2567"/>
                    <a:pt x="9740" y="2567"/>
                  </a:cubicBezTo>
                  <a:cubicBezTo>
                    <a:pt x="9473" y="2567"/>
                    <a:pt x="9206" y="2604"/>
                    <a:pt x="8966" y="2667"/>
                  </a:cubicBezTo>
                  <a:cubicBezTo>
                    <a:pt x="7573" y="3072"/>
                    <a:pt x="6287" y="3798"/>
                    <a:pt x="5227" y="4798"/>
                  </a:cubicBezTo>
                  <a:cubicBezTo>
                    <a:pt x="4941" y="3381"/>
                    <a:pt x="4310" y="2048"/>
                    <a:pt x="3405" y="929"/>
                  </a:cubicBezTo>
                  <a:cubicBezTo>
                    <a:pt x="3005" y="448"/>
                    <a:pt x="2347" y="1"/>
                    <a:pt x="17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4" name="Google Shape;90934;p62"/>
            <p:cNvSpPr/>
            <p:nvPr/>
          </p:nvSpPr>
          <p:spPr>
            <a:xfrm>
              <a:off x="7588046" y="1944386"/>
              <a:ext cx="717288" cy="2568323"/>
            </a:xfrm>
            <a:custGeom>
              <a:avLst/>
              <a:gdLst/>
              <a:ahLst/>
              <a:cxnLst/>
              <a:rect l="l" t="t" r="r" b="b"/>
              <a:pathLst>
                <a:path w="24683" h="88380" extrusionOk="0">
                  <a:moveTo>
                    <a:pt x="2966" y="0"/>
                  </a:moveTo>
                  <a:cubicBezTo>
                    <a:pt x="2966" y="0"/>
                    <a:pt x="3823" y="7382"/>
                    <a:pt x="3763" y="7691"/>
                  </a:cubicBezTo>
                  <a:cubicBezTo>
                    <a:pt x="1" y="28468"/>
                    <a:pt x="4871" y="88380"/>
                    <a:pt x="4871" y="88380"/>
                  </a:cubicBezTo>
                  <a:lnTo>
                    <a:pt x="24683" y="87237"/>
                  </a:lnTo>
                  <a:cubicBezTo>
                    <a:pt x="24683" y="87237"/>
                    <a:pt x="16741" y="18109"/>
                    <a:pt x="18086" y="15502"/>
                  </a:cubicBezTo>
                  <a:cubicBezTo>
                    <a:pt x="21111" y="9585"/>
                    <a:pt x="21385" y="7013"/>
                    <a:pt x="180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5" name="Google Shape;90935;p62"/>
            <p:cNvSpPr/>
            <p:nvPr/>
          </p:nvSpPr>
          <p:spPr>
            <a:xfrm>
              <a:off x="7751006" y="4381288"/>
              <a:ext cx="512444" cy="32344"/>
            </a:xfrm>
            <a:custGeom>
              <a:avLst/>
              <a:gdLst/>
              <a:ahLst/>
              <a:cxnLst/>
              <a:rect l="l" t="t" r="r" b="b"/>
              <a:pathLst>
                <a:path w="17634" h="1113" extrusionOk="0">
                  <a:moveTo>
                    <a:pt x="17019" y="1"/>
                  </a:moveTo>
                  <a:cubicBezTo>
                    <a:pt x="14204" y="1"/>
                    <a:pt x="3625" y="595"/>
                    <a:pt x="36" y="1029"/>
                  </a:cubicBezTo>
                  <a:cubicBezTo>
                    <a:pt x="25" y="1029"/>
                    <a:pt x="13" y="1041"/>
                    <a:pt x="1" y="1053"/>
                  </a:cubicBezTo>
                  <a:cubicBezTo>
                    <a:pt x="1" y="1077"/>
                    <a:pt x="13" y="1101"/>
                    <a:pt x="36" y="1113"/>
                  </a:cubicBezTo>
                  <a:cubicBezTo>
                    <a:pt x="9835" y="839"/>
                    <a:pt x="16312" y="387"/>
                    <a:pt x="17598" y="77"/>
                  </a:cubicBezTo>
                  <a:cubicBezTo>
                    <a:pt x="17622" y="77"/>
                    <a:pt x="17634" y="65"/>
                    <a:pt x="17634" y="53"/>
                  </a:cubicBezTo>
                  <a:cubicBezTo>
                    <a:pt x="17634" y="29"/>
                    <a:pt x="17622" y="17"/>
                    <a:pt x="17598" y="17"/>
                  </a:cubicBezTo>
                  <a:cubicBezTo>
                    <a:pt x="17484" y="6"/>
                    <a:pt x="17286" y="1"/>
                    <a:pt x="170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6" name="Google Shape;90936;p62"/>
            <p:cNvSpPr/>
            <p:nvPr/>
          </p:nvSpPr>
          <p:spPr>
            <a:xfrm>
              <a:off x="7650232" y="1958741"/>
              <a:ext cx="89708" cy="170437"/>
            </a:xfrm>
            <a:custGeom>
              <a:avLst/>
              <a:gdLst/>
              <a:ahLst/>
              <a:cxnLst/>
              <a:rect l="l" t="t" r="r" b="b"/>
              <a:pathLst>
                <a:path w="3087" h="5865" extrusionOk="0">
                  <a:moveTo>
                    <a:pt x="2589" y="1"/>
                  </a:moveTo>
                  <a:cubicBezTo>
                    <a:pt x="2516" y="1"/>
                    <a:pt x="2457" y="193"/>
                    <a:pt x="2457" y="578"/>
                  </a:cubicBezTo>
                  <a:cubicBezTo>
                    <a:pt x="2469" y="1494"/>
                    <a:pt x="2862" y="5543"/>
                    <a:pt x="1730" y="5543"/>
                  </a:cubicBezTo>
                  <a:cubicBezTo>
                    <a:pt x="599" y="5543"/>
                    <a:pt x="528" y="2221"/>
                    <a:pt x="290" y="292"/>
                  </a:cubicBezTo>
                  <a:cubicBezTo>
                    <a:pt x="262" y="89"/>
                    <a:pt x="219" y="7"/>
                    <a:pt x="176" y="7"/>
                  </a:cubicBezTo>
                  <a:cubicBezTo>
                    <a:pt x="90" y="7"/>
                    <a:pt x="0" y="332"/>
                    <a:pt x="16" y="673"/>
                  </a:cubicBezTo>
                  <a:cubicBezTo>
                    <a:pt x="28" y="1637"/>
                    <a:pt x="206" y="5816"/>
                    <a:pt x="1647" y="5864"/>
                  </a:cubicBezTo>
                  <a:cubicBezTo>
                    <a:pt x="1661" y="5864"/>
                    <a:pt x="1675" y="5865"/>
                    <a:pt x="1689" y="5865"/>
                  </a:cubicBezTo>
                  <a:cubicBezTo>
                    <a:pt x="3087" y="5865"/>
                    <a:pt x="3050" y="3504"/>
                    <a:pt x="2838" y="828"/>
                  </a:cubicBezTo>
                  <a:cubicBezTo>
                    <a:pt x="2786" y="276"/>
                    <a:pt x="2677" y="1"/>
                    <a:pt x="25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7" name="Google Shape;90937;p62"/>
            <p:cNvSpPr/>
            <p:nvPr/>
          </p:nvSpPr>
          <p:spPr>
            <a:xfrm>
              <a:off x="7687455" y="2119027"/>
              <a:ext cx="14472" cy="64862"/>
            </a:xfrm>
            <a:custGeom>
              <a:avLst/>
              <a:gdLst/>
              <a:ahLst/>
              <a:cxnLst/>
              <a:rect l="l" t="t" r="r" b="b"/>
              <a:pathLst>
                <a:path w="498" h="2232" extrusionOk="0">
                  <a:moveTo>
                    <a:pt x="210" y="1"/>
                  </a:moveTo>
                  <a:cubicBezTo>
                    <a:pt x="106" y="1"/>
                    <a:pt x="1" y="82"/>
                    <a:pt x="21" y="217"/>
                  </a:cubicBezTo>
                  <a:cubicBezTo>
                    <a:pt x="68" y="574"/>
                    <a:pt x="21" y="1908"/>
                    <a:pt x="176" y="2182"/>
                  </a:cubicBezTo>
                  <a:cubicBezTo>
                    <a:pt x="190" y="2211"/>
                    <a:pt x="278" y="2231"/>
                    <a:pt x="348" y="2231"/>
                  </a:cubicBezTo>
                  <a:cubicBezTo>
                    <a:pt x="392" y="2231"/>
                    <a:pt x="428" y="2224"/>
                    <a:pt x="438" y="2205"/>
                  </a:cubicBezTo>
                  <a:cubicBezTo>
                    <a:pt x="497" y="1515"/>
                    <a:pt x="473" y="836"/>
                    <a:pt x="378" y="157"/>
                  </a:cubicBezTo>
                  <a:lnTo>
                    <a:pt x="390" y="157"/>
                  </a:lnTo>
                  <a:cubicBezTo>
                    <a:pt x="369" y="49"/>
                    <a:pt x="290" y="1"/>
                    <a:pt x="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8" name="Google Shape;90938;p62"/>
            <p:cNvSpPr/>
            <p:nvPr/>
          </p:nvSpPr>
          <p:spPr>
            <a:xfrm>
              <a:off x="7666243" y="2184293"/>
              <a:ext cx="28275" cy="181422"/>
            </a:xfrm>
            <a:custGeom>
              <a:avLst/>
              <a:gdLst/>
              <a:ahLst/>
              <a:cxnLst/>
              <a:rect l="l" t="t" r="r" b="b"/>
              <a:pathLst>
                <a:path w="973" h="6243" extrusionOk="0">
                  <a:moveTo>
                    <a:pt x="895" y="0"/>
                  </a:moveTo>
                  <a:cubicBezTo>
                    <a:pt x="854" y="0"/>
                    <a:pt x="800" y="98"/>
                    <a:pt x="751" y="317"/>
                  </a:cubicBezTo>
                  <a:cubicBezTo>
                    <a:pt x="370" y="2043"/>
                    <a:pt x="1" y="5317"/>
                    <a:pt x="167" y="6162"/>
                  </a:cubicBezTo>
                  <a:cubicBezTo>
                    <a:pt x="167" y="6216"/>
                    <a:pt x="203" y="6243"/>
                    <a:pt x="239" y="6243"/>
                  </a:cubicBezTo>
                  <a:cubicBezTo>
                    <a:pt x="275" y="6243"/>
                    <a:pt x="310" y="6216"/>
                    <a:pt x="310" y="6162"/>
                  </a:cubicBezTo>
                  <a:cubicBezTo>
                    <a:pt x="429" y="5246"/>
                    <a:pt x="906" y="817"/>
                    <a:pt x="953" y="376"/>
                  </a:cubicBezTo>
                  <a:cubicBezTo>
                    <a:pt x="973" y="137"/>
                    <a:pt x="943" y="0"/>
                    <a:pt x="8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9" name="Google Shape;90939;p62"/>
            <p:cNvSpPr/>
            <p:nvPr/>
          </p:nvSpPr>
          <p:spPr>
            <a:xfrm>
              <a:off x="7575958" y="2122195"/>
              <a:ext cx="200543" cy="110922"/>
            </a:xfrm>
            <a:custGeom>
              <a:avLst/>
              <a:gdLst/>
              <a:ahLst/>
              <a:cxnLst/>
              <a:rect l="l" t="t" r="r" b="b"/>
              <a:pathLst>
                <a:path w="6901" h="3817" extrusionOk="0">
                  <a:moveTo>
                    <a:pt x="60" y="1"/>
                  </a:moveTo>
                  <a:cubicBezTo>
                    <a:pt x="24" y="1"/>
                    <a:pt x="0" y="37"/>
                    <a:pt x="36" y="48"/>
                  </a:cubicBezTo>
                  <a:cubicBezTo>
                    <a:pt x="607" y="346"/>
                    <a:pt x="1155" y="703"/>
                    <a:pt x="1715" y="1025"/>
                  </a:cubicBezTo>
                  <a:cubicBezTo>
                    <a:pt x="2274" y="1346"/>
                    <a:pt x="2858" y="1668"/>
                    <a:pt x="3405" y="1989"/>
                  </a:cubicBezTo>
                  <a:cubicBezTo>
                    <a:pt x="3965" y="2299"/>
                    <a:pt x="4513" y="2620"/>
                    <a:pt x="5072" y="2930"/>
                  </a:cubicBezTo>
                  <a:cubicBezTo>
                    <a:pt x="5358" y="3085"/>
                    <a:pt x="5656" y="3239"/>
                    <a:pt x="5953" y="3394"/>
                  </a:cubicBezTo>
                  <a:cubicBezTo>
                    <a:pt x="6215" y="3549"/>
                    <a:pt x="6501" y="3692"/>
                    <a:pt x="6787" y="3811"/>
                  </a:cubicBezTo>
                  <a:cubicBezTo>
                    <a:pt x="6796" y="3815"/>
                    <a:pt x="6806" y="3817"/>
                    <a:pt x="6814" y="3817"/>
                  </a:cubicBezTo>
                  <a:cubicBezTo>
                    <a:pt x="6877" y="3817"/>
                    <a:pt x="6900" y="3709"/>
                    <a:pt x="6858" y="3656"/>
                  </a:cubicBezTo>
                  <a:cubicBezTo>
                    <a:pt x="6632" y="3454"/>
                    <a:pt x="6382" y="3263"/>
                    <a:pt x="6120" y="3085"/>
                  </a:cubicBezTo>
                  <a:cubicBezTo>
                    <a:pt x="5858" y="2906"/>
                    <a:pt x="5596" y="2704"/>
                    <a:pt x="5322" y="2549"/>
                  </a:cubicBezTo>
                  <a:cubicBezTo>
                    <a:pt x="4786" y="2204"/>
                    <a:pt x="4215" y="1882"/>
                    <a:pt x="3643" y="1572"/>
                  </a:cubicBezTo>
                  <a:cubicBezTo>
                    <a:pt x="3072" y="1263"/>
                    <a:pt x="2489" y="1001"/>
                    <a:pt x="1917" y="739"/>
                  </a:cubicBezTo>
                  <a:cubicBezTo>
                    <a:pt x="1346" y="489"/>
                    <a:pt x="667" y="275"/>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0" name="Google Shape;90940;p62"/>
            <p:cNvSpPr/>
            <p:nvPr/>
          </p:nvSpPr>
          <p:spPr>
            <a:xfrm>
              <a:off x="8042666" y="1974403"/>
              <a:ext cx="179271" cy="2380770"/>
            </a:xfrm>
            <a:custGeom>
              <a:avLst/>
              <a:gdLst/>
              <a:ahLst/>
              <a:cxnLst/>
              <a:rect l="l" t="t" r="r" b="b"/>
              <a:pathLst>
                <a:path w="6169" h="81926" extrusionOk="0">
                  <a:moveTo>
                    <a:pt x="1341" y="0"/>
                  </a:moveTo>
                  <a:cubicBezTo>
                    <a:pt x="1323" y="0"/>
                    <a:pt x="1302" y="25"/>
                    <a:pt x="1310" y="51"/>
                  </a:cubicBezTo>
                  <a:cubicBezTo>
                    <a:pt x="2406" y="2265"/>
                    <a:pt x="2930" y="4730"/>
                    <a:pt x="2846" y="7206"/>
                  </a:cubicBezTo>
                  <a:cubicBezTo>
                    <a:pt x="2834" y="8456"/>
                    <a:pt x="2632" y="9683"/>
                    <a:pt x="2251" y="10873"/>
                  </a:cubicBezTo>
                  <a:cubicBezTo>
                    <a:pt x="1656" y="12528"/>
                    <a:pt x="108" y="13933"/>
                    <a:pt x="60" y="14802"/>
                  </a:cubicBezTo>
                  <a:cubicBezTo>
                    <a:pt x="1" y="16100"/>
                    <a:pt x="25" y="17231"/>
                    <a:pt x="60" y="18529"/>
                  </a:cubicBezTo>
                  <a:cubicBezTo>
                    <a:pt x="96" y="19827"/>
                    <a:pt x="155" y="21232"/>
                    <a:pt x="215" y="22577"/>
                  </a:cubicBezTo>
                  <a:cubicBezTo>
                    <a:pt x="322" y="25339"/>
                    <a:pt x="465" y="28090"/>
                    <a:pt x="620" y="30840"/>
                  </a:cubicBezTo>
                  <a:cubicBezTo>
                    <a:pt x="929" y="36329"/>
                    <a:pt x="1322" y="41806"/>
                    <a:pt x="1810" y="47271"/>
                  </a:cubicBezTo>
                  <a:cubicBezTo>
                    <a:pt x="2287" y="52736"/>
                    <a:pt x="2858" y="58212"/>
                    <a:pt x="3513" y="63689"/>
                  </a:cubicBezTo>
                  <a:cubicBezTo>
                    <a:pt x="4156" y="69142"/>
                    <a:pt x="4894" y="74595"/>
                    <a:pt x="5728" y="80025"/>
                  </a:cubicBezTo>
                  <a:cubicBezTo>
                    <a:pt x="5823" y="80644"/>
                    <a:pt x="5918" y="81263"/>
                    <a:pt x="6049" y="81882"/>
                  </a:cubicBezTo>
                  <a:cubicBezTo>
                    <a:pt x="6049" y="81912"/>
                    <a:pt x="6070" y="81925"/>
                    <a:pt x="6094" y="81925"/>
                  </a:cubicBezTo>
                  <a:cubicBezTo>
                    <a:pt x="6128" y="81925"/>
                    <a:pt x="6168" y="81900"/>
                    <a:pt x="6168" y="81858"/>
                  </a:cubicBezTo>
                  <a:cubicBezTo>
                    <a:pt x="5870" y="79108"/>
                    <a:pt x="5394" y="76381"/>
                    <a:pt x="5013" y="73643"/>
                  </a:cubicBezTo>
                  <a:cubicBezTo>
                    <a:pt x="4644" y="70916"/>
                    <a:pt x="4287" y="68178"/>
                    <a:pt x="3954" y="65440"/>
                  </a:cubicBezTo>
                  <a:cubicBezTo>
                    <a:pt x="3275" y="59963"/>
                    <a:pt x="2692" y="54474"/>
                    <a:pt x="2191" y="48973"/>
                  </a:cubicBezTo>
                  <a:cubicBezTo>
                    <a:pt x="1679" y="43473"/>
                    <a:pt x="1263" y="37972"/>
                    <a:pt x="929" y="32459"/>
                  </a:cubicBezTo>
                  <a:cubicBezTo>
                    <a:pt x="763" y="29709"/>
                    <a:pt x="620" y="26947"/>
                    <a:pt x="489" y="24196"/>
                  </a:cubicBezTo>
                  <a:cubicBezTo>
                    <a:pt x="358" y="21458"/>
                    <a:pt x="167" y="17803"/>
                    <a:pt x="191" y="15064"/>
                  </a:cubicBezTo>
                  <a:cubicBezTo>
                    <a:pt x="191" y="13671"/>
                    <a:pt x="2584" y="12493"/>
                    <a:pt x="2906" y="8421"/>
                  </a:cubicBezTo>
                  <a:cubicBezTo>
                    <a:pt x="3132" y="6099"/>
                    <a:pt x="2846" y="3765"/>
                    <a:pt x="2049" y="1575"/>
                  </a:cubicBezTo>
                  <a:cubicBezTo>
                    <a:pt x="1846" y="1039"/>
                    <a:pt x="1620" y="515"/>
                    <a:pt x="1358" y="15"/>
                  </a:cubicBezTo>
                  <a:cubicBezTo>
                    <a:pt x="1355" y="4"/>
                    <a:pt x="1348" y="0"/>
                    <a:pt x="1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1" name="Google Shape;90941;p62"/>
            <p:cNvSpPr/>
            <p:nvPr/>
          </p:nvSpPr>
          <p:spPr>
            <a:xfrm>
              <a:off x="7336545" y="838101"/>
              <a:ext cx="583031" cy="483907"/>
            </a:xfrm>
            <a:custGeom>
              <a:avLst/>
              <a:gdLst/>
              <a:ahLst/>
              <a:cxnLst/>
              <a:rect l="l" t="t" r="r" b="b"/>
              <a:pathLst>
                <a:path w="20063" h="16652" extrusionOk="0">
                  <a:moveTo>
                    <a:pt x="17395" y="6817"/>
                  </a:moveTo>
                  <a:lnTo>
                    <a:pt x="17395" y="6817"/>
                  </a:lnTo>
                  <a:cubicBezTo>
                    <a:pt x="17490" y="7055"/>
                    <a:pt x="17597" y="7282"/>
                    <a:pt x="17693" y="7508"/>
                  </a:cubicBezTo>
                  <a:cubicBezTo>
                    <a:pt x="17621" y="7424"/>
                    <a:pt x="17550" y="7329"/>
                    <a:pt x="17478" y="7234"/>
                  </a:cubicBezTo>
                  <a:cubicBezTo>
                    <a:pt x="17455" y="7186"/>
                    <a:pt x="17443" y="7127"/>
                    <a:pt x="17419" y="7067"/>
                  </a:cubicBezTo>
                  <a:cubicBezTo>
                    <a:pt x="17407" y="6984"/>
                    <a:pt x="17407" y="6901"/>
                    <a:pt x="17395" y="6817"/>
                  </a:cubicBezTo>
                  <a:close/>
                  <a:moveTo>
                    <a:pt x="18907" y="9258"/>
                  </a:moveTo>
                  <a:lnTo>
                    <a:pt x="18907" y="9258"/>
                  </a:lnTo>
                  <a:cubicBezTo>
                    <a:pt x="19050" y="9448"/>
                    <a:pt x="19169" y="9663"/>
                    <a:pt x="19288" y="9865"/>
                  </a:cubicBezTo>
                  <a:cubicBezTo>
                    <a:pt x="19526" y="10294"/>
                    <a:pt x="19669" y="10770"/>
                    <a:pt x="19705" y="11246"/>
                  </a:cubicBezTo>
                  <a:cubicBezTo>
                    <a:pt x="19514" y="10556"/>
                    <a:pt x="19241" y="9889"/>
                    <a:pt x="18907" y="9258"/>
                  </a:cubicBezTo>
                  <a:close/>
                  <a:moveTo>
                    <a:pt x="17740" y="7805"/>
                  </a:moveTo>
                  <a:lnTo>
                    <a:pt x="17740" y="7805"/>
                  </a:lnTo>
                  <a:cubicBezTo>
                    <a:pt x="17824" y="7913"/>
                    <a:pt x="17907" y="8020"/>
                    <a:pt x="17990" y="8115"/>
                  </a:cubicBezTo>
                  <a:cubicBezTo>
                    <a:pt x="18062" y="8258"/>
                    <a:pt x="18133" y="8389"/>
                    <a:pt x="18205" y="8520"/>
                  </a:cubicBezTo>
                  <a:cubicBezTo>
                    <a:pt x="18836" y="9746"/>
                    <a:pt x="19550" y="11139"/>
                    <a:pt x="19598" y="12544"/>
                  </a:cubicBezTo>
                  <a:cubicBezTo>
                    <a:pt x="19550" y="12723"/>
                    <a:pt x="19491" y="12913"/>
                    <a:pt x="19419" y="13092"/>
                  </a:cubicBezTo>
                  <a:cubicBezTo>
                    <a:pt x="19610" y="11306"/>
                    <a:pt x="18359" y="9020"/>
                    <a:pt x="17740" y="7805"/>
                  </a:cubicBezTo>
                  <a:close/>
                  <a:moveTo>
                    <a:pt x="10356" y="0"/>
                  </a:moveTo>
                  <a:cubicBezTo>
                    <a:pt x="9558" y="0"/>
                    <a:pt x="8589" y="146"/>
                    <a:pt x="7727" y="686"/>
                  </a:cubicBezTo>
                  <a:cubicBezTo>
                    <a:pt x="5358" y="2174"/>
                    <a:pt x="3953" y="5007"/>
                    <a:pt x="3620" y="5734"/>
                  </a:cubicBezTo>
                  <a:cubicBezTo>
                    <a:pt x="3179" y="6079"/>
                    <a:pt x="2750" y="6460"/>
                    <a:pt x="2346" y="6853"/>
                  </a:cubicBezTo>
                  <a:cubicBezTo>
                    <a:pt x="1738" y="7353"/>
                    <a:pt x="1203" y="7924"/>
                    <a:pt x="750" y="8556"/>
                  </a:cubicBezTo>
                  <a:cubicBezTo>
                    <a:pt x="322" y="9139"/>
                    <a:pt x="60" y="9829"/>
                    <a:pt x="12" y="10544"/>
                  </a:cubicBezTo>
                  <a:cubicBezTo>
                    <a:pt x="0" y="11139"/>
                    <a:pt x="131" y="11723"/>
                    <a:pt x="393" y="12246"/>
                  </a:cubicBezTo>
                  <a:cubicBezTo>
                    <a:pt x="738" y="12854"/>
                    <a:pt x="1143" y="13401"/>
                    <a:pt x="1631" y="13890"/>
                  </a:cubicBezTo>
                  <a:cubicBezTo>
                    <a:pt x="1642" y="13904"/>
                    <a:pt x="1653" y="13910"/>
                    <a:pt x="1663" y="13910"/>
                  </a:cubicBezTo>
                  <a:cubicBezTo>
                    <a:pt x="1683" y="13910"/>
                    <a:pt x="1695" y="13882"/>
                    <a:pt x="1679" y="13866"/>
                  </a:cubicBezTo>
                  <a:cubicBezTo>
                    <a:pt x="1084" y="13342"/>
                    <a:pt x="667" y="12651"/>
                    <a:pt x="488" y="11889"/>
                  </a:cubicBezTo>
                  <a:cubicBezTo>
                    <a:pt x="262" y="11127"/>
                    <a:pt x="310" y="10318"/>
                    <a:pt x="607" y="9591"/>
                  </a:cubicBezTo>
                  <a:cubicBezTo>
                    <a:pt x="1024" y="8758"/>
                    <a:pt x="1584" y="8008"/>
                    <a:pt x="2274" y="7377"/>
                  </a:cubicBezTo>
                  <a:cubicBezTo>
                    <a:pt x="2381" y="7246"/>
                    <a:pt x="2500" y="7127"/>
                    <a:pt x="2619" y="7008"/>
                  </a:cubicBezTo>
                  <a:lnTo>
                    <a:pt x="2619" y="7008"/>
                  </a:lnTo>
                  <a:cubicBezTo>
                    <a:pt x="1762" y="8139"/>
                    <a:pt x="631" y="9889"/>
                    <a:pt x="726" y="11223"/>
                  </a:cubicBezTo>
                  <a:cubicBezTo>
                    <a:pt x="786" y="12437"/>
                    <a:pt x="1441" y="13556"/>
                    <a:pt x="2477" y="14199"/>
                  </a:cubicBezTo>
                  <a:lnTo>
                    <a:pt x="2524" y="13044"/>
                  </a:lnTo>
                  <a:cubicBezTo>
                    <a:pt x="2524" y="13044"/>
                    <a:pt x="2905" y="14628"/>
                    <a:pt x="5203" y="15723"/>
                  </a:cubicBezTo>
                  <a:cubicBezTo>
                    <a:pt x="6581" y="16391"/>
                    <a:pt x="8328" y="16651"/>
                    <a:pt x="9899" y="16651"/>
                  </a:cubicBezTo>
                  <a:cubicBezTo>
                    <a:pt x="10934" y="16651"/>
                    <a:pt x="11893" y="16538"/>
                    <a:pt x="12621" y="16354"/>
                  </a:cubicBezTo>
                  <a:cubicBezTo>
                    <a:pt x="13704" y="16080"/>
                    <a:pt x="14704" y="15533"/>
                    <a:pt x="15514" y="14771"/>
                  </a:cubicBezTo>
                  <a:lnTo>
                    <a:pt x="15514" y="14771"/>
                  </a:lnTo>
                  <a:lnTo>
                    <a:pt x="14538" y="16235"/>
                  </a:lnTo>
                  <a:cubicBezTo>
                    <a:pt x="14716" y="16255"/>
                    <a:pt x="14895" y="16264"/>
                    <a:pt x="15072" y="16264"/>
                  </a:cubicBezTo>
                  <a:cubicBezTo>
                    <a:pt x="16505" y="16264"/>
                    <a:pt x="17880" y="15633"/>
                    <a:pt x="18812" y="14521"/>
                  </a:cubicBezTo>
                  <a:cubicBezTo>
                    <a:pt x="18955" y="14354"/>
                    <a:pt x="19074" y="14175"/>
                    <a:pt x="19169" y="13973"/>
                  </a:cubicBezTo>
                  <a:cubicBezTo>
                    <a:pt x="19300" y="13794"/>
                    <a:pt x="19431" y="13592"/>
                    <a:pt x="19526" y="13389"/>
                  </a:cubicBezTo>
                  <a:lnTo>
                    <a:pt x="19526" y="13389"/>
                  </a:lnTo>
                  <a:cubicBezTo>
                    <a:pt x="19491" y="13616"/>
                    <a:pt x="19431" y="13830"/>
                    <a:pt x="19348" y="14044"/>
                  </a:cubicBezTo>
                  <a:cubicBezTo>
                    <a:pt x="19026" y="14913"/>
                    <a:pt x="18264" y="15795"/>
                    <a:pt x="17288" y="15866"/>
                  </a:cubicBezTo>
                  <a:cubicBezTo>
                    <a:pt x="17240" y="15866"/>
                    <a:pt x="17252" y="15925"/>
                    <a:pt x="17288" y="15925"/>
                  </a:cubicBezTo>
                  <a:cubicBezTo>
                    <a:pt x="18086" y="15795"/>
                    <a:pt x="18800" y="15342"/>
                    <a:pt x="19252" y="14675"/>
                  </a:cubicBezTo>
                  <a:cubicBezTo>
                    <a:pt x="19693" y="14009"/>
                    <a:pt x="19919" y="13235"/>
                    <a:pt x="19883" y="12437"/>
                  </a:cubicBezTo>
                  <a:cubicBezTo>
                    <a:pt x="20062" y="11734"/>
                    <a:pt x="20038" y="10996"/>
                    <a:pt x="19824" y="10318"/>
                  </a:cubicBezTo>
                  <a:cubicBezTo>
                    <a:pt x="19526" y="9579"/>
                    <a:pt x="19074" y="8925"/>
                    <a:pt x="18502" y="8377"/>
                  </a:cubicBezTo>
                  <a:lnTo>
                    <a:pt x="18336" y="8210"/>
                  </a:lnTo>
                  <a:cubicBezTo>
                    <a:pt x="17978" y="7567"/>
                    <a:pt x="17657" y="6889"/>
                    <a:pt x="17383" y="6198"/>
                  </a:cubicBezTo>
                  <a:cubicBezTo>
                    <a:pt x="17336" y="4365"/>
                    <a:pt x="16990" y="507"/>
                    <a:pt x="12013" y="197"/>
                  </a:cubicBezTo>
                  <a:cubicBezTo>
                    <a:pt x="12013" y="197"/>
                    <a:pt x="12013" y="198"/>
                    <a:pt x="12013" y="198"/>
                  </a:cubicBezTo>
                  <a:cubicBezTo>
                    <a:pt x="11985" y="198"/>
                    <a:pt x="11286" y="0"/>
                    <a:pt x="103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2" name="Google Shape;90942;p62"/>
            <p:cNvSpPr/>
            <p:nvPr/>
          </p:nvSpPr>
          <p:spPr>
            <a:xfrm>
              <a:off x="6956983" y="1346130"/>
              <a:ext cx="750474" cy="775931"/>
            </a:xfrm>
            <a:custGeom>
              <a:avLst/>
              <a:gdLst/>
              <a:ahLst/>
              <a:cxnLst/>
              <a:rect l="l" t="t" r="r" b="b"/>
              <a:pathLst>
                <a:path w="25825" h="26701" extrusionOk="0">
                  <a:moveTo>
                    <a:pt x="24279" y="0"/>
                  </a:moveTo>
                  <a:cubicBezTo>
                    <a:pt x="23772" y="0"/>
                    <a:pt x="23038" y="476"/>
                    <a:pt x="21992" y="1681"/>
                  </a:cubicBezTo>
                  <a:cubicBezTo>
                    <a:pt x="19551" y="4503"/>
                    <a:pt x="13598" y="15087"/>
                    <a:pt x="12622" y="15599"/>
                  </a:cubicBezTo>
                  <a:cubicBezTo>
                    <a:pt x="11645" y="16123"/>
                    <a:pt x="2942" y="16730"/>
                    <a:pt x="1477" y="16730"/>
                  </a:cubicBezTo>
                  <a:cubicBezTo>
                    <a:pt x="1" y="16730"/>
                    <a:pt x="227" y="24577"/>
                    <a:pt x="1239" y="25505"/>
                  </a:cubicBezTo>
                  <a:cubicBezTo>
                    <a:pt x="2195" y="26379"/>
                    <a:pt x="4569" y="26700"/>
                    <a:pt x="7209" y="26700"/>
                  </a:cubicBezTo>
                  <a:cubicBezTo>
                    <a:pt x="11014" y="26700"/>
                    <a:pt x="15372" y="26033"/>
                    <a:pt x="16848" y="25386"/>
                  </a:cubicBezTo>
                  <a:cubicBezTo>
                    <a:pt x="20646" y="23696"/>
                    <a:pt x="24182" y="10206"/>
                    <a:pt x="24944" y="6098"/>
                  </a:cubicBezTo>
                  <a:cubicBezTo>
                    <a:pt x="25249" y="4430"/>
                    <a:pt x="25824" y="0"/>
                    <a:pt x="24279"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3" name="Google Shape;90943;p62"/>
            <p:cNvSpPr/>
            <p:nvPr/>
          </p:nvSpPr>
          <p:spPr>
            <a:xfrm>
              <a:off x="7089490" y="1324046"/>
              <a:ext cx="638855" cy="806183"/>
            </a:xfrm>
            <a:custGeom>
              <a:avLst/>
              <a:gdLst/>
              <a:ahLst/>
              <a:cxnLst/>
              <a:rect l="l" t="t" r="r" b="b"/>
              <a:pathLst>
                <a:path w="21984" h="27742" extrusionOk="0">
                  <a:moveTo>
                    <a:pt x="20129" y="0"/>
                  </a:moveTo>
                  <a:cubicBezTo>
                    <a:pt x="19863" y="0"/>
                    <a:pt x="19566" y="85"/>
                    <a:pt x="19241" y="262"/>
                  </a:cubicBezTo>
                  <a:cubicBezTo>
                    <a:pt x="18503" y="643"/>
                    <a:pt x="17610" y="1536"/>
                    <a:pt x="16610" y="2965"/>
                  </a:cubicBezTo>
                  <a:cubicBezTo>
                    <a:pt x="15610" y="4405"/>
                    <a:pt x="9728" y="13919"/>
                    <a:pt x="7681" y="15955"/>
                  </a:cubicBezTo>
                  <a:cubicBezTo>
                    <a:pt x="7199" y="16416"/>
                    <a:pt x="5783" y="16551"/>
                    <a:pt x="4297" y="16551"/>
                  </a:cubicBezTo>
                  <a:cubicBezTo>
                    <a:pt x="2218" y="16551"/>
                    <a:pt x="1" y="16288"/>
                    <a:pt x="1" y="16288"/>
                  </a:cubicBezTo>
                  <a:lnTo>
                    <a:pt x="1" y="16288"/>
                  </a:lnTo>
                  <a:lnTo>
                    <a:pt x="2120" y="27742"/>
                  </a:lnTo>
                  <a:cubicBezTo>
                    <a:pt x="2120" y="27742"/>
                    <a:pt x="10800" y="27551"/>
                    <a:pt x="14098" y="25432"/>
                  </a:cubicBezTo>
                  <a:cubicBezTo>
                    <a:pt x="18098" y="22860"/>
                    <a:pt x="21194" y="7775"/>
                    <a:pt x="21539" y="5334"/>
                  </a:cubicBezTo>
                  <a:cubicBezTo>
                    <a:pt x="21984" y="2016"/>
                    <a:pt x="21421" y="0"/>
                    <a:pt x="2012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4" name="Google Shape;90944;p62"/>
            <p:cNvSpPr/>
            <p:nvPr/>
          </p:nvSpPr>
          <p:spPr>
            <a:xfrm>
              <a:off x="7089490" y="1324104"/>
              <a:ext cx="637024" cy="806124"/>
            </a:xfrm>
            <a:custGeom>
              <a:avLst/>
              <a:gdLst/>
              <a:ahLst/>
              <a:cxnLst/>
              <a:rect l="l" t="t" r="r" b="b"/>
              <a:pathLst>
                <a:path w="21921" h="27740" extrusionOk="0">
                  <a:moveTo>
                    <a:pt x="20070" y="1"/>
                  </a:moveTo>
                  <a:cubicBezTo>
                    <a:pt x="19777" y="1"/>
                    <a:pt x="19488" y="88"/>
                    <a:pt x="19241" y="260"/>
                  </a:cubicBezTo>
                  <a:cubicBezTo>
                    <a:pt x="18503" y="641"/>
                    <a:pt x="17610" y="1534"/>
                    <a:pt x="16610" y="2963"/>
                  </a:cubicBezTo>
                  <a:cubicBezTo>
                    <a:pt x="15562" y="4463"/>
                    <a:pt x="9740" y="13917"/>
                    <a:pt x="7681" y="15953"/>
                  </a:cubicBezTo>
                  <a:cubicBezTo>
                    <a:pt x="7200" y="16418"/>
                    <a:pt x="5791" y="16554"/>
                    <a:pt x="4308" y="16554"/>
                  </a:cubicBezTo>
                  <a:cubicBezTo>
                    <a:pt x="2227" y="16554"/>
                    <a:pt x="1" y="16286"/>
                    <a:pt x="1" y="16286"/>
                  </a:cubicBezTo>
                  <a:lnTo>
                    <a:pt x="1" y="16286"/>
                  </a:lnTo>
                  <a:lnTo>
                    <a:pt x="2120" y="27740"/>
                  </a:lnTo>
                  <a:cubicBezTo>
                    <a:pt x="2120" y="27740"/>
                    <a:pt x="3561" y="27704"/>
                    <a:pt x="5490" y="27525"/>
                  </a:cubicBezTo>
                  <a:cubicBezTo>
                    <a:pt x="8300" y="27263"/>
                    <a:pt x="12145" y="26680"/>
                    <a:pt x="14098" y="25430"/>
                  </a:cubicBezTo>
                  <a:cubicBezTo>
                    <a:pt x="18098" y="22858"/>
                    <a:pt x="21206" y="7773"/>
                    <a:pt x="21539" y="5332"/>
                  </a:cubicBezTo>
                  <a:cubicBezTo>
                    <a:pt x="21920" y="2439"/>
                    <a:pt x="21539" y="534"/>
                    <a:pt x="20587" y="93"/>
                  </a:cubicBezTo>
                  <a:cubicBezTo>
                    <a:pt x="20419" y="31"/>
                    <a:pt x="20244" y="1"/>
                    <a:pt x="200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5" name="Google Shape;90945;p62"/>
            <p:cNvSpPr/>
            <p:nvPr/>
          </p:nvSpPr>
          <p:spPr>
            <a:xfrm>
              <a:off x="7149873" y="1814495"/>
              <a:ext cx="60416" cy="297022"/>
            </a:xfrm>
            <a:custGeom>
              <a:avLst/>
              <a:gdLst/>
              <a:ahLst/>
              <a:cxnLst/>
              <a:rect l="l" t="t" r="r" b="b"/>
              <a:pathLst>
                <a:path w="2079" h="10221" extrusionOk="0">
                  <a:moveTo>
                    <a:pt x="33" y="1"/>
                  </a:moveTo>
                  <a:cubicBezTo>
                    <a:pt x="15" y="1"/>
                    <a:pt x="1" y="25"/>
                    <a:pt x="7" y="77"/>
                  </a:cubicBezTo>
                  <a:cubicBezTo>
                    <a:pt x="673" y="5196"/>
                    <a:pt x="1662" y="8542"/>
                    <a:pt x="2007" y="10185"/>
                  </a:cubicBezTo>
                  <a:cubicBezTo>
                    <a:pt x="2007" y="10209"/>
                    <a:pt x="2025" y="10221"/>
                    <a:pt x="2043" y="10221"/>
                  </a:cubicBezTo>
                  <a:cubicBezTo>
                    <a:pt x="2060" y="10221"/>
                    <a:pt x="2078" y="10209"/>
                    <a:pt x="2078" y="10185"/>
                  </a:cubicBezTo>
                  <a:cubicBezTo>
                    <a:pt x="1804" y="8482"/>
                    <a:pt x="483" y="1553"/>
                    <a:pt x="90" y="77"/>
                  </a:cubicBezTo>
                  <a:cubicBezTo>
                    <a:pt x="78" y="28"/>
                    <a:pt x="53" y="1"/>
                    <a:pt x="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6" name="Google Shape;90946;p62"/>
            <p:cNvSpPr/>
            <p:nvPr/>
          </p:nvSpPr>
          <p:spPr>
            <a:xfrm>
              <a:off x="7381847" y="1323377"/>
              <a:ext cx="345000" cy="781249"/>
            </a:xfrm>
            <a:custGeom>
              <a:avLst/>
              <a:gdLst/>
              <a:ahLst/>
              <a:cxnLst/>
              <a:rect l="l" t="t" r="r" b="b"/>
              <a:pathLst>
                <a:path w="11872" h="26884" extrusionOk="0">
                  <a:moveTo>
                    <a:pt x="10038" y="1"/>
                  </a:moveTo>
                  <a:cubicBezTo>
                    <a:pt x="9830" y="1"/>
                    <a:pt x="9623" y="49"/>
                    <a:pt x="9431" y="142"/>
                  </a:cubicBezTo>
                  <a:lnTo>
                    <a:pt x="1" y="26884"/>
                  </a:lnTo>
                  <a:cubicBezTo>
                    <a:pt x="1584" y="26538"/>
                    <a:pt x="3061" y="26074"/>
                    <a:pt x="4037" y="25443"/>
                  </a:cubicBezTo>
                  <a:cubicBezTo>
                    <a:pt x="8037" y="22871"/>
                    <a:pt x="11145" y="7786"/>
                    <a:pt x="11478" y="5345"/>
                  </a:cubicBezTo>
                  <a:cubicBezTo>
                    <a:pt x="11871" y="2452"/>
                    <a:pt x="11490" y="535"/>
                    <a:pt x="10526" y="95"/>
                  </a:cubicBezTo>
                  <a:cubicBezTo>
                    <a:pt x="10368" y="31"/>
                    <a:pt x="10203" y="1"/>
                    <a:pt x="10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7" name="Google Shape;90947;p62"/>
            <p:cNvSpPr/>
            <p:nvPr/>
          </p:nvSpPr>
          <p:spPr>
            <a:xfrm>
              <a:off x="7491543" y="1293650"/>
              <a:ext cx="668118" cy="762505"/>
            </a:xfrm>
            <a:custGeom>
              <a:avLst/>
              <a:gdLst/>
              <a:ahLst/>
              <a:cxnLst/>
              <a:rect l="l" t="t" r="r" b="b"/>
              <a:pathLst>
                <a:path w="22991" h="26239" extrusionOk="0">
                  <a:moveTo>
                    <a:pt x="9064" y="1"/>
                  </a:moveTo>
                  <a:cubicBezTo>
                    <a:pt x="7905" y="1"/>
                    <a:pt x="6739" y="457"/>
                    <a:pt x="5620" y="1511"/>
                  </a:cubicBezTo>
                  <a:cubicBezTo>
                    <a:pt x="5048" y="2094"/>
                    <a:pt x="4524" y="2713"/>
                    <a:pt x="4048" y="3380"/>
                  </a:cubicBezTo>
                  <a:cubicBezTo>
                    <a:pt x="2596" y="5332"/>
                    <a:pt x="857" y="8190"/>
                    <a:pt x="262" y="10143"/>
                  </a:cubicBezTo>
                  <a:cubicBezTo>
                    <a:pt x="226" y="10274"/>
                    <a:pt x="191" y="10381"/>
                    <a:pt x="167" y="10500"/>
                  </a:cubicBezTo>
                  <a:cubicBezTo>
                    <a:pt x="95" y="10750"/>
                    <a:pt x="48" y="11012"/>
                    <a:pt x="36" y="11286"/>
                  </a:cubicBezTo>
                  <a:cubicBezTo>
                    <a:pt x="0" y="13738"/>
                    <a:pt x="1524" y="15941"/>
                    <a:pt x="1524" y="15941"/>
                  </a:cubicBezTo>
                  <a:lnTo>
                    <a:pt x="1381" y="16858"/>
                  </a:lnTo>
                  <a:lnTo>
                    <a:pt x="1322" y="17239"/>
                  </a:lnTo>
                  <a:lnTo>
                    <a:pt x="238" y="23966"/>
                  </a:lnTo>
                  <a:cubicBezTo>
                    <a:pt x="673" y="24772"/>
                    <a:pt x="5679" y="26239"/>
                    <a:pt x="11530" y="26239"/>
                  </a:cubicBezTo>
                  <a:cubicBezTo>
                    <a:pt x="12248" y="26239"/>
                    <a:pt x="12979" y="26217"/>
                    <a:pt x="13716" y="26168"/>
                  </a:cubicBezTo>
                  <a:cubicBezTo>
                    <a:pt x="15978" y="26037"/>
                    <a:pt x="18205" y="25609"/>
                    <a:pt x="20360" y="24894"/>
                  </a:cubicBezTo>
                  <a:lnTo>
                    <a:pt x="20741" y="24775"/>
                  </a:lnTo>
                  <a:cubicBezTo>
                    <a:pt x="21515" y="24490"/>
                    <a:pt x="22265" y="24168"/>
                    <a:pt x="22991" y="23787"/>
                  </a:cubicBezTo>
                  <a:cubicBezTo>
                    <a:pt x="22991" y="23787"/>
                    <a:pt x="21622" y="18751"/>
                    <a:pt x="19800" y="13679"/>
                  </a:cubicBezTo>
                  <a:cubicBezTo>
                    <a:pt x="19764" y="13583"/>
                    <a:pt x="19741" y="13488"/>
                    <a:pt x="19693" y="13381"/>
                  </a:cubicBezTo>
                  <a:cubicBezTo>
                    <a:pt x="18693" y="10595"/>
                    <a:pt x="17562" y="7833"/>
                    <a:pt x="16454" y="5916"/>
                  </a:cubicBezTo>
                  <a:cubicBezTo>
                    <a:pt x="15502" y="4189"/>
                    <a:pt x="14228" y="2654"/>
                    <a:pt x="12692" y="1415"/>
                  </a:cubicBezTo>
                  <a:cubicBezTo>
                    <a:pt x="12061" y="915"/>
                    <a:pt x="11359" y="534"/>
                    <a:pt x="10609" y="260"/>
                  </a:cubicBezTo>
                  <a:cubicBezTo>
                    <a:pt x="10098" y="91"/>
                    <a:pt x="9582" y="1"/>
                    <a:pt x="90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8" name="Google Shape;90948;p62"/>
            <p:cNvSpPr/>
            <p:nvPr/>
          </p:nvSpPr>
          <p:spPr>
            <a:xfrm>
              <a:off x="7486690" y="1431707"/>
              <a:ext cx="96915" cy="334626"/>
            </a:xfrm>
            <a:custGeom>
              <a:avLst/>
              <a:gdLst/>
              <a:ahLst/>
              <a:cxnLst/>
              <a:rect l="l" t="t" r="r" b="b"/>
              <a:pathLst>
                <a:path w="3335" h="11515" extrusionOk="0">
                  <a:moveTo>
                    <a:pt x="3285" y="1"/>
                  </a:moveTo>
                  <a:cubicBezTo>
                    <a:pt x="3277" y="1"/>
                    <a:pt x="3269" y="4"/>
                    <a:pt x="3263" y="10"/>
                  </a:cubicBezTo>
                  <a:cubicBezTo>
                    <a:pt x="2810" y="784"/>
                    <a:pt x="2310" y="1486"/>
                    <a:pt x="1846" y="2224"/>
                  </a:cubicBezTo>
                  <a:cubicBezTo>
                    <a:pt x="2036" y="1701"/>
                    <a:pt x="2227" y="1189"/>
                    <a:pt x="2429" y="665"/>
                  </a:cubicBezTo>
                  <a:lnTo>
                    <a:pt x="2429" y="665"/>
                  </a:lnTo>
                  <a:cubicBezTo>
                    <a:pt x="2096" y="1284"/>
                    <a:pt x="1822" y="1939"/>
                    <a:pt x="1620" y="2617"/>
                  </a:cubicBezTo>
                  <a:cubicBezTo>
                    <a:pt x="1274" y="3165"/>
                    <a:pt x="953" y="3748"/>
                    <a:pt x="679" y="4356"/>
                  </a:cubicBezTo>
                  <a:cubicBezTo>
                    <a:pt x="346" y="5070"/>
                    <a:pt x="131" y="5844"/>
                    <a:pt x="48" y="6642"/>
                  </a:cubicBezTo>
                  <a:cubicBezTo>
                    <a:pt x="0" y="7439"/>
                    <a:pt x="108" y="8237"/>
                    <a:pt x="381" y="8987"/>
                  </a:cubicBezTo>
                  <a:cubicBezTo>
                    <a:pt x="703" y="9844"/>
                    <a:pt x="1096" y="10678"/>
                    <a:pt x="1560" y="11476"/>
                  </a:cubicBezTo>
                  <a:cubicBezTo>
                    <a:pt x="1577" y="11503"/>
                    <a:pt x="1602" y="11515"/>
                    <a:pt x="1628" y="11515"/>
                  </a:cubicBezTo>
                  <a:cubicBezTo>
                    <a:pt x="1691" y="11515"/>
                    <a:pt x="1757" y="11445"/>
                    <a:pt x="1715" y="11368"/>
                  </a:cubicBezTo>
                  <a:cubicBezTo>
                    <a:pt x="1060" y="9964"/>
                    <a:pt x="334" y="8487"/>
                    <a:pt x="393" y="6892"/>
                  </a:cubicBezTo>
                  <a:cubicBezTo>
                    <a:pt x="453" y="5284"/>
                    <a:pt x="1203" y="3832"/>
                    <a:pt x="1917" y="2486"/>
                  </a:cubicBezTo>
                  <a:cubicBezTo>
                    <a:pt x="2334" y="1653"/>
                    <a:pt x="2810" y="843"/>
                    <a:pt x="3334" y="69"/>
                  </a:cubicBezTo>
                  <a:cubicBezTo>
                    <a:pt x="3334" y="25"/>
                    <a:pt x="3308" y="1"/>
                    <a:pt x="32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9" name="Google Shape;90949;p62"/>
            <p:cNvSpPr/>
            <p:nvPr/>
          </p:nvSpPr>
          <p:spPr>
            <a:xfrm>
              <a:off x="7624399" y="1126477"/>
              <a:ext cx="153640" cy="285515"/>
            </a:xfrm>
            <a:custGeom>
              <a:avLst/>
              <a:gdLst/>
              <a:ahLst/>
              <a:cxnLst/>
              <a:rect l="l" t="t" r="r" b="b"/>
              <a:pathLst>
                <a:path w="5287" h="9825" extrusionOk="0">
                  <a:moveTo>
                    <a:pt x="4489" y="1"/>
                  </a:moveTo>
                  <a:lnTo>
                    <a:pt x="3917" y="346"/>
                  </a:lnTo>
                  <a:lnTo>
                    <a:pt x="0" y="2942"/>
                  </a:lnTo>
                  <a:lnTo>
                    <a:pt x="798" y="6299"/>
                  </a:lnTo>
                  <a:lnTo>
                    <a:pt x="857" y="6549"/>
                  </a:lnTo>
                  <a:cubicBezTo>
                    <a:pt x="857" y="6549"/>
                    <a:pt x="893" y="9800"/>
                    <a:pt x="1488" y="9823"/>
                  </a:cubicBezTo>
                  <a:cubicBezTo>
                    <a:pt x="1509" y="9824"/>
                    <a:pt x="1529" y="9824"/>
                    <a:pt x="1550" y="9824"/>
                  </a:cubicBezTo>
                  <a:cubicBezTo>
                    <a:pt x="3363" y="9824"/>
                    <a:pt x="5192" y="7235"/>
                    <a:pt x="5275" y="6859"/>
                  </a:cubicBezTo>
                  <a:cubicBezTo>
                    <a:pt x="5286" y="5835"/>
                    <a:pt x="5227" y="4823"/>
                    <a:pt x="5096" y="3811"/>
                  </a:cubicBezTo>
                  <a:cubicBezTo>
                    <a:pt x="5072" y="3680"/>
                    <a:pt x="5048" y="3537"/>
                    <a:pt x="5036" y="3394"/>
                  </a:cubicBezTo>
                  <a:cubicBezTo>
                    <a:pt x="5024" y="3251"/>
                    <a:pt x="5001" y="3156"/>
                    <a:pt x="4977" y="2989"/>
                  </a:cubicBezTo>
                  <a:cubicBezTo>
                    <a:pt x="4953" y="2811"/>
                    <a:pt x="4917" y="2632"/>
                    <a:pt x="4894" y="2453"/>
                  </a:cubicBezTo>
                  <a:cubicBezTo>
                    <a:pt x="4894" y="2394"/>
                    <a:pt x="4882" y="2334"/>
                    <a:pt x="4858" y="2275"/>
                  </a:cubicBezTo>
                  <a:cubicBezTo>
                    <a:pt x="4834" y="2215"/>
                    <a:pt x="4834" y="2156"/>
                    <a:pt x="4834" y="2108"/>
                  </a:cubicBezTo>
                  <a:cubicBezTo>
                    <a:pt x="4632" y="941"/>
                    <a:pt x="4489" y="1"/>
                    <a:pt x="44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0" name="Google Shape;90950;p62"/>
            <p:cNvSpPr/>
            <p:nvPr/>
          </p:nvSpPr>
          <p:spPr>
            <a:xfrm>
              <a:off x="7624399" y="1126826"/>
              <a:ext cx="140476" cy="183078"/>
            </a:xfrm>
            <a:custGeom>
              <a:avLst/>
              <a:gdLst/>
              <a:ahLst/>
              <a:cxnLst/>
              <a:rect l="l" t="t" r="r" b="b"/>
              <a:pathLst>
                <a:path w="4834" h="6300" extrusionOk="0">
                  <a:moveTo>
                    <a:pt x="4489" y="1"/>
                  </a:moveTo>
                  <a:lnTo>
                    <a:pt x="3917" y="334"/>
                  </a:lnTo>
                  <a:lnTo>
                    <a:pt x="0" y="2930"/>
                  </a:lnTo>
                  <a:lnTo>
                    <a:pt x="810" y="6299"/>
                  </a:lnTo>
                  <a:cubicBezTo>
                    <a:pt x="2703" y="5549"/>
                    <a:pt x="4167" y="4013"/>
                    <a:pt x="4834" y="2096"/>
                  </a:cubicBezTo>
                  <a:cubicBezTo>
                    <a:pt x="4643" y="929"/>
                    <a:pt x="4489" y="1"/>
                    <a:pt x="4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1" name="Google Shape;90951;p62"/>
            <p:cNvSpPr/>
            <p:nvPr/>
          </p:nvSpPr>
          <p:spPr>
            <a:xfrm>
              <a:off x="7455191" y="854751"/>
              <a:ext cx="378216" cy="411693"/>
            </a:xfrm>
            <a:custGeom>
              <a:avLst/>
              <a:gdLst/>
              <a:ahLst/>
              <a:cxnLst/>
              <a:rect l="l" t="t" r="r" b="b"/>
              <a:pathLst>
                <a:path w="13015" h="14167" extrusionOk="0">
                  <a:moveTo>
                    <a:pt x="6668" y="0"/>
                  </a:moveTo>
                  <a:cubicBezTo>
                    <a:pt x="4276" y="0"/>
                    <a:pt x="1691" y="1552"/>
                    <a:pt x="918" y="6673"/>
                  </a:cubicBezTo>
                  <a:cubicBezTo>
                    <a:pt x="1" y="12662"/>
                    <a:pt x="3489" y="13888"/>
                    <a:pt x="4787" y="14079"/>
                  </a:cubicBezTo>
                  <a:cubicBezTo>
                    <a:pt x="5034" y="14116"/>
                    <a:pt x="5408" y="14166"/>
                    <a:pt x="5859" y="14166"/>
                  </a:cubicBezTo>
                  <a:cubicBezTo>
                    <a:pt x="7540" y="14166"/>
                    <a:pt x="10289" y="13471"/>
                    <a:pt x="11490" y="8852"/>
                  </a:cubicBezTo>
                  <a:cubicBezTo>
                    <a:pt x="13014" y="2994"/>
                    <a:pt x="10514" y="660"/>
                    <a:pt x="7859" y="124"/>
                  </a:cubicBezTo>
                  <a:cubicBezTo>
                    <a:pt x="7474" y="45"/>
                    <a:pt x="7074" y="0"/>
                    <a:pt x="66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2" name="Google Shape;90952;p62"/>
            <p:cNvSpPr/>
            <p:nvPr/>
          </p:nvSpPr>
          <p:spPr>
            <a:xfrm>
              <a:off x="7501655" y="1019484"/>
              <a:ext cx="35221" cy="18482"/>
            </a:xfrm>
            <a:custGeom>
              <a:avLst/>
              <a:gdLst/>
              <a:ahLst/>
              <a:cxnLst/>
              <a:rect l="l" t="t" r="r" b="b"/>
              <a:pathLst>
                <a:path w="1212" h="636" extrusionOk="0">
                  <a:moveTo>
                    <a:pt x="759" y="1"/>
                  </a:moveTo>
                  <a:cubicBezTo>
                    <a:pt x="720" y="1"/>
                    <a:pt x="680" y="6"/>
                    <a:pt x="640" y="16"/>
                  </a:cubicBezTo>
                  <a:cubicBezTo>
                    <a:pt x="438" y="28"/>
                    <a:pt x="259" y="111"/>
                    <a:pt x="116" y="254"/>
                  </a:cubicBezTo>
                  <a:cubicBezTo>
                    <a:pt x="0" y="405"/>
                    <a:pt x="111" y="635"/>
                    <a:pt x="304" y="635"/>
                  </a:cubicBezTo>
                  <a:cubicBezTo>
                    <a:pt x="309" y="635"/>
                    <a:pt x="314" y="635"/>
                    <a:pt x="319" y="635"/>
                  </a:cubicBezTo>
                  <a:cubicBezTo>
                    <a:pt x="462" y="623"/>
                    <a:pt x="605" y="599"/>
                    <a:pt x="736" y="575"/>
                  </a:cubicBezTo>
                  <a:cubicBezTo>
                    <a:pt x="890" y="575"/>
                    <a:pt x="1033" y="528"/>
                    <a:pt x="1152" y="444"/>
                  </a:cubicBezTo>
                  <a:cubicBezTo>
                    <a:pt x="1212" y="361"/>
                    <a:pt x="1212" y="254"/>
                    <a:pt x="1152" y="182"/>
                  </a:cubicBezTo>
                  <a:cubicBezTo>
                    <a:pt x="1049" y="69"/>
                    <a:pt x="908" y="1"/>
                    <a:pt x="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3" name="Google Shape;90953;p62"/>
            <p:cNvSpPr/>
            <p:nvPr/>
          </p:nvSpPr>
          <p:spPr>
            <a:xfrm>
              <a:off x="7608126" y="1021547"/>
              <a:ext cx="34407" cy="20662"/>
            </a:xfrm>
            <a:custGeom>
              <a:avLst/>
              <a:gdLst/>
              <a:ahLst/>
              <a:cxnLst/>
              <a:rect l="l" t="t" r="r" b="b"/>
              <a:pathLst>
                <a:path w="1184" h="711" extrusionOk="0">
                  <a:moveTo>
                    <a:pt x="414" y="0"/>
                  </a:moveTo>
                  <a:cubicBezTo>
                    <a:pt x="293" y="0"/>
                    <a:pt x="174" y="40"/>
                    <a:pt x="84" y="123"/>
                  </a:cubicBezTo>
                  <a:cubicBezTo>
                    <a:pt x="12" y="195"/>
                    <a:pt x="0" y="302"/>
                    <a:pt x="60" y="385"/>
                  </a:cubicBezTo>
                  <a:cubicBezTo>
                    <a:pt x="155" y="492"/>
                    <a:pt x="298" y="564"/>
                    <a:pt x="441" y="588"/>
                  </a:cubicBezTo>
                  <a:cubicBezTo>
                    <a:pt x="572" y="623"/>
                    <a:pt x="703" y="671"/>
                    <a:pt x="846" y="707"/>
                  </a:cubicBezTo>
                  <a:cubicBezTo>
                    <a:pt x="860" y="709"/>
                    <a:pt x="874" y="711"/>
                    <a:pt x="888" y="711"/>
                  </a:cubicBezTo>
                  <a:cubicBezTo>
                    <a:pt x="1058" y="711"/>
                    <a:pt x="1183" y="516"/>
                    <a:pt x="1084" y="361"/>
                  </a:cubicBezTo>
                  <a:cubicBezTo>
                    <a:pt x="977" y="195"/>
                    <a:pt x="810" y="87"/>
                    <a:pt x="620" y="40"/>
                  </a:cubicBezTo>
                  <a:cubicBezTo>
                    <a:pt x="554" y="14"/>
                    <a:pt x="484" y="0"/>
                    <a:pt x="4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4" name="Google Shape;90954;p62"/>
            <p:cNvSpPr/>
            <p:nvPr/>
          </p:nvSpPr>
          <p:spPr>
            <a:xfrm>
              <a:off x="7600512" y="1073562"/>
              <a:ext cx="13164" cy="32547"/>
            </a:xfrm>
            <a:custGeom>
              <a:avLst/>
              <a:gdLst/>
              <a:ahLst/>
              <a:cxnLst/>
              <a:rect l="l" t="t" r="r" b="b"/>
              <a:pathLst>
                <a:path w="453" h="1120" extrusionOk="0">
                  <a:moveTo>
                    <a:pt x="120" y="0"/>
                  </a:moveTo>
                  <a:cubicBezTo>
                    <a:pt x="1" y="381"/>
                    <a:pt x="1" y="1012"/>
                    <a:pt x="453" y="1119"/>
                  </a:cubicBezTo>
                  <a:lnTo>
                    <a:pt x="453" y="1107"/>
                  </a:lnTo>
                  <a:cubicBezTo>
                    <a:pt x="96" y="929"/>
                    <a:pt x="96" y="453"/>
                    <a:pt x="155" y="36"/>
                  </a:cubicBezTo>
                  <a:cubicBezTo>
                    <a:pt x="155" y="24"/>
                    <a:pt x="120" y="0"/>
                    <a:pt x="1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5" name="Google Shape;90955;p62"/>
            <p:cNvSpPr/>
            <p:nvPr/>
          </p:nvSpPr>
          <p:spPr>
            <a:xfrm>
              <a:off x="7597200" y="1062112"/>
              <a:ext cx="38301" cy="39144"/>
            </a:xfrm>
            <a:custGeom>
              <a:avLst/>
              <a:gdLst/>
              <a:ahLst/>
              <a:cxnLst/>
              <a:rect l="l" t="t" r="r" b="b"/>
              <a:pathLst>
                <a:path w="1318" h="1347" extrusionOk="0">
                  <a:moveTo>
                    <a:pt x="636" y="1"/>
                  </a:moveTo>
                  <a:cubicBezTo>
                    <a:pt x="89" y="1"/>
                    <a:pt x="1" y="1335"/>
                    <a:pt x="603" y="1347"/>
                  </a:cubicBezTo>
                  <a:cubicBezTo>
                    <a:pt x="1222" y="1347"/>
                    <a:pt x="1317" y="1"/>
                    <a:pt x="650" y="1"/>
                  </a:cubicBezTo>
                  <a:cubicBezTo>
                    <a:pt x="645" y="1"/>
                    <a:pt x="641" y="1"/>
                    <a:pt x="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6" name="Google Shape;90956;p62"/>
            <p:cNvSpPr/>
            <p:nvPr/>
          </p:nvSpPr>
          <p:spPr>
            <a:xfrm>
              <a:off x="7620999" y="1064582"/>
              <a:ext cx="25224" cy="15954"/>
            </a:xfrm>
            <a:custGeom>
              <a:avLst/>
              <a:gdLst/>
              <a:ahLst/>
              <a:cxnLst/>
              <a:rect l="l" t="t" r="r" b="b"/>
              <a:pathLst>
                <a:path w="868" h="549" extrusionOk="0">
                  <a:moveTo>
                    <a:pt x="52" y="0"/>
                  </a:moveTo>
                  <a:cubicBezTo>
                    <a:pt x="20" y="0"/>
                    <a:pt x="1" y="43"/>
                    <a:pt x="10" y="71"/>
                  </a:cubicBezTo>
                  <a:cubicBezTo>
                    <a:pt x="44" y="321"/>
                    <a:pt x="175" y="549"/>
                    <a:pt x="425" y="549"/>
                  </a:cubicBezTo>
                  <a:cubicBezTo>
                    <a:pt x="437" y="549"/>
                    <a:pt x="450" y="548"/>
                    <a:pt x="462" y="547"/>
                  </a:cubicBezTo>
                  <a:cubicBezTo>
                    <a:pt x="736" y="535"/>
                    <a:pt x="867" y="273"/>
                    <a:pt x="867" y="23"/>
                  </a:cubicBezTo>
                  <a:lnTo>
                    <a:pt x="843" y="23"/>
                  </a:lnTo>
                  <a:cubicBezTo>
                    <a:pt x="745" y="133"/>
                    <a:pt x="606" y="252"/>
                    <a:pt x="473" y="252"/>
                  </a:cubicBezTo>
                  <a:cubicBezTo>
                    <a:pt x="462" y="252"/>
                    <a:pt x="450" y="251"/>
                    <a:pt x="439" y="250"/>
                  </a:cubicBezTo>
                  <a:cubicBezTo>
                    <a:pt x="308" y="238"/>
                    <a:pt x="200" y="95"/>
                    <a:pt x="81" y="11"/>
                  </a:cubicBezTo>
                  <a:cubicBezTo>
                    <a:pt x="71" y="4"/>
                    <a:pt x="61" y="0"/>
                    <a:pt x="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7" name="Google Shape;90957;p62"/>
            <p:cNvSpPr/>
            <p:nvPr/>
          </p:nvSpPr>
          <p:spPr>
            <a:xfrm>
              <a:off x="7519207" y="1064553"/>
              <a:ext cx="16303" cy="30833"/>
            </a:xfrm>
            <a:custGeom>
              <a:avLst/>
              <a:gdLst/>
              <a:ahLst/>
              <a:cxnLst/>
              <a:rect l="l" t="t" r="r" b="b"/>
              <a:pathLst>
                <a:path w="561" h="1061" extrusionOk="0">
                  <a:moveTo>
                    <a:pt x="513" y="1"/>
                  </a:moveTo>
                  <a:cubicBezTo>
                    <a:pt x="489" y="1"/>
                    <a:pt x="477" y="12"/>
                    <a:pt x="477" y="36"/>
                  </a:cubicBezTo>
                  <a:cubicBezTo>
                    <a:pt x="477" y="49"/>
                    <a:pt x="477" y="61"/>
                    <a:pt x="477" y="73"/>
                  </a:cubicBezTo>
                  <a:lnTo>
                    <a:pt x="477" y="73"/>
                  </a:lnTo>
                  <a:lnTo>
                    <a:pt x="513" y="1"/>
                  </a:lnTo>
                  <a:lnTo>
                    <a:pt x="513" y="1"/>
                  </a:lnTo>
                  <a:cubicBezTo>
                    <a:pt x="513" y="1"/>
                    <a:pt x="513" y="1"/>
                    <a:pt x="513" y="1"/>
                  </a:cubicBezTo>
                  <a:close/>
                  <a:moveTo>
                    <a:pt x="513" y="1"/>
                  </a:moveTo>
                  <a:lnTo>
                    <a:pt x="476" y="75"/>
                  </a:lnTo>
                  <a:lnTo>
                    <a:pt x="476" y="75"/>
                  </a:lnTo>
                  <a:cubicBezTo>
                    <a:pt x="471" y="467"/>
                    <a:pt x="372" y="921"/>
                    <a:pt x="14" y="1032"/>
                  </a:cubicBezTo>
                  <a:lnTo>
                    <a:pt x="14" y="1032"/>
                  </a:lnTo>
                  <a:lnTo>
                    <a:pt x="476" y="75"/>
                  </a:lnTo>
                  <a:lnTo>
                    <a:pt x="476" y="75"/>
                  </a:lnTo>
                  <a:cubicBezTo>
                    <a:pt x="477" y="74"/>
                    <a:pt x="477" y="74"/>
                    <a:pt x="477" y="73"/>
                  </a:cubicBezTo>
                  <a:lnTo>
                    <a:pt x="477" y="73"/>
                  </a:lnTo>
                  <a:lnTo>
                    <a:pt x="1" y="1036"/>
                  </a:lnTo>
                  <a:cubicBezTo>
                    <a:pt x="5" y="1035"/>
                    <a:pt x="10" y="1034"/>
                    <a:pt x="14" y="1032"/>
                  </a:cubicBezTo>
                  <a:lnTo>
                    <a:pt x="14" y="1032"/>
                  </a:lnTo>
                  <a:lnTo>
                    <a:pt x="1" y="1060"/>
                  </a:lnTo>
                  <a:cubicBezTo>
                    <a:pt x="465" y="1024"/>
                    <a:pt x="560" y="393"/>
                    <a:pt x="5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8" name="Google Shape;90958;p62"/>
            <p:cNvSpPr/>
            <p:nvPr/>
          </p:nvSpPr>
          <p:spPr>
            <a:xfrm>
              <a:off x="7501743" y="1051303"/>
              <a:ext cx="37778" cy="38650"/>
            </a:xfrm>
            <a:custGeom>
              <a:avLst/>
              <a:gdLst/>
              <a:ahLst/>
              <a:cxnLst/>
              <a:rect l="l" t="t" r="r" b="b"/>
              <a:pathLst>
                <a:path w="1300" h="1330" extrusionOk="0">
                  <a:moveTo>
                    <a:pt x="709" y="0"/>
                  </a:moveTo>
                  <a:cubicBezTo>
                    <a:pt x="95" y="0"/>
                    <a:pt x="1" y="1245"/>
                    <a:pt x="590" y="1326"/>
                  </a:cubicBezTo>
                  <a:cubicBezTo>
                    <a:pt x="608" y="1328"/>
                    <a:pt x="626" y="1329"/>
                    <a:pt x="644" y="1329"/>
                  </a:cubicBezTo>
                  <a:cubicBezTo>
                    <a:pt x="1204" y="1329"/>
                    <a:pt x="1299" y="85"/>
                    <a:pt x="768" y="4"/>
                  </a:cubicBezTo>
                  <a:cubicBezTo>
                    <a:pt x="748" y="2"/>
                    <a:pt x="728" y="0"/>
                    <a:pt x="7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9" name="Google Shape;90959;p62"/>
            <p:cNvSpPr/>
            <p:nvPr/>
          </p:nvSpPr>
          <p:spPr>
            <a:xfrm>
              <a:off x="7494652" y="1049675"/>
              <a:ext cx="23161" cy="17756"/>
            </a:xfrm>
            <a:custGeom>
              <a:avLst/>
              <a:gdLst/>
              <a:ahLst/>
              <a:cxnLst/>
              <a:rect l="l" t="t" r="r" b="b"/>
              <a:pathLst>
                <a:path w="797" h="611" extrusionOk="0">
                  <a:moveTo>
                    <a:pt x="36" y="1"/>
                  </a:moveTo>
                  <a:cubicBezTo>
                    <a:pt x="0" y="251"/>
                    <a:pt x="60" y="524"/>
                    <a:pt x="298" y="596"/>
                  </a:cubicBezTo>
                  <a:cubicBezTo>
                    <a:pt x="329" y="606"/>
                    <a:pt x="359" y="610"/>
                    <a:pt x="388" y="610"/>
                  </a:cubicBezTo>
                  <a:cubicBezTo>
                    <a:pt x="566" y="610"/>
                    <a:pt x="694" y="430"/>
                    <a:pt x="786" y="215"/>
                  </a:cubicBezTo>
                  <a:cubicBezTo>
                    <a:pt x="796" y="174"/>
                    <a:pt x="780" y="115"/>
                    <a:pt x="745" y="115"/>
                  </a:cubicBezTo>
                  <a:cubicBezTo>
                    <a:pt x="739" y="115"/>
                    <a:pt x="733" y="116"/>
                    <a:pt x="726" y="120"/>
                  </a:cubicBezTo>
                  <a:cubicBezTo>
                    <a:pt x="607" y="179"/>
                    <a:pt x="500" y="298"/>
                    <a:pt x="369" y="298"/>
                  </a:cubicBezTo>
                  <a:cubicBezTo>
                    <a:pt x="250" y="298"/>
                    <a:pt x="131" y="143"/>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0" name="Google Shape;90960;p62"/>
            <p:cNvSpPr/>
            <p:nvPr/>
          </p:nvSpPr>
          <p:spPr>
            <a:xfrm>
              <a:off x="7570059" y="1175470"/>
              <a:ext cx="25282" cy="11362"/>
            </a:xfrm>
            <a:custGeom>
              <a:avLst/>
              <a:gdLst/>
              <a:ahLst/>
              <a:cxnLst/>
              <a:rect l="l" t="t" r="r" b="b"/>
              <a:pathLst>
                <a:path w="870" h="391" extrusionOk="0">
                  <a:moveTo>
                    <a:pt x="834" y="1"/>
                  </a:moveTo>
                  <a:cubicBezTo>
                    <a:pt x="830" y="1"/>
                    <a:pt x="825" y="2"/>
                    <a:pt x="822" y="5"/>
                  </a:cubicBezTo>
                  <a:cubicBezTo>
                    <a:pt x="715" y="101"/>
                    <a:pt x="620" y="232"/>
                    <a:pt x="465" y="244"/>
                  </a:cubicBezTo>
                  <a:cubicBezTo>
                    <a:pt x="310" y="232"/>
                    <a:pt x="156" y="196"/>
                    <a:pt x="25" y="124"/>
                  </a:cubicBezTo>
                  <a:cubicBezTo>
                    <a:pt x="25" y="124"/>
                    <a:pt x="1" y="124"/>
                    <a:pt x="25" y="148"/>
                  </a:cubicBezTo>
                  <a:cubicBezTo>
                    <a:pt x="121" y="298"/>
                    <a:pt x="294" y="390"/>
                    <a:pt x="475" y="390"/>
                  </a:cubicBezTo>
                  <a:cubicBezTo>
                    <a:pt x="495" y="390"/>
                    <a:pt x="516" y="389"/>
                    <a:pt x="537" y="386"/>
                  </a:cubicBezTo>
                  <a:cubicBezTo>
                    <a:pt x="715" y="339"/>
                    <a:pt x="846" y="196"/>
                    <a:pt x="870" y="29"/>
                  </a:cubicBezTo>
                  <a:cubicBezTo>
                    <a:pt x="861" y="12"/>
                    <a:pt x="846" y="1"/>
                    <a:pt x="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1" name="Google Shape;90961;p62"/>
            <p:cNvSpPr/>
            <p:nvPr/>
          </p:nvSpPr>
          <p:spPr>
            <a:xfrm>
              <a:off x="7526471" y="1011958"/>
              <a:ext cx="61811" cy="145242"/>
            </a:xfrm>
            <a:custGeom>
              <a:avLst/>
              <a:gdLst/>
              <a:ahLst/>
              <a:cxnLst/>
              <a:rect l="l" t="t" r="r" b="b"/>
              <a:pathLst>
                <a:path w="2127" h="4998" extrusionOk="0">
                  <a:moveTo>
                    <a:pt x="1191" y="1"/>
                  </a:moveTo>
                  <a:cubicBezTo>
                    <a:pt x="1167" y="1"/>
                    <a:pt x="1155" y="13"/>
                    <a:pt x="1155" y="25"/>
                  </a:cubicBezTo>
                  <a:cubicBezTo>
                    <a:pt x="632" y="1322"/>
                    <a:pt x="251" y="2668"/>
                    <a:pt x="12" y="4037"/>
                  </a:cubicBezTo>
                  <a:cubicBezTo>
                    <a:pt x="1" y="4100"/>
                    <a:pt x="61" y="4123"/>
                    <a:pt x="152" y="4123"/>
                  </a:cubicBezTo>
                  <a:cubicBezTo>
                    <a:pt x="334" y="4123"/>
                    <a:pt x="636" y="4033"/>
                    <a:pt x="715" y="4001"/>
                  </a:cubicBezTo>
                  <a:lnTo>
                    <a:pt x="715" y="4001"/>
                  </a:lnTo>
                  <a:cubicBezTo>
                    <a:pt x="715" y="4001"/>
                    <a:pt x="584" y="4609"/>
                    <a:pt x="560" y="4894"/>
                  </a:cubicBezTo>
                  <a:cubicBezTo>
                    <a:pt x="560" y="4918"/>
                    <a:pt x="632" y="4942"/>
                    <a:pt x="727" y="4954"/>
                  </a:cubicBezTo>
                  <a:cubicBezTo>
                    <a:pt x="840" y="4984"/>
                    <a:pt x="956" y="4998"/>
                    <a:pt x="1071" y="4998"/>
                  </a:cubicBezTo>
                  <a:cubicBezTo>
                    <a:pt x="1461" y="4998"/>
                    <a:pt x="1841" y="4831"/>
                    <a:pt x="2108" y="4537"/>
                  </a:cubicBezTo>
                  <a:cubicBezTo>
                    <a:pt x="2126" y="4519"/>
                    <a:pt x="2116" y="4493"/>
                    <a:pt x="2095" y="4493"/>
                  </a:cubicBezTo>
                  <a:cubicBezTo>
                    <a:pt x="2088" y="4493"/>
                    <a:pt x="2081" y="4496"/>
                    <a:pt x="2072" y="4501"/>
                  </a:cubicBezTo>
                  <a:cubicBezTo>
                    <a:pt x="1746" y="4679"/>
                    <a:pt x="1378" y="4775"/>
                    <a:pt x="1010" y="4775"/>
                  </a:cubicBezTo>
                  <a:cubicBezTo>
                    <a:pt x="936" y="4775"/>
                    <a:pt x="861" y="4771"/>
                    <a:pt x="786" y="4763"/>
                  </a:cubicBezTo>
                  <a:cubicBezTo>
                    <a:pt x="786" y="4680"/>
                    <a:pt x="1048" y="3727"/>
                    <a:pt x="1001" y="3716"/>
                  </a:cubicBezTo>
                  <a:cubicBezTo>
                    <a:pt x="774" y="3716"/>
                    <a:pt x="548" y="3751"/>
                    <a:pt x="322" y="3811"/>
                  </a:cubicBezTo>
                  <a:cubicBezTo>
                    <a:pt x="572" y="2549"/>
                    <a:pt x="1013" y="1322"/>
                    <a:pt x="1227" y="48"/>
                  </a:cubicBezTo>
                  <a:cubicBezTo>
                    <a:pt x="1227" y="25"/>
                    <a:pt x="1203" y="1"/>
                    <a:pt x="11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2" name="Google Shape;90962;p62"/>
            <p:cNvSpPr/>
            <p:nvPr/>
          </p:nvSpPr>
          <p:spPr>
            <a:xfrm>
              <a:off x="7488405" y="842285"/>
              <a:ext cx="365400" cy="279412"/>
            </a:xfrm>
            <a:custGeom>
              <a:avLst/>
              <a:gdLst/>
              <a:ahLst/>
              <a:cxnLst/>
              <a:rect l="l" t="t" r="r" b="b"/>
              <a:pathLst>
                <a:path w="12574" h="9615" extrusionOk="0">
                  <a:moveTo>
                    <a:pt x="6011" y="0"/>
                  </a:moveTo>
                  <a:cubicBezTo>
                    <a:pt x="5592" y="0"/>
                    <a:pt x="5169" y="49"/>
                    <a:pt x="4751" y="149"/>
                  </a:cubicBezTo>
                  <a:cubicBezTo>
                    <a:pt x="4609" y="133"/>
                    <a:pt x="4466" y="125"/>
                    <a:pt x="4325" y="125"/>
                  </a:cubicBezTo>
                  <a:cubicBezTo>
                    <a:pt x="3098" y="125"/>
                    <a:pt x="1943" y="717"/>
                    <a:pt x="1227" y="1720"/>
                  </a:cubicBezTo>
                  <a:cubicBezTo>
                    <a:pt x="1" y="3292"/>
                    <a:pt x="25" y="5661"/>
                    <a:pt x="25" y="5661"/>
                  </a:cubicBezTo>
                  <a:cubicBezTo>
                    <a:pt x="394" y="4733"/>
                    <a:pt x="977" y="3899"/>
                    <a:pt x="1715" y="3220"/>
                  </a:cubicBezTo>
                  <a:cubicBezTo>
                    <a:pt x="1715" y="3220"/>
                    <a:pt x="2894" y="6173"/>
                    <a:pt x="6752" y="6899"/>
                  </a:cubicBezTo>
                  <a:cubicBezTo>
                    <a:pt x="6585" y="6447"/>
                    <a:pt x="6287" y="5542"/>
                    <a:pt x="6252" y="5411"/>
                  </a:cubicBezTo>
                  <a:lnTo>
                    <a:pt x="6252" y="5411"/>
                  </a:lnTo>
                  <a:cubicBezTo>
                    <a:pt x="6930" y="6352"/>
                    <a:pt x="7847" y="7102"/>
                    <a:pt x="8907" y="7566"/>
                  </a:cubicBezTo>
                  <a:cubicBezTo>
                    <a:pt x="8978" y="8447"/>
                    <a:pt x="9514" y="9221"/>
                    <a:pt x="10312" y="9614"/>
                  </a:cubicBezTo>
                  <a:cubicBezTo>
                    <a:pt x="10312" y="9614"/>
                    <a:pt x="12574" y="4530"/>
                    <a:pt x="10074" y="1815"/>
                  </a:cubicBezTo>
                  <a:cubicBezTo>
                    <a:pt x="9027" y="647"/>
                    <a:pt x="7540" y="0"/>
                    <a:pt x="60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3" name="Google Shape;90963;p62"/>
            <p:cNvSpPr/>
            <p:nvPr/>
          </p:nvSpPr>
          <p:spPr>
            <a:xfrm>
              <a:off x="7534433" y="918215"/>
              <a:ext cx="122866" cy="127341"/>
            </a:xfrm>
            <a:custGeom>
              <a:avLst/>
              <a:gdLst/>
              <a:ahLst/>
              <a:cxnLst/>
              <a:rect l="l" t="t" r="r" b="b"/>
              <a:pathLst>
                <a:path w="4228" h="4382" extrusionOk="0">
                  <a:moveTo>
                    <a:pt x="30" y="0"/>
                  </a:moveTo>
                  <a:cubicBezTo>
                    <a:pt x="15" y="0"/>
                    <a:pt x="0" y="12"/>
                    <a:pt x="0" y="36"/>
                  </a:cubicBezTo>
                  <a:cubicBezTo>
                    <a:pt x="12" y="548"/>
                    <a:pt x="119" y="1072"/>
                    <a:pt x="298" y="1560"/>
                  </a:cubicBezTo>
                  <a:cubicBezTo>
                    <a:pt x="500" y="2036"/>
                    <a:pt x="798" y="2465"/>
                    <a:pt x="1155" y="2834"/>
                  </a:cubicBezTo>
                  <a:cubicBezTo>
                    <a:pt x="1477" y="3167"/>
                    <a:pt x="1846" y="3441"/>
                    <a:pt x="2239" y="3667"/>
                  </a:cubicBezTo>
                  <a:lnTo>
                    <a:pt x="2251" y="3643"/>
                  </a:lnTo>
                  <a:cubicBezTo>
                    <a:pt x="2870" y="3989"/>
                    <a:pt x="3537" y="4239"/>
                    <a:pt x="4227" y="4382"/>
                  </a:cubicBezTo>
                  <a:cubicBezTo>
                    <a:pt x="3144" y="4084"/>
                    <a:pt x="2167" y="3477"/>
                    <a:pt x="1405" y="2643"/>
                  </a:cubicBezTo>
                  <a:cubicBezTo>
                    <a:pt x="1072" y="2298"/>
                    <a:pt x="798" y="1917"/>
                    <a:pt x="572" y="1500"/>
                  </a:cubicBezTo>
                  <a:cubicBezTo>
                    <a:pt x="310" y="1048"/>
                    <a:pt x="131" y="548"/>
                    <a:pt x="60" y="36"/>
                  </a:cubicBezTo>
                  <a:cubicBezTo>
                    <a:pt x="60" y="12"/>
                    <a:pt x="45" y="0"/>
                    <a:pt x="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4" name="Google Shape;90964;p62"/>
            <p:cNvSpPr/>
            <p:nvPr/>
          </p:nvSpPr>
          <p:spPr>
            <a:xfrm>
              <a:off x="7746502" y="1081146"/>
              <a:ext cx="102814" cy="106679"/>
            </a:xfrm>
            <a:custGeom>
              <a:avLst/>
              <a:gdLst/>
              <a:ahLst/>
              <a:cxnLst/>
              <a:rect l="l" t="t" r="r" b="b"/>
              <a:pathLst>
                <a:path w="3538" h="3671" extrusionOk="0">
                  <a:moveTo>
                    <a:pt x="2372" y="1"/>
                  </a:moveTo>
                  <a:cubicBezTo>
                    <a:pt x="1539" y="1"/>
                    <a:pt x="441" y="1370"/>
                    <a:pt x="441" y="1370"/>
                  </a:cubicBezTo>
                  <a:lnTo>
                    <a:pt x="1" y="2966"/>
                  </a:lnTo>
                  <a:lnTo>
                    <a:pt x="13" y="3013"/>
                  </a:lnTo>
                  <a:cubicBezTo>
                    <a:pt x="171" y="3422"/>
                    <a:pt x="567" y="3671"/>
                    <a:pt x="982" y="3671"/>
                  </a:cubicBezTo>
                  <a:cubicBezTo>
                    <a:pt x="1100" y="3671"/>
                    <a:pt x="1219" y="3651"/>
                    <a:pt x="1334" y="3609"/>
                  </a:cubicBezTo>
                  <a:cubicBezTo>
                    <a:pt x="2370" y="3287"/>
                    <a:pt x="3537" y="620"/>
                    <a:pt x="2716" y="96"/>
                  </a:cubicBezTo>
                  <a:cubicBezTo>
                    <a:pt x="2610" y="30"/>
                    <a:pt x="2494" y="1"/>
                    <a:pt x="23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5" name="Google Shape;90965;p62"/>
            <p:cNvSpPr/>
            <p:nvPr/>
          </p:nvSpPr>
          <p:spPr>
            <a:xfrm>
              <a:off x="7761613" y="1106078"/>
              <a:ext cx="53441" cy="64746"/>
            </a:xfrm>
            <a:custGeom>
              <a:avLst/>
              <a:gdLst/>
              <a:ahLst/>
              <a:cxnLst/>
              <a:rect l="l" t="t" r="r" b="b"/>
              <a:pathLst>
                <a:path w="1839" h="2228" extrusionOk="0">
                  <a:moveTo>
                    <a:pt x="1838" y="0"/>
                  </a:moveTo>
                  <a:cubicBezTo>
                    <a:pt x="862" y="36"/>
                    <a:pt x="88" y="1239"/>
                    <a:pt x="17" y="2155"/>
                  </a:cubicBezTo>
                  <a:cubicBezTo>
                    <a:pt x="0" y="2189"/>
                    <a:pt x="48" y="2228"/>
                    <a:pt x="90" y="2228"/>
                  </a:cubicBezTo>
                  <a:cubicBezTo>
                    <a:pt x="108" y="2228"/>
                    <a:pt x="125" y="2221"/>
                    <a:pt x="136" y="2203"/>
                  </a:cubicBezTo>
                  <a:cubicBezTo>
                    <a:pt x="243" y="2012"/>
                    <a:pt x="374" y="1834"/>
                    <a:pt x="517" y="1667"/>
                  </a:cubicBezTo>
                  <a:cubicBezTo>
                    <a:pt x="639" y="1528"/>
                    <a:pt x="813" y="1451"/>
                    <a:pt x="990" y="1451"/>
                  </a:cubicBezTo>
                  <a:cubicBezTo>
                    <a:pt x="1071" y="1451"/>
                    <a:pt x="1153" y="1467"/>
                    <a:pt x="1231" y="1500"/>
                  </a:cubicBezTo>
                  <a:cubicBezTo>
                    <a:pt x="1243" y="1500"/>
                    <a:pt x="1243" y="1453"/>
                    <a:pt x="1243" y="1453"/>
                  </a:cubicBezTo>
                  <a:cubicBezTo>
                    <a:pt x="1231" y="1441"/>
                    <a:pt x="1207" y="1417"/>
                    <a:pt x="1172" y="1405"/>
                  </a:cubicBezTo>
                  <a:cubicBezTo>
                    <a:pt x="1077" y="1338"/>
                    <a:pt x="968" y="1306"/>
                    <a:pt x="859" y="1306"/>
                  </a:cubicBezTo>
                  <a:cubicBezTo>
                    <a:pt x="679" y="1306"/>
                    <a:pt x="501" y="1392"/>
                    <a:pt x="398" y="1548"/>
                  </a:cubicBezTo>
                  <a:cubicBezTo>
                    <a:pt x="683" y="893"/>
                    <a:pt x="1112" y="262"/>
                    <a:pt x="1838" y="24"/>
                  </a:cubicBezTo>
                  <a:lnTo>
                    <a:pt x="18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6" name="Google Shape;90966;p62"/>
            <p:cNvSpPr/>
            <p:nvPr/>
          </p:nvSpPr>
          <p:spPr>
            <a:xfrm>
              <a:off x="7594091" y="1341713"/>
              <a:ext cx="576173" cy="753991"/>
            </a:xfrm>
            <a:custGeom>
              <a:avLst/>
              <a:gdLst/>
              <a:ahLst/>
              <a:cxnLst/>
              <a:rect l="l" t="t" r="r" b="b"/>
              <a:pathLst>
                <a:path w="19827" h="25946" extrusionOk="0">
                  <a:moveTo>
                    <a:pt x="8735" y="0"/>
                  </a:moveTo>
                  <a:cubicBezTo>
                    <a:pt x="8030" y="0"/>
                    <a:pt x="7689" y="962"/>
                    <a:pt x="8306" y="3857"/>
                  </a:cubicBezTo>
                  <a:cubicBezTo>
                    <a:pt x="9384" y="8901"/>
                    <a:pt x="10848" y="11859"/>
                    <a:pt x="10678" y="11859"/>
                  </a:cubicBezTo>
                  <a:cubicBezTo>
                    <a:pt x="10672" y="11859"/>
                    <a:pt x="10663" y="11855"/>
                    <a:pt x="10651" y="11846"/>
                  </a:cubicBezTo>
                  <a:cubicBezTo>
                    <a:pt x="9997" y="11382"/>
                    <a:pt x="9592" y="10644"/>
                    <a:pt x="8901" y="9382"/>
                  </a:cubicBezTo>
                  <a:cubicBezTo>
                    <a:pt x="8849" y="9286"/>
                    <a:pt x="8753" y="9241"/>
                    <a:pt x="8619" y="9241"/>
                  </a:cubicBezTo>
                  <a:cubicBezTo>
                    <a:pt x="7008" y="9241"/>
                    <a:pt x="0" y="15712"/>
                    <a:pt x="781" y="16680"/>
                  </a:cubicBezTo>
                  <a:cubicBezTo>
                    <a:pt x="3162" y="19609"/>
                    <a:pt x="9115" y="23979"/>
                    <a:pt x="13330" y="25812"/>
                  </a:cubicBezTo>
                  <a:cubicBezTo>
                    <a:pt x="13540" y="25903"/>
                    <a:pt x="13790" y="25945"/>
                    <a:pt x="14067" y="25945"/>
                  </a:cubicBezTo>
                  <a:cubicBezTo>
                    <a:pt x="16158" y="25945"/>
                    <a:pt x="19826" y="23531"/>
                    <a:pt x="19700" y="21062"/>
                  </a:cubicBezTo>
                  <a:cubicBezTo>
                    <a:pt x="19379" y="15347"/>
                    <a:pt x="15783" y="8119"/>
                    <a:pt x="12342" y="3155"/>
                  </a:cubicBezTo>
                  <a:cubicBezTo>
                    <a:pt x="11605" y="2084"/>
                    <a:pt x="9774" y="0"/>
                    <a:pt x="8735"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7" name="Google Shape;90967;p62"/>
            <p:cNvSpPr/>
            <p:nvPr/>
          </p:nvSpPr>
          <p:spPr>
            <a:xfrm>
              <a:off x="7578370" y="1186686"/>
              <a:ext cx="100722" cy="77881"/>
            </a:xfrm>
            <a:custGeom>
              <a:avLst/>
              <a:gdLst/>
              <a:ahLst/>
              <a:cxnLst/>
              <a:rect l="l" t="t" r="r" b="b"/>
              <a:pathLst>
                <a:path w="3466" h="2680" extrusionOk="0">
                  <a:moveTo>
                    <a:pt x="1613" y="1"/>
                  </a:moveTo>
                  <a:cubicBezTo>
                    <a:pt x="671" y="1"/>
                    <a:pt x="1" y="1310"/>
                    <a:pt x="1" y="1310"/>
                  </a:cubicBezTo>
                  <a:lnTo>
                    <a:pt x="2179" y="2679"/>
                  </a:lnTo>
                  <a:cubicBezTo>
                    <a:pt x="2179" y="2679"/>
                    <a:pt x="3465" y="965"/>
                    <a:pt x="2227" y="191"/>
                  </a:cubicBezTo>
                  <a:cubicBezTo>
                    <a:pt x="2013" y="57"/>
                    <a:pt x="1807" y="1"/>
                    <a:pt x="16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8" name="Google Shape;90968;p62"/>
            <p:cNvSpPr/>
            <p:nvPr/>
          </p:nvSpPr>
          <p:spPr>
            <a:xfrm>
              <a:off x="7347616" y="1222661"/>
              <a:ext cx="295482" cy="410037"/>
            </a:xfrm>
            <a:custGeom>
              <a:avLst/>
              <a:gdLst/>
              <a:ahLst/>
              <a:cxnLst/>
              <a:rect l="l" t="t" r="r" b="b"/>
              <a:pathLst>
                <a:path w="10168" h="14110" extrusionOk="0">
                  <a:moveTo>
                    <a:pt x="7989" y="1"/>
                  </a:moveTo>
                  <a:lnTo>
                    <a:pt x="0" y="12740"/>
                  </a:lnTo>
                  <a:lnTo>
                    <a:pt x="2179" y="14110"/>
                  </a:lnTo>
                  <a:lnTo>
                    <a:pt x="10168" y="1370"/>
                  </a:lnTo>
                  <a:lnTo>
                    <a:pt x="798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9" name="Google Shape;90969;p62"/>
            <p:cNvSpPr/>
            <p:nvPr/>
          </p:nvSpPr>
          <p:spPr>
            <a:xfrm>
              <a:off x="7566252" y="1217139"/>
              <a:ext cx="83431" cy="61258"/>
            </a:xfrm>
            <a:custGeom>
              <a:avLst/>
              <a:gdLst/>
              <a:ahLst/>
              <a:cxnLst/>
              <a:rect l="l" t="t" r="r" b="b"/>
              <a:pathLst>
                <a:path w="2871" h="2108" extrusionOk="0">
                  <a:moveTo>
                    <a:pt x="322" y="0"/>
                  </a:moveTo>
                  <a:lnTo>
                    <a:pt x="1" y="512"/>
                  </a:lnTo>
                  <a:lnTo>
                    <a:pt x="2549" y="2108"/>
                  </a:lnTo>
                  <a:lnTo>
                    <a:pt x="2870" y="1608"/>
                  </a:lnTo>
                  <a:lnTo>
                    <a:pt x="3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0" name="Google Shape;90970;p62"/>
            <p:cNvSpPr/>
            <p:nvPr/>
          </p:nvSpPr>
          <p:spPr>
            <a:xfrm>
              <a:off x="7555879" y="1233383"/>
              <a:ext cx="83751" cy="61288"/>
            </a:xfrm>
            <a:custGeom>
              <a:avLst/>
              <a:gdLst/>
              <a:ahLst/>
              <a:cxnLst/>
              <a:rect l="l" t="t" r="r" b="b"/>
              <a:pathLst>
                <a:path w="2882" h="2109" extrusionOk="0">
                  <a:moveTo>
                    <a:pt x="322" y="1"/>
                  </a:moveTo>
                  <a:lnTo>
                    <a:pt x="1" y="513"/>
                  </a:lnTo>
                  <a:lnTo>
                    <a:pt x="2560" y="2108"/>
                  </a:lnTo>
                  <a:lnTo>
                    <a:pt x="2882" y="1596"/>
                  </a:lnTo>
                  <a:lnTo>
                    <a:pt x="32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1" name="Google Shape;90971;p62"/>
            <p:cNvSpPr/>
            <p:nvPr/>
          </p:nvSpPr>
          <p:spPr>
            <a:xfrm>
              <a:off x="7341020" y="1587664"/>
              <a:ext cx="69918" cy="85495"/>
            </a:xfrm>
            <a:custGeom>
              <a:avLst/>
              <a:gdLst/>
              <a:ahLst/>
              <a:cxnLst/>
              <a:rect l="l" t="t" r="r" b="b"/>
              <a:pathLst>
                <a:path w="2406" h="2942" extrusionOk="0">
                  <a:moveTo>
                    <a:pt x="668" y="1"/>
                  </a:moveTo>
                  <a:lnTo>
                    <a:pt x="227" y="179"/>
                  </a:lnTo>
                  <a:lnTo>
                    <a:pt x="60" y="2263"/>
                  </a:lnTo>
                  <a:lnTo>
                    <a:pt x="1" y="2942"/>
                  </a:lnTo>
                  <a:lnTo>
                    <a:pt x="596" y="2596"/>
                  </a:lnTo>
                  <a:lnTo>
                    <a:pt x="2406" y="1537"/>
                  </a:lnTo>
                  <a:lnTo>
                    <a:pt x="2382" y="1084"/>
                  </a:lnTo>
                  <a:lnTo>
                    <a:pt x="1965" y="1263"/>
                  </a:lnTo>
                  <a:lnTo>
                    <a:pt x="1942" y="822"/>
                  </a:lnTo>
                  <a:lnTo>
                    <a:pt x="1525" y="1001"/>
                  </a:lnTo>
                  <a:lnTo>
                    <a:pt x="1525" y="548"/>
                  </a:lnTo>
                  <a:lnTo>
                    <a:pt x="1108" y="727"/>
                  </a:lnTo>
                  <a:lnTo>
                    <a:pt x="1084" y="275"/>
                  </a:lnTo>
                  <a:lnTo>
                    <a:pt x="668" y="453"/>
                  </a:lnTo>
                  <a:lnTo>
                    <a:pt x="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2" name="Google Shape;90972;p62"/>
            <p:cNvSpPr/>
            <p:nvPr/>
          </p:nvSpPr>
          <p:spPr>
            <a:xfrm>
              <a:off x="7341020" y="1653394"/>
              <a:ext cx="17698" cy="20110"/>
            </a:xfrm>
            <a:custGeom>
              <a:avLst/>
              <a:gdLst/>
              <a:ahLst/>
              <a:cxnLst/>
              <a:rect l="l" t="t" r="r" b="b"/>
              <a:pathLst>
                <a:path w="609" h="692" extrusionOk="0">
                  <a:moveTo>
                    <a:pt x="60" y="1"/>
                  </a:moveTo>
                  <a:lnTo>
                    <a:pt x="1" y="691"/>
                  </a:lnTo>
                  <a:lnTo>
                    <a:pt x="608" y="346"/>
                  </a:lnTo>
                  <a:lnTo>
                    <a:pt x="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3" name="Google Shape;90973;p62"/>
            <p:cNvSpPr/>
            <p:nvPr/>
          </p:nvSpPr>
          <p:spPr>
            <a:xfrm>
              <a:off x="7404687" y="1314776"/>
              <a:ext cx="457433" cy="524824"/>
            </a:xfrm>
            <a:custGeom>
              <a:avLst/>
              <a:gdLst/>
              <a:ahLst/>
              <a:cxnLst/>
              <a:rect l="l" t="t" r="r" b="b"/>
              <a:pathLst>
                <a:path w="15741" h="18060" extrusionOk="0">
                  <a:moveTo>
                    <a:pt x="3410" y="1"/>
                  </a:moveTo>
                  <a:cubicBezTo>
                    <a:pt x="2814" y="1"/>
                    <a:pt x="2348" y="149"/>
                    <a:pt x="2108" y="510"/>
                  </a:cubicBezTo>
                  <a:cubicBezTo>
                    <a:pt x="1382" y="1593"/>
                    <a:pt x="4215" y="3153"/>
                    <a:pt x="4215" y="3153"/>
                  </a:cubicBezTo>
                  <a:cubicBezTo>
                    <a:pt x="3656" y="3153"/>
                    <a:pt x="3120" y="3343"/>
                    <a:pt x="2691" y="3712"/>
                  </a:cubicBezTo>
                  <a:cubicBezTo>
                    <a:pt x="1953" y="4379"/>
                    <a:pt x="2691" y="5820"/>
                    <a:pt x="2691" y="5820"/>
                  </a:cubicBezTo>
                  <a:cubicBezTo>
                    <a:pt x="2108" y="5939"/>
                    <a:pt x="1572" y="6237"/>
                    <a:pt x="1155" y="6665"/>
                  </a:cubicBezTo>
                  <a:cubicBezTo>
                    <a:pt x="524" y="7380"/>
                    <a:pt x="1060" y="8939"/>
                    <a:pt x="1060" y="8939"/>
                  </a:cubicBezTo>
                  <a:cubicBezTo>
                    <a:pt x="584" y="9344"/>
                    <a:pt x="263" y="9916"/>
                    <a:pt x="179" y="10535"/>
                  </a:cubicBezTo>
                  <a:cubicBezTo>
                    <a:pt x="1" y="12202"/>
                    <a:pt x="2132" y="13642"/>
                    <a:pt x="3275" y="14797"/>
                  </a:cubicBezTo>
                  <a:cubicBezTo>
                    <a:pt x="4501" y="16024"/>
                    <a:pt x="6847" y="17167"/>
                    <a:pt x="7787" y="18059"/>
                  </a:cubicBezTo>
                  <a:lnTo>
                    <a:pt x="15741" y="10963"/>
                  </a:lnTo>
                  <a:cubicBezTo>
                    <a:pt x="15741" y="10963"/>
                    <a:pt x="12847" y="4391"/>
                    <a:pt x="10466" y="2677"/>
                  </a:cubicBezTo>
                  <a:cubicBezTo>
                    <a:pt x="9422" y="1931"/>
                    <a:pt x="5564" y="1"/>
                    <a:pt x="34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4" name="Google Shape;90974;p62"/>
            <p:cNvSpPr/>
            <p:nvPr/>
          </p:nvSpPr>
          <p:spPr>
            <a:xfrm>
              <a:off x="7526820" y="1405700"/>
              <a:ext cx="140767" cy="70296"/>
            </a:xfrm>
            <a:custGeom>
              <a:avLst/>
              <a:gdLst/>
              <a:ahLst/>
              <a:cxnLst/>
              <a:rect l="l" t="t" r="r" b="b"/>
              <a:pathLst>
                <a:path w="4844" h="2419" extrusionOk="0">
                  <a:moveTo>
                    <a:pt x="60" y="0"/>
                  </a:moveTo>
                  <a:cubicBezTo>
                    <a:pt x="48" y="0"/>
                    <a:pt x="24" y="0"/>
                    <a:pt x="24" y="12"/>
                  </a:cubicBezTo>
                  <a:cubicBezTo>
                    <a:pt x="0" y="24"/>
                    <a:pt x="0" y="60"/>
                    <a:pt x="24" y="72"/>
                  </a:cubicBezTo>
                  <a:cubicBezTo>
                    <a:pt x="1536" y="941"/>
                    <a:pt x="3310" y="1488"/>
                    <a:pt x="4799" y="2417"/>
                  </a:cubicBezTo>
                  <a:cubicBezTo>
                    <a:pt x="4801" y="2418"/>
                    <a:pt x="4804" y="2419"/>
                    <a:pt x="4806" y="2419"/>
                  </a:cubicBezTo>
                  <a:cubicBezTo>
                    <a:pt x="4827" y="2419"/>
                    <a:pt x="4844" y="2380"/>
                    <a:pt x="4823" y="2369"/>
                  </a:cubicBezTo>
                  <a:cubicBezTo>
                    <a:pt x="3322" y="1453"/>
                    <a:pt x="1751" y="524"/>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5" name="Google Shape;90975;p62"/>
            <p:cNvSpPr/>
            <p:nvPr/>
          </p:nvSpPr>
          <p:spPr>
            <a:xfrm>
              <a:off x="7482884" y="1481310"/>
              <a:ext cx="123767" cy="86831"/>
            </a:xfrm>
            <a:custGeom>
              <a:avLst/>
              <a:gdLst/>
              <a:ahLst/>
              <a:cxnLst/>
              <a:rect l="l" t="t" r="r" b="b"/>
              <a:pathLst>
                <a:path w="4259" h="2988" extrusionOk="0">
                  <a:moveTo>
                    <a:pt x="69" y="1"/>
                  </a:moveTo>
                  <a:cubicBezTo>
                    <a:pt x="48" y="1"/>
                    <a:pt x="33" y="12"/>
                    <a:pt x="24" y="29"/>
                  </a:cubicBezTo>
                  <a:cubicBezTo>
                    <a:pt x="0" y="53"/>
                    <a:pt x="0" y="89"/>
                    <a:pt x="24" y="113"/>
                  </a:cubicBezTo>
                  <a:cubicBezTo>
                    <a:pt x="322" y="375"/>
                    <a:pt x="655" y="613"/>
                    <a:pt x="1012" y="803"/>
                  </a:cubicBezTo>
                  <a:lnTo>
                    <a:pt x="2084" y="1518"/>
                  </a:lnTo>
                  <a:cubicBezTo>
                    <a:pt x="2810" y="1982"/>
                    <a:pt x="3501" y="2470"/>
                    <a:pt x="4203" y="2982"/>
                  </a:cubicBezTo>
                  <a:cubicBezTo>
                    <a:pt x="4209" y="2986"/>
                    <a:pt x="4215" y="2988"/>
                    <a:pt x="4220" y="2988"/>
                  </a:cubicBezTo>
                  <a:cubicBezTo>
                    <a:pt x="4245" y="2988"/>
                    <a:pt x="4259" y="2943"/>
                    <a:pt x="4239" y="2923"/>
                  </a:cubicBezTo>
                  <a:cubicBezTo>
                    <a:pt x="3560" y="2387"/>
                    <a:pt x="2882" y="1863"/>
                    <a:pt x="2191" y="1363"/>
                  </a:cubicBezTo>
                  <a:cubicBezTo>
                    <a:pt x="1834" y="1101"/>
                    <a:pt x="1489" y="851"/>
                    <a:pt x="1131" y="613"/>
                  </a:cubicBezTo>
                  <a:cubicBezTo>
                    <a:pt x="810" y="363"/>
                    <a:pt x="465" y="160"/>
                    <a:pt x="96" y="6"/>
                  </a:cubicBezTo>
                  <a:cubicBezTo>
                    <a:pt x="86" y="2"/>
                    <a:pt x="77" y="1"/>
                    <a:pt x="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6" name="Google Shape;90976;p62"/>
            <p:cNvSpPr/>
            <p:nvPr/>
          </p:nvSpPr>
          <p:spPr>
            <a:xfrm>
              <a:off x="7434792" y="1575227"/>
              <a:ext cx="110922" cy="79421"/>
            </a:xfrm>
            <a:custGeom>
              <a:avLst/>
              <a:gdLst/>
              <a:ahLst/>
              <a:cxnLst/>
              <a:rect l="l" t="t" r="r" b="b"/>
              <a:pathLst>
                <a:path w="3817" h="2733" extrusionOk="0">
                  <a:moveTo>
                    <a:pt x="24" y="0"/>
                  </a:moveTo>
                  <a:cubicBezTo>
                    <a:pt x="12" y="12"/>
                    <a:pt x="0" y="24"/>
                    <a:pt x="12" y="36"/>
                  </a:cubicBezTo>
                  <a:cubicBezTo>
                    <a:pt x="239" y="310"/>
                    <a:pt x="512" y="536"/>
                    <a:pt x="822" y="714"/>
                  </a:cubicBezTo>
                  <a:cubicBezTo>
                    <a:pt x="1143" y="941"/>
                    <a:pt x="1465" y="1167"/>
                    <a:pt x="1786" y="1393"/>
                  </a:cubicBezTo>
                  <a:cubicBezTo>
                    <a:pt x="2441" y="1846"/>
                    <a:pt x="3096" y="2286"/>
                    <a:pt x="3763" y="2727"/>
                  </a:cubicBezTo>
                  <a:cubicBezTo>
                    <a:pt x="3767" y="2731"/>
                    <a:pt x="3771" y="2732"/>
                    <a:pt x="3775" y="2732"/>
                  </a:cubicBezTo>
                  <a:cubicBezTo>
                    <a:pt x="3796" y="2732"/>
                    <a:pt x="3816" y="2689"/>
                    <a:pt x="3787" y="2679"/>
                  </a:cubicBezTo>
                  <a:cubicBezTo>
                    <a:pt x="3132" y="2238"/>
                    <a:pt x="2513" y="1762"/>
                    <a:pt x="1882" y="1298"/>
                  </a:cubicBezTo>
                  <a:cubicBezTo>
                    <a:pt x="1560" y="1072"/>
                    <a:pt x="1251" y="834"/>
                    <a:pt x="941" y="595"/>
                  </a:cubicBezTo>
                  <a:cubicBezTo>
                    <a:pt x="667" y="345"/>
                    <a:pt x="358" y="143"/>
                    <a:pt x="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7" name="Google Shape;90977;p62"/>
            <p:cNvSpPr/>
            <p:nvPr/>
          </p:nvSpPr>
          <p:spPr>
            <a:xfrm>
              <a:off x="7647558" y="1359323"/>
              <a:ext cx="74771" cy="45363"/>
            </a:xfrm>
            <a:custGeom>
              <a:avLst/>
              <a:gdLst/>
              <a:ahLst/>
              <a:cxnLst/>
              <a:rect l="l" t="t" r="r" b="b"/>
              <a:pathLst>
                <a:path w="2573" h="1561" extrusionOk="0">
                  <a:moveTo>
                    <a:pt x="36" y="1"/>
                  </a:moveTo>
                  <a:cubicBezTo>
                    <a:pt x="1" y="1"/>
                    <a:pt x="1" y="1"/>
                    <a:pt x="36" y="36"/>
                  </a:cubicBezTo>
                  <a:cubicBezTo>
                    <a:pt x="941" y="429"/>
                    <a:pt x="1775" y="941"/>
                    <a:pt x="2549" y="1560"/>
                  </a:cubicBezTo>
                  <a:cubicBezTo>
                    <a:pt x="2549" y="1560"/>
                    <a:pt x="2573" y="1548"/>
                    <a:pt x="2561" y="1537"/>
                  </a:cubicBezTo>
                  <a:cubicBezTo>
                    <a:pt x="1894" y="775"/>
                    <a:pt x="1013" y="239"/>
                    <a:pt x="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8" name="Google Shape;90978;p62"/>
            <p:cNvSpPr/>
            <p:nvPr/>
          </p:nvSpPr>
          <p:spPr>
            <a:xfrm>
              <a:off x="7606382" y="1329334"/>
              <a:ext cx="577161" cy="772967"/>
            </a:xfrm>
            <a:custGeom>
              <a:avLst/>
              <a:gdLst/>
              <a:ahLst/>
              <a:cxnLst/>
              <a:rect l="l" t="t" r="r" b="b"/>
              <a:pathLst>
                <a:path w="19861" h="26599" extrusionOk="0">
                  <a:moveTo>
                    <a:pt x="8114" y="1"/>
                  </a:moveTo>
                  <a:cubicBezTo>
                    <a:pt x="7018" y="1"/>
                    <a:pt x="7183" y="2207"/>
                    <a:pt x="7609" y="4188"/>
                  </a:cubicBezTo>
                  <a:cubicBezTo>
                    <a:pt x="8240" y="7176"/>
                    <a:pt x="10062" y="11879"/>
                    <a:pt x="10062" y="11879"/>
                  </a:cubicBezTo>
                  <a:lnTo>
                    <a:pt x="8597" y="9462"/>
                  </a:lnTo>
                  <a:lnTo>
                    <a:pt x="1" y="18630"/>
                  </a:lnTo>
                  <a:cubicBezTo>
                    <a:pt x="1" y="18630"/>
                    <a:pt x="11240" y="26274"/>
                    <a:pt x="13372" y="26571"/>
                  </a:cubicBezTo>
                  <a:cubicBezTo>
                    <a:pt x="13501" y="26590"/>
                    <a:pt x="13638" y="26599"/>
                    <a:pt x="13781" y="26599"/>
                  </a:cubicBezTo>
                  <a:cubicBezTo>
                    <a:pt x="15980" y="26599"/>
                    <a:pt x="19618" y="24489"/>
                    <a:pt x="19730" y="21404"/>
                  </a:cubicBezTo>
                  <a:cubicBezTo>
                    <a:pt x="19861" y="18106"/>
                    <a:pt x="14800" y="6307"/>
                    <a:pt x="10895" y="2033"/>
                  </a:cubicBezTo>
                  <a:cubicBezTo>
                    <a:pt x="9554" y="572"/>
                    <a:pt x="8671" y="1"/>
                    <a:pt x="81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9" name="Google Shape;90979;p62"/>
            <p:cNvSpPr/>
            <p:nvPr/>
          </p:nvSpPr>
          <p:spPr>
            <a:xfrm>
              <a:off x="7673333" y="1670655"/>
              <a:ext cx="203100" cy="225360"/>
            </a:xfrm>
            <a:custGeom>
              <a:avLst/>
              <a:gdLst/>
              <a:ahLst/>
              <a:cxnLst/>
              <a:rect l="l" t="t" r="r" b="b"/>
              <a:pathLst>
                <a:path w="6989" h="7755" extrusionOk="0">
                  <a:moveTo>
                    <a:pt x="6952" y="0"/>
                  </a:moveTo>
                  <a:cubicBezTo>
                    <a:pt x="6937" y="0"/>
                    <a:pt x="6915" y="11"/>
                    <a:pt x="6889" y="38"/>
                  </a:cubicBezTo>
                  <a:cubicBezTo>
                    <a:pt x="3198" y="3646"/>
                    <a:pt x="1126" y="6444"/>
                    <a:pt x="19" y="7706"/>
                  </a:cubicBezTo>
                  <a:cubicBezTo>
                    <a:pt x="1" y="7723"/>
                    <a:pt x="16" y="7754"/>
                    <a:pt x="40" y="7754"/>
                  </a:cubicBezTo>
                  <a:cubicBezTo>
                    <a:pt x="48" y="7754"/>
                    <a:pt x="57" y="7750"/>
                    <a:pt x="66" y="7741"/>
                  </a:cubicBezTo>
                  <a:cubicBezTo>
                    <a:pt x="1269" y="6515"/>
                    <a:pt x="6007" y="1288"/>
                    <a:pt x="6948" y="97"/>
                  </a:cubicBezTo>
                  <a:cubicBezTo>
                    <a:pt x="6989" y="49"/>
                    <a:pt x="6985" y="0"/>
                    <a:pt x="69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0" name="Google Shape;90980;p62"/>
            <p:cNvSpPr/>
            <p:nvPr/>
          </p:nvSpPr>
          <p:spPr>
            <a:xfrm>
              <a:off x="7896677" y="1673735"/>
              <a:ext cx="198422" cy="254711"/>
            </a:xfrm>
            <a:custGeom>
              <a:avLst/>
              <a:gdLst/>
              <a:ahLst/>
              <a:cxnLst/>
              <a:rect l="l" t="t" r="r" b="b"/>
              <a:pathLst>
                <a:path w="6828" h="8765" extrusionOk="0">
                  <a:moveTo>
                    <a:pt x="31" y="1"/>
                  </a:moveTo>
                  <a:cubicBezTo>
                    <a:pt x="0" y="1"/>
                    <a:pt x="70" y="131"/>
                    <a:pt x="238" y="361"/>
                  </a:cubicBezTo>
                  <a:cubicBezTo>
                    <a:pt x="536" y="777"/>
                    <a:pt x="1119" y="1515"/>
                    <a:pt x="1405" y="1896"/>
                  </a:cubicBezTo>
                  <a:cubicBezTo>
                    <a:pt x="1965" y="2658"/>
                    <a:pt x="2524" y="3444"/>
                    <a:pt x="3108" y="4206"/>
                  </a:cubicBezTo>
                  <a:cubicBezTo>
                    <a:pt x="3703" y="4956"/>
                    <a:pt x="4298" y="5706"/>
                    <a:pt x="4906" y="6468"/>
                  </a:cubicBezTo>
                  <a:cubicBezTo>
                    <a:pt x="5513" y="7219"/>
                    <a:pt x="6096" y="8016"/>
                    <a:pt x="6751" y="8754"/>
                  </a:cubicBezTo>
                  <a:cubicBezTo>
                    <a:pt x="6758" y="8761"/>
                    <a:pt x="6768" y="8764"/>
                    <a:pt x="6778" y="8764"/>
                  </a:cubicBezTo>
                  <a:cubicBezTo>
                    <a:pt x="6803" y="8764"/>
                    <a:pt x="6827" y="8747"/>
                    <a:pt x="6811" y="8731"/>
                  </a:cubicBezTo>
                  <a:cubicBezTo>
                    <a:pt x="6287" y="7909"/>
                    <a:pt x="5703" y="7123"/>
                    <a:pt x="5132" y="6349"/>
                  </a:cubicBezTo>
                  <a:cubicBezTo>
                    <a:pt x="4572" y="5564"/>
                    <a:pt x="3989" y="4766"/>
                    <a:pt x="3394" y="3992"/>
                  </a:cubicBezTo>
                  <a:cubicBezTo>
                    <a:pt x="2810" y="3230"/>
                    <a:pt x="2167" y="2468"/>
                    <a:pt x="1524" y="1730"/>
                  </a:cubicBezTo>
                  <a:cubicBezTo>
                    <a:pt x="1215" y="1349"/>
                    <a:pt x="596" y="611"/>
                    <a:pt x="274" y="242"/>
                  </a:cubicBezTo>
                  <a:cubicBezTo>
                    <a:pt x="135" y="77"/>
                    <a:pt x="54" y="1"/>
                    <a:pt x="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1" name="Google Shape;90981;p62"/>
            <p:cNvSpPr/>
            <p:nvPr/>
          </p:nvSpPr>
          <p:spPr>
            <a:xfrm>
              <a:off x="7842337" y="1517284"/>
              <a:ext cx="61433" cy="158871"/>
            </a:xfrm>
            <a:custGeom>
              <a:avLst/>
              <a:gdLst/>
              <a:ahLst/>
              <a:cxnLst/>
              <a:rect l="l" t="t" r="r" b="b"/>
              <a:pathLst>
                <a:path w="2114" h="5467" extrusionOk="0">
                  <a:moveTo>
                    <a:pt x="35" y="1"/>
                  </a:moveTo>
                  <a:cubicBezTo>
                    <a:pt x="32" y="1"/>
                    <a:pt x="28" y="2"/>
                    <a:pt x="25" y="6"/>
                  </a:cubicBezTo>
                  <a:cubicBezTo>
                    <a:pt x="13" y="6"/>
                    <a:pt x="1" y="18"/>
                    <a:pt x="1" y="18"/>
                  </a:cubicBezTo>
                  <a:cubicBezTo>
                    <a:pt x="203" y="625"/>
                    <a:pt x="382" y="1244"/>
                    <a:pt x="561" y="1863"/>
                  </a:cubicBezTo>
                  <a:cubicBezTo>
                    <a:pt x="537" y="1839"/>
                    <a:pt x="525" y="1816"/>
                    <a:pt x="513" y="1792"/>
                  </a:cubicBezTo>
                  <a:cubicBezTo>
                    <a:pt x="358" y="1554"/>
                    <a:pt x="215" y="1315"/>
                    <a:pt x="72" y="1077"/>
                  </a:cubicBezTo>
                  <a:cubicBezTo>
                    <a:pt x="65" y="1067"/>
                    <a:pt x="56" y="1063"/>
                    <a:pt x="47" y="1063"/>
                  </a:cubicBezTo>
                  <a:cubicBezTo>
                    <a:pt x="26" y="1063"/>
                    <a:pt x="4" y="1088"/>
                    <a:pt x="13" y="1113"/>
                  </a:cubicBezTo>
                  <a:cubicBezTo>
                    <a:pt x="156" y="1351"/>
                    <a:pt x="287" y="1601"/>
                    <a:pt x="406" y="1851"/>
                  </a:cubicBezTo>
                  <a:cubicBezTo>
                    <a:pt x="489" y="2054"/>
                    <a:pt x="596" y="2256"/>
                    <a:pt x="727" y="2435"/>
                  </a:cubicBezTo>
                  <a:cubicBezTo>
                    <a:pt x="775" y="2566"/>
                    <a:pt x="811" y="2697"/>
                    <a:pt x="858" y="2816"/>
                  </a:cubicBezTo>
                  <a:cubicBezTo>
                    <a:pt x="1180" y="3721"/>
                    <a:pt x="1561" y="4602"/>
                    <a:pt x="2001" y="5447"/>
                  </a:cubicBezTo>
                  <a:cubicBezTo>
                    <a:pt x="2012" y="5461"/>
                    <a:pt x="2026" y="5467"/>
                    <a:pt x="2041" y="5467"/>
                  </a:cubicBezTo>
                  <a:cubicBezTo>
                    <a:pt x="2077" y="5467"/>
                    <a:pt x="2113" y="5433"/>
                    <a:pt x="2096" y="5399"/>
                  </a:cubicBezTo>
                  <a:cubicBezTo>
                    <a:pt x="1799" y="4530"/>
                    <a:pt x="1442" y="3625"/>
                    <a:pt x="1096" y="2732"/>
                  </a:cubicBezTo>
                  <a:cubicBezTo>
                    <a:pt x="739" y="1839"/>
                    <a:pt x="322" y="946"/>
                    <a:pt x="61" y="18"/>
                  </a:cubicBezTo>
                  <a:cubicBezTo>
                    <a:pt x="52" y="9"/>
                    <a:pt x="44" y="1"/>
                    <a:pt x="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2" name="Google Shape;90982;p62"/>
            <p:cNvSpPr/>
            <p:nvPr/>
          </p:nvSpPr>
          <p:spPr>
            <a:xfrm>
              <a:off x="7847858" y="1603414"/>
              <a:ext cx="54836" cy="76312"/>
            </a:xfrm>
            <a:custGeom>
              <a:avLst/>
              <a:gdLst/>
              <a:ahLst/>
              <a:cxnLst/>
              <a:rect l="l" t="t" r="r" b="b"/>
              <a:pathLst>
                <a:path w="1887" h="2626" extrusionOk="0">
                  <a:moveTo>
                    <a:pt x="345" y="0"/>
                  </a:moveTo>
                  <a:cubicBezTo>
                    <a:pt x="288" y="0"/>
                    <a:pt x="111" y="208"/>
                    <a:pt x="13" y="316"/>
                  </a:cubicBezTo>
                  <a:cubicBezTo>
                    <a:pt x="0" y="329"/>
                    <a:pt x="2" y="339"/>
                    <a:pt x="11" y="339"/>
                  </a:cubicBezTo>
                  <a:cubicBezTo>
                    <a:pt x="19" y="339"/>
                    <a:pt x="33" y="332"/>
                    <a:pt x="49" y="316"/>
                  </a:cubicBezTo>
                  <a:cubicBezTo>
                    <a:pt x="121" y="268"/>
                    <a:pt x="192" y="221"/>
                    <a:pt x="263" y="173"/>
                  </a:cubicBezTo>
                  <a:cubicBezTo>
                    <a:pt x="490" y="578"/>
                    <a:pt x="1728" y="2507"/>
                    <a:pt x="1811" y="2590"/>
                  </a:cubicBezTo>
                  <a:cubicBezTo>
                    <a:pt x="1837" y="2616"/>
                    <a:pt x="1853" y="2626"/>
                    <a:pt x="1864" y="2626"/>
                  </a:cubicBezTo>
                  <a:cubicBezTo>
                    <a:pt x="1886" y="2626"/>
                    <a:pt x="1875" y="2575"/>
                    <a:pt x="1859" y="2542"/>
                  </a:cubicBezTo>
                  <a:cubicBezTo>
                    <a:pt x="1787" y="2328"/>
                    <a:pt x="633" y="423"/>
                    <a:pt x="359" y="6"/>
                  </a:cubicBezTo>
                  <a:cubicBezTo>
                    <a:pt x="355" y="2"/>
                    <a:pt x="351" y="0"/>
                    <a:pt x="3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3" name="Google Shape;90983;p62"/>
            <p:cNvSpPr/>
            <p:nvPr/>
          </p:nvSpPr>
          <p:spPr>
            <a:xfrm>
              <a:off x="7598449" y="1844744"/>
              <a:ext cx="310186" cy="217485"/>
            </a:xfrm>
            <a:custGeom>
              <a:avLst/>
              <a:gdLst/>
              <a:ahLst/>
              <a:cxnLst/>
              <a:rect l="l" t="t" r="r" b="b"/>
              <a:pathLst>
                <a:path w="10674" h="7484" extrusionOk="0">
                  <a:moveTo>
                    <a:pt x="4047" y="2290"/>
                  </a:moveTo>
                  <a:lnTo>
                    <a:pt x="10530" y="7340"/>
                  </a:lnTo>
                  <a:lnTo>
                    <a:pt x="10530" y="7340"/>
                  </a:lnTo>
                  <a:cubicBezTo>
                    <a:pt x="10568" y="7366"/>
                    <a:pt x="10606" y="7392"/>
                    <a:pt x="10644" y="7418"/>
                  </a:cubicBezTo>
                  <a:lnTo>
                    <a:pt x="4047" y="2290"/>
                  </a:lnTo>
                  <a:close/>
                  <a:moveTo>
                    <a:pt x="1107" y="0"/>
                  </a:moveTo>
                  <a:cubicBezTo>
                    <a:pt x="1024" y="83"/>
                    <a:pt x="131" y="869"/>
                    <a:pt x="60" y="953"/>
                  </a:cubicBezTo>
                  <a:cubicBezTo>
                    <a:pt x="0" y="1048"/>
                    <a:pt x="2834" y="2774"/>
                    <a:pt x="4155" y="3631"/>
                  </a:cubicBezTo>
                  <a:cubicBezTo>
                    <a:pt x="5489" y="4501"/>
                    <a:pt x="6882" y="5310"/>
                    <a:pt x="8251" y="6120"/>
                  </a:cubicBezTo>
                  <a:cubicBezTo>
                    <a:pt x="9037" y="6584"/>
                    <a:pt x="9823" y="7037"/>
                    <a:pt x="10620" y="7477"/>
                  </a:cubicBezTo>
                  <a:cubicBezTo>
                    <a:pt x="10625" y="7482"/>
                    <a:pt x="10630" y="7484"/>
                    <a:pt x="10635" y="7484"/>
                  </a:cubicBezTo>
                  <a:cubicBezTo>
                    <a:pt x="10655" y="7484"/>
                    <a:pt x="10673" y="7449"/>
                    <a:pt x="10644" y="7430"/>
                  </a:cubicBezTo>
                  <a:lnTo>
                    <a:pt x="10530" y="7340"/>
                  </a:lnTo>
                  <a:lnTo>
                    <a:pt x="10530" y="7340"/>
                  </a:lnTo>
                  <a:cubicBezTo>
                    <a:pt x="7923" y="5582"/>
                    <a:pt x="5259" y="3894"/>
                    <a:pt x="2548" y="2298"/>
                  </a:cubicBezTo>
                  <a:cubicBezTo>
                    <a:pt x="1774" y="1857"/>
                    <a:pt x="1072" y="1381"/>
                    <a:pt x="333" y="917"/>
                  </a:cubicBezTo>
                  <a:cubicBezTo>
                    <a:pt x="405" y="857"/>
                    <a:pt x="1095" y="60"/>
                    <a:pt x="1131" y="24"/>
                  </a:cubicBezTo>
                  <a:lnTo>
                    <a:pt x="4047" y="2290"/>
                  </a:lnTo>
                  <a:lnTo>
                    <a:pt x="11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4" name="Google Shape;90984;p62"/>
            <p:cNvSpPr/>
            <p:nvPr/>
          </p:nvSpPr>
          <p:spPr>
            <a:xfrm>
              <a:off x="6988134" y="1685591"/>
              <a:ext cx="584745" cy="507940"/>
            </a:xfrm>
            <a:custGeom>
              <a:avLst/>
              <a:gdLst/>
              <a:ahLst/>
              <a:cxnLst/>
              <a:rect l="l" t="t" r="r" b="b"/>
              <a:pathLst>
                <a:path w="20122" h="17479" extrusionOk="0">
                  <a:moveTo>
                    <a:pt x="13550" y="0"/>
                  </a:moveTo>
                  <a:lnTo>
                    <a:pt x="0" y="191"/>
                  </a:lnTo>
                  <a:lnTo>
                    <a:pt x="6585" y="17479"/>
                  </a:lnTo>
                  <a:lnTo>
                    <a:pt x="20122" y="17276"/>
                  </a:lnTo>
                  <a:lnTo>
                    <a:pt x="135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5" name="Google Shape;90985;p62"/>
            <p:cNvSpPr/>
            <p:nvPr/>
          </p:nvSpPr>
          <p:spPr>
            <a:xfrm>
              <a:off x="6961487" y="1685940"/>
              <a:ext cx="584426" cy="507940"/>
            </a:xfrm>
            <a:custGeom>
              <a:avLst/>
              <a:gdLst/>
              <a:ahLst/>
              <a:cxnLst/>
              <a:rect l="l" t="t" r="r" b="b"/>
              <a:pathLst>
                <a:path w="20111" h="17479" extrusionOk="0">
                  <a:moveTo>
                    <a:pt x="13538" y="0"/>
                  </a:moveTo>
                  <a:lnTo>
                    <a:pt x="1" y="203"/>
                  </a:lnTo>
                  <a:lnTo>
                    <a:pt x="6573" y="17478"/>
                  </a:lnTo>
                  <a:lnTo>
                    <a:pt x="20110" y="17288"/>
                  </a:lnTo>
                  <a:lnTo>
                    <a:pt x="135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6" name="Google Shape;90986;p62"/>
            <p:cNvSpPr/>
            <p:nvPr/>
          </p:nvSpPr>
          <p:spPr>
            <a:xfrm>
              <a:off x="7311264" y="1667604"/>
              <a:ext cx="29438" cy="39928"/>
            </a:xfrm>
            <a:custGeom>
              <a:avLst/>
              <a:gdLst/>
              <a:ahLst/>
              <a:cxnLst/>
              <a:rect l="l" t="t" r="r" b="b"/>
              <a:pathLst>
                <a:path w="1013" h="1374" extrusionOk="0">
                  <a:moveTo>
                    <a:pt x="310" y="0"/>
                  </a:moveTo>
                  <a:cubicBezTo>
                    <a:pt x="156" y="0"/>
                    <a:pt x="25" y="119"/>
                    <a:pt x="13" y="274"/>
                  </a:cubicBezTo>
                  <a:cubicBezTo>
                    <a:pt x="1" y="405"/>
                    <a:pt x="13" y="536"/>
                    <a:pt x="60" y="655"/>
                  </a:cubicBezTo>
                  <a:cubicBezTo>
                    <a:pt x="156" y="953"/>
                    <a:pt x="370" y="1203"/>
                    <a:pt x="656" y="1357"/>
                  </a:cubicBezTo>
                  <a:cubicBezTo>
                    <a:pt x="675" y="1369"/>
                    <a:pt x="692" y="1374"/>
                    <a:pt x="707" y="1374"/>
                  </a:cubicBezTo>
                  <a:cubicBezTo>
                    <a:pt x="782" y="1374"/>
                    <a:pt x="791" y="1241"/>
                    <a:pt x="691" y="1191"/>
                  </a:cubicBezTo>
                  <a:cubicBezTo>
                    <a:pt x="513" y="1084"/>
                    <a:pt x="382" y="929"/>
                    <a:pt x="310" y="738"/>
                  </a:cubicBezTo>
                  <a:cubicBezTo>
                    <a:pt x="287" y="714"/>
                    <a:pt x="275" y="679"/>
                    <a:pt x="275" y="643"/>
                  </a:cubicBezTo>
                  <a:cubicBezTo>
                    <a:pt x="227" y="548"/>
                    <a:pt x="227" y="429"/>
                    <a:pt x="239" y="322"/>
                  </a:cubicBezTo>
                  <a:cubicBezTo>
                    <a:pt x="251" y="274"/>
                    <a:pt x="275" y="226"/>
                    <a:pt x="310" y="202"/>
                  </a:cubicBezTo>
                  <a:lnTo>
                    <a:pt x="358" y="202"/>
                  </a:lnTo>
                  <a:cubicBezTo>
                    <a:pt x="370" y="197"/>
                    <a:pt x="385" y="194"/>
                    <a:pt x="401" y="194"/>
                  </a:cubicBezTo>
                  <a:cubicBezTo>
                    <a:pt x="418" y="194"/>
                    <a:pt x="435" y="197"/>
                    <a:pt x="453" y="202"/>
                  </a:cubicBezTo>
                  <a:cubicBezTo>
                    <a:pt x="513" y="214"/>
                    <a:pt x="560" y="250"/>
                    <a:pt x="608" y="298"/>
                  </a:cubicBezTo>
                  <a:cubicBezTo>
                    <a:pt x="680" y="381"/>
                    <a:pt x="751" y="476"/>
                    <a:pt x="811" y="572"/>
                  </a:cubicBezTo>
                  <a:lnTo>
                    <a:pt x="811" y="595"/>
                  </a:lnTo>
                  <a:cubicBezTo>
                    <a:pt x="811" y="607"/>
                    <a:pt x="822" y="619"/>
                    <a:pt x="822" y="631"/>
                  </a:cubicBezTo>
                  <a:cubicBezTo>
                    <a:pt x="834" y="643"/>
                    <a:pt x="834" y="643"/>
                    <a:pt x="822" y="655"/>
                  </a:cubicBezTo>
                  <a:lnTo>
                    <a:pt x="1013" y="655"/>
                  </a:lnTo>
                  <a:cubicBezTo>
                    <a:pt x="977" y="536"/>
                    <a:pt x="918" y="429"/>
                    <a:pt x="834" y="322"/>
                  </a:cubicBezTo>
                  <a:cubicBezTo>
                    <a:pt x="715" y="143"/>
                    <a:pt x="525" y="24"/>
                    <a:pt x="3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7" name="Google Shape;90987;p62"/>
            <p:cNvSpPr/>
            <p:nvPr/>
          </p:nvSpPr>
          <p:spPr>
            <a:xfrm>
              <a:off x="7279097" y="1668272"/>
              <a:ext cx="29438" cy="39609"/>
            </a:xfrm>
            <a:custGeom>
              <a:avLst/>
              <a:gdLst/>
              <a:ahLst/>
              <a:cxnLst/>
              <a:rect l="l" t="t" r="r" b="b"/>
              <a:pathLst>
                <a:path w="1013" h="1363" extrusionOk="0">
                  <a:moveTo>
                    <a:pt x="298" y="1"/>
                  </a:moveTo>
                  <a:cubicBezTo>
                    <a:pt x="132" y="1"/>
                    <a:pt x="1" y="120"/>
                    <a:pt x="1" y="287"/>
                  </a:cubicBezTo>
                  <a:cubicBezTo>
                    <a:pt x="1" y="418"/>
                    <a:pt x="48" y="537"/>
                    <a:pt x="108" y="644"/>
                  </a:cubicBezTo>
                  <a:cubicBezTo>
                    <a:pt x="203" y="953"/>
                    <a:pt x="417" y="1203"/>
                    <a:pt x="703" y="1346"/>
                  </a:cubicBezTo>
                  <a:cubicBezTo>
                    <a:pt x="724" y="1358"/>
                    <a:pt x="743" y="1363"/>
                    <a:pt x="759" y="1363"/>
                  </a:cubicBezTo>
                  <a:cubicBezTo>
                    <a:pt x="841" y="1363"/>
                    <a:pt x="849" y="1229"/>
                    <a:pt x="739" y="1180"/>
                  </a:cubicBezTo>
                  <a:cubicBezTo>
                    <a:pt x="548" y="1084"/>
                    <a:pt x="405" y="930"/>
                    <a:pt x="322" y="739"/>
                  </a:cubicBezTo>
                  <a:cubicBezTo>
                    <a:pt x="310" y="703"/>
                    <a:pt x="298" y="668"/>
                    <a:pt x="298" y="632"/>
                  </a:cubicBezTo>
                  <a:cubicBezTo>
                    <a:pt x="263" y="537"/>
                    <a:pt x="251" y="418"/>
                    <a:pt x="274" y="310"/>
                  </a:cubicBezTo>
                  <a:cubicBezTo>
                    <a:pt x="274" y="263"/>
                    <a:pt x="298" y="215"/>
                    <a:pt x="346" y="191"/>
                  </a:cubicBezTo>
                  <a:lnTo>
                    <a:pt x="370" y="191"/>
                  </a:lnTo>
                  <a:cubicBezTo>
                    <a:pt x="382" y="185"/>
                    <a:pt x="396" y="182"/>
                    <a:pt x="413" y="182"/>
                  </a:cubicBezTo>
                  <a:cubicBezTo>
                    <a:pt x="429" y="182"/>
                    <a:pt x="447" y="185"/>
                    <a:pt x="465" y="191"/>
                  </a:cubicBezTo>
                  <a:cubicBezTo>
                    <a:pt x="524" y="203"/>
                    <a:pt x="572" y="239"/>
                    <a:pt x="620" y="287"/>
                  </a:cubicBezTo>
                  <a:cubicBezTo>
                    <a:pt x="667" y="334"/>
                    <a:pt x="715" y="394"/>
                    <a:pt x="763" y="465"/>
                  </a:cubicBezTo>
                  <a:cubicBezTo>
                    <a:pt x="786" y="489"/>
                    <a:pt x="798" y="525"/>
                    <a:pt x="822" y="560"/>
                  </a:cubicBezTo>
                  <a:lnTo>
                    <a:pt x="822" y="596"/>
                  </a:lnTo>
                  <a:cubicBezTo>
                    <a:pt x="822" y="608"/>
                    <a:pt x="822" y="620"/>
                    <a:pt x="822" y="632"/>
                  </a:cubicBezTo>
                  <a:lnTo>
                    <a:pt x="822" y="656"/>
                  </a:lnTo>
                  <a:lnTo>
                    <a:pt x="1013" y="656"/>
                  </a:lnTo>
                  <a:cubicBezTo>
                    <a:pt x="965" y="537"/>
                    <a:pt x="894" y="430"/>
                    <a:pt x="822" y="322"/>
                  </a:cubicBezTo>
                  <a:cubicBezTo>
                    <a:pt x="703" y="144"/>
                    <a:pt x="513" y="25"/>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8" name="Google Shape;90988;p62"/>
            <p:cNvSpPr/>
            <p:nvPr/>
          </p:nvSpPr>
          <p:spPr>
            <a:xfrm>
              <a:off x="7249341" y="1668272"/>
              <a:ext cx="29438" cy="39987"/>
            </a:xfrm>
            <a:custGeom>
              <a:avLst/>
              <a:gdLst/>
              <a:ahLst/>
              <a:cxnLst/>
              <a:rect l="l" t="t" r="r" b="b"/>
              <a:pathLst>
                <a:path w="1013" h="1376" extrusionOk="0">
                  <a:moveTo>
                    <a:pt x="298" y="1"/>
                  </a:moveTo>
                  <a:cubicBezTo>
                    <a:pt x="144" y="1"/>
                    <a:pt x="13" y="132"/>
                    <a:pt x="1" y="287"/>
                  </a:cubicBezTo>
                  <a:cubicBezTo>
                    <a:pt x="1" y="418"/>
                    <a:pt x="24" y="549"/>
                    <a:pt x="72" y="668"/>
                  </a:cubicBezTo>
                  <a:cubicBezTo>
                    <a:pt x="167" y="965"/>
                    <a:pt x="382" y="1215"/>
                    <a:pt x="667" y="1358"/>
                  </a:cubicBezTo>
                  <a:cubicBezTo>
                    <a:pt x="690" y="1370"/>
                    <a:pt x="709" y="1376"/>
                    <a:pt x="725" y="1376"/>
                  </a:cubicBezTo>
                  <a:cubicBezTo>
                    <a:pt x="802" y="1376"/>
                    <a:pt x="802" y="1251"/>
                    <a:pt x="703" y="1192"/>
                  </a:cubicBezTo>
                  <a:cubicBezTo>
                    <a:pt x="525" y="1096"/>
                    <a:pt x="394" y="941"/>
                    <a:pt x="310" y="751"/>
                  </a:cubicBezTo>
                  <a:cubicBezTo>
                    <a:pt x="298" y="715"/>
                    <a:pt x="286" y="691"/>
                    <a:pt x="286" y="656"/>
                  </a:cubicBezTo>
                  <a:cubicBezTo>
                    <a:pt x="239" y="549"/>
                    <a:pt x="239" y="441"/>
                    <a:pt x="251" y="322"/>
                  </a:cubicBezTo>
                  <a:cubicBezTo>
                    <a:pt x="263" y="275"/>
                    <a:pt x="298" y="239"/>
                    <a:pt x="334" y="203"/>
                  </a:cubicBezTo>
                  <a:lnTo>
                    <a:pt x="358" y="203"/>
                  </a:lnTo>
                  <a:cubicBezTo>
                    <a:pt x="376" y="197"/>
                    <a:pt x="391" y="194"/>
                    <a:pt x="405" y="194"/>
                  </a:cubicBezTo>
                  <a:cubicBezTo>
                    <a:pt x="420" y="194"/>
                    <a:pt x="435" y="197"/>
                    <a:pt x="453" y="203"/>
                  </a:cubicBezTo>
                  <a:cubicBezTo>
                    <a:pt x="513" y="227"/>
                    <a:pt x="560" y="251"/>
                    <a:pt x="608" y="299"/>
                  </a:cubicBezTo>
                  <a:cubicBezTo>
                    <a:pt x="679" y="382"/>
                    <a:pt x="739" y="477"/>
                    <a:pt x="798" y="572"/>
                  </a:cubicBezTo>
                  <a:lnTo>
                    <a:pt x="798" y="596"/>
                  </a:lnTo>
                  <a:cubicBezTo>
                    <a:pt x="810" y="608"/>
                    <a:pt x="810" y="620"/>
                    <a:pt x="822" y="632"/>
                  </a:cubicBezTo>
                  <a:lnTo>
                    <a:pt x="822" y="656"/>
                  </a:lnTo>
                  <a:lnTo>
                    <a:pt x="1013" y="656"/>
                  </a:lnTo>
                  <a:cubicBezTo>
                    <a:pt x="965" y="537"/>
                    <a:pt x="906" y="430"/>
                    <a:pt x="822" y="334"/>
                  </a:cubicBezTo>
                  <a:cubicBezTo>
                    <a:pt x="703" y="144"/>
                    <a:pt x="513" y="37"/>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9" name="Google Shape;90989;p62"/>
            <p:cNvSpPr/>
            <p:nvPr/>
          </p:nvSpPr>
          <p:spPr>
            <a:xfrm>
              <a:off x="7218219" y="1668970"/>
              <a:ext cx="29438" cy="39841"/>
            </a:xfrm>
            <a:custGeom>
              <a:avLst/>
              <a:gdLst/>
              <a:ahLst/>
              <a:cxnLst/>
              <a:rect l="l" t="t" r="r" b="b"/>
              <a:pathLst>
                <a:path w="1013" h="1371" extrusionOk="0">
                  <a:moveTo>
                    <a:pt x="298" y="1"/>
                  </a:moveTo>
                  <a:cubicBezTo>
                    <a:pt x="143" y="1"/>
                    <a:pt x="12" y="120"/>
                    <a:pt x="0" y="275"/>
                  </a:cubicBezTo>
                  <a:cubicBezTo>
                    <a:pt x="0" y="406"/>
                    <a:pt x="24" y="536"/>
                    <a:pt x="83" y="656"/>
                  </a:cubicBezTo>
                  <a:cubicBezTo>
                    <a:pt x="179" y="953"/>
                    <a:pt x="393" y="1203"/>
                    <a:pt x="679" y="1358"/>
                  </a:cubicBezTo>
                  <a:cubicBezTo>
                    <a:pt x="698" y="1367"/>
                    <a:pt x="715" y="1371"/>
                    <a:pt x="730" y="1371"/>
                  </a:cubicBezTo>
                  <a:cubicBezTo>
                    <a:pt x="817" y="1371"/>
                    <a:pt x="826" y="1242"/>
                    <a:pt x="714" y="1191"/>
                  </a:cubicBezTo>
                  <a:cubicBezTo>
                    <a:pt x="536" y="1084"/>
                    <a:pt x="405" y="929"/>
                    <a:pt x="333" y="739"/>
                  </a:cubicBezTo>
                  <a:cubicBezTo>
                    <a:pt x="322" y="715"/>
                    <a:pt x="310" y="679"/>
                    <a:pt x="298" y="644"/>
                  </a:cubicBezTo>
                  <a:cubicBezTo>
                    <a:pt x="262" y="536"/>
                    <a:pt x="250" y="429"/>
                    <a:pt x="274" y="322"/>
                  </a:cubicBezTo>
                  <a:cubicBezTo>
                    <a:pt x="286" y="275"/>
                    <a:pt x="310" y="227"/>
                    <a:pt x="345" y="191"/>
                  </a:cubicBezTo>
                  <a:lnTo>
                    <a:pt x="464" y="191"/>
                  </a:lnTo>
                  <a:cubicBezTo>
                    <a:pt x="524" y="215"/>
                    <a:pt x="584" y="251"/>
                    <a:pt x="631" y="286"/>
                  </a:cubicBezTo>
                  <a:cubicBezTo>
                    <a:pt x="679" y="346"/>
                    <a:pt x="726" y="406"/>
                    <a:pt x="762" y="477"/>
                  </a:cubicBezTo>
                  <a:cubicBezTo>
                    <a:pt x="786" y="501"/>
                    <a:pt x="810" y="536"/>
                    <a:pt x="822" y="572"/>
                  </a:cubicBezTo>
                  <a:lnTo>
                    <a:pt x="822" y="596"/>
                  </a:lnTo>
                  <a:cubicBezTo>
                    <a:pt x="822" y="608"/>
                    <a:pt x="822" y="620"/>
                    <a:pt x="822" y="632"/>
                  </a:cubicBezTo>
                  <a:lnTo>
                    <a:pt x="822" y="656"/>
                  </a:lnTo>
                  <a:lnTo>
                    <a:pt x="1012" y="656"/>
                  </a:lnTo>
                  <a:cubicBezTo>
                    <a:pt x="965" y="536"/>
                    <a:pt x="905" y="417"/>
                    <a:pt x="834" y="322"/>
                  </a:cubicBezTo>
                  <a:cubicBezTo>
                    <a:pt x="703" y="144"/>
                    <a:pt x="512" y="25"/>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0" name="Google Shape;90990;p62"/>
            <p:cNvSpPr/>
            <p:nvPr/>
          </p:nvSpPr>
          <p:spPr>
            <a:xfrm>
              <a:off x="7187766" y="1669318"/>
              <a:ext cx="29438" cy="39958"/>
            </a:xfrm>
            <a:custGeom>
              <a:avLst/>
              <a:gdLst/>
              <a:ahLst/>
              <a:cxnLst/>
              <a:rect l="l" t="t" r="r" b="b"/>
              <a:pathLst>
                <a:path w="1013" h="1375" extrusionOk="0">
                  <a:moveTo>
                    <a:pt x="310" y="1"/>
                  </a:moveTo>
                  <a:cubicBezTo>
                    <a:pt x="143" y="1"/>
                    <a:pt x="12" y="120"/>
                    <a:pt x="12" y="286"/>
                  </a:cubicBezTo>
                  <a:cubicBezTo>
                    <a:pt x="0" y="405"/>
                    <a:pt x="24" y="536"/>
                    <a:pt x="72" y="655"/>
                  </a:cubicBezTo>
                  <a:cubicBezTo>
                    <a:pt x="167" y="953"/>
                    <a:pt x="381" y="1203"/>
                    <a:pt x="667" y="1358"/>
                  </a:cubicBezTo>
                  <a:cubicBezTo>
                    <a:pt x="688" y="1370"/>
                    <a:pt x="707" y="1375"/>
                    <a:pt x="722" y="1375"/>
                  </a:cubicBezTo>
                  <a:cubicBezTo>
                    <a:pt x="802" y="1375"/>
                    <a:pt x="803" y="1241"/>
                    <a:pt x="703" y="1191"/>
                  </a:cubicBezTo>
                  <a:cubicBezTo>
                    <a:pt x="524" y="1084"/>
                    <a:pt x="393" y="929"/>
                    <a:pt x="310" y="739"/>
                  </a:cubicBezTo>
                  <a:cubicBezTo>
                    <a:pt x="298" y="715"/>
                    <a:pt x="286" y="679"/>
                    <a:pt x="286" y="644"/>
                  </a:cubicBezTo>
                  <a:cubicBezTo>
                    <a:pt x="238" y="548"/>
                    <a:pt x="238" y="429"/>
                    <a:pt x="250" y="322"/>
                  </a:cubicBezTo>
                  <a:cubicBezTo>
                    <a:pt x="262" y="274"/>
                    <a:pt x="298" y="227"/>
                    <a:pt x="334" y="203"/>
                  </a:cubicBezTo>
                  <a:lnTo>
                    <a:pt x="358" y="203"/>
                  </a:lnTo>
                  <a:cubicBezTo>
                    <a:pt x="369" y="197"/>
                    <a:pt x="384" y="194"/>
                    <a:pt x="401" y="194"/>
                  </a:cubicBezTo>
                  <a:cubicBezTo>
                    <a:pt x="417" y="194"/>
                    <a:pt x="435" y="197"/>
                    <a:pt x="453" y="203"/>
                  </a:cubicBezTo>
                  <a:cubicBezTo>
                    <a:pt x="512" y="215"/>
                    <a:pt x="560" y="251"/>
                    <a:pt x="608" y="298"/>
                  </a:cubicBezTo>
                  <a:cubicBezTo>
                    <a:pt x="679" y="382"/>
                    <a:pt x="750" y="477"/>
                    <a:pt x="810" y="572"/>
                  </a:cubicBezTo>
                  <a:lnTo>
                    <a:pt x="810" y="596"/>
                  </a:lnTo>
                  <a:cubicBezTo>
                    <a:pt x="810" y="608"/>
                    <a:pt x="822" y="620"/>
                    <a:pt x="822" y="632"/>
                  </a:cubicBezTo>
                  <a:lnTo>
                    <a:pt x="822" y="655"/>
                  </a:lnTo>
                  <a:lnTo>
                    <a:pt x="1012" y="655"/>
                  </a:lnTo>
                  <a:cubicBezTo>
                    <a:pt x="977" y="536"/>
                    <a:pt x="905" y="429"/>
                    <a:pt x="834" y="322"/>
                  </a:cubicBezTo>
                  <a:cubicBezTo>
                    <a:pt x="715" y="143"/>
                    <a:pt x="524" y="24"/>
                    <a:pt x="3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1" name="Google Shape;90991;p62"/>
            <p:cNvSpPr/>
            <p:nvPr/>
          </p:nvSpPr>
          <p:spPr>
            <a:xfrm>
              <a:off x="7156266" y="1669667"/>
              <a:ext cx="29438" cy="39958"/>
            </a:xfrm>
            <a:custGeom>
              <a:avLst/>
              <a:gdLst/>
              <a:ahLst/>
              <a:cxnLst/>
              <a:rect l="l" t="t" r="r" b="b"/>
              <a:pathLst>
                <a:path w="1013" h="1375" extrusionOk="0">
                  <a:moveTo>
                    <a:pt x="299" y="1"/>
                  </a:moveTo>
                  <a:cubicBezTo>
                    <a:pt x="132" y="1"/>
                    <a:pt x="1" y="131"/>
                    <a:pt x="1" y="286"/>
                  </a:cubicBezTo>
                  <a:cubicBezTo>
                    <a:pt x="1" y="417"/>
                    <a:pt x="37" y="548"/>
                    <a:pt x="96" y="655"/>
                  </a:cubicBezTo>
                  <a:cubicBezTo>
                    <a:pt x="191" y="965"/>
                    <a:pt x="406" y="1215"/>
                    <a:pt x="691" y="1358"/>
                  </a:cubicBezTo>
                  <a:cubicBezTo>
                    <a:pt x="713" y="1369"/>
                    <a:pt x="731" y="1374"/>
                    <a:pt x="747" y="1374"/>
                  </a:cubicBezTo>
                  <a:cubicBezTo>
                    <a:pt x="826" y="1374"/>
                    <a:pt x="827" y="1241"/>
                    <a:pt x="727" y="1191"/>
                  </a:cubicBezTo>
                  <a:cubicBezTo>
                    <a:pt x="549" y="1096"/>
                    <a:pt x="406" y="941"/>
                    <a:pt x="322" y="751"/>
                  </a:cubicBezTo>
                  <a:lnTo>
                    <a:pt x="287" y="655"/>
                  </a:lnTo>
                  <a:cubicBezTo>
                    <a:pt x="251" y="548"/>
                    <a:pt x="251" y="429"/>
                    <a:pt x="263" y="322"/>
                  </a:cubicBezTo>
                  <a:cubicBezTo>
                    <a:pt x="275" y="274"/>
                    <a:pt x="299" y="239"/>
                    <a:pt x="334" y="203"/>
                  </a:cubicBezTo>
                  <a:lnTo>
                    <a:pt x="370" y="203"/>
                  </a:lnTo>
                  <a:cubicBezTo>
                    <a:pt x="382" y="197"/>
                    <a:pt x="397" y="194"/>
                    <a:pt x="413" y="194"/>
                  </a:cubicBezTo>
                  <a:cubicBezTo>
                    <a:pt x="430" y="194"/>
                    <a:pt x="447" y="197"/>
                    <a:pt x="465" y="203"/>
                  </a:cubicBezTo>
                  <a:cubicBezTo>
                    <a:pt x="525" y="227"/>
                    <a:pt x="572" y="251"/>
                    <a:pt x="620" y="298"/>
                  </a:cubicBezTo>
                  <a:cubicBezTo>
                    <a:pt x="668" y="346"/>
                    <a:pt x="715" y="405"/>
                    <a:pt x="763" y="477"/>
                  </a:cubicBezTo>
                  <a:cubicBezTo>
                    <a:pt x="775" y="512"/>
                    <a:pt x="799" y="536"/>
                    <a:pt x="811" y="572"/>
                  </a:cubicBezTo>
                  <a:lnTo>
                    <a:pt x="811" y="596"/>
                  </a:lnTo>
                  <a:cubicBezTo>
                    <a:pt x="811" y="608"/>
                    <a:pt x="811" y="620"/>
                    <a:pt x="811" y="632"/>
                  </a:cubicBezTo>
                  <a:lnTo>
                    <a:pt x="811" y="655"/>
                  </a:lnTo>
                  <a:lnTo>
                    <a:pt x="1013" y="655"/>
                  </a:lnTo>
                  <a:cubicBezTo>
                    <a:pt x="965" y="536"/>
                    <a:pt x="894" y="429"/>
                    <a:pt x="822" y="322"/>
                  </a:cubicBezTo>
                  <a:cubicBezTo>
                    <a:pt x="703" y="143"/>
                    <a:pt x="513" y="24"/>
                    <a:pt x="2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2" name="Google Shape;90992;p62"/>
            <p:cNvSpPr/>
            <p:nvPr/>
          </p:nvSpPr>
          <p:spPr>
            <a:xfrm>
              <a:off x="7125842" y="1670335"/>
              <a:ext cx="29787" cy="39667"/>
            </a:xfrm>
            <a:custGeom>
              <a:avLst/>
              <a:gdLst/>
              <a:ahLst/>
              <a:cxnLst/>
              <a:rect l="l" t="t" r="r" b="b"/>
              <a:pathLst>
                <a:path w="1025" h="1365" extrusionOk="0">
                  <a:moveTo>
                    <a:pt x="290" y="1"/>
                  </a:moveTo>
                  <a:cubicBezTo>
                    <a:pt x="144" y="1"/>
                    <a:pt x="23" y="127"/>
                    <a:pt x="12" y="275"/>
                  </a:cubicBezTo>
                  <a:cubicBezTo>
                    <a:pt x="0" y="406"/>
                    <a:pt x="24" y="537"/>
                    <a:pt x="83" y="656"/>
                  </a:cubicBezTo>
                  <a:cubicBezTo>
                    <a:pt x="179" y="954"/>
                    <a:pt x="393" y="1204"/>
                    <a:pt x="679" y="1347"/>
                  </a:cubicBezTo>
                  <a:cubicBezTo>
                    <a:pt x="699" y="1359"/>
                    <a:pt x="717" y="1364"/>
                    <a:pt x="732" y="1364"/>
                  </a:cubicBezTo>
                  <a:cubicBezTo>
                    <a:pt x="805" y="1364"/>
                    <a:pt x="811" y="1241"/>
                    <a:pt x="703" y="1192"/>
                  </a:cubicBezTo>
                  <a:cubicBezTo>
                    <a:pt x="536" y="1085"/>
                    <a:pt x="405" y="930"/>
                    <a:pt x="322" y="740"/>
                  </a:cubicBezTo>
                  <a:cubicBezTo>
                    <a:pt x="310" y="716"/>
                    <a:pt x="298" y="680"/>
                    <a:pt x="298" y="644"/>
                  </a:cubicBezTo>
                  <a:cubicBezTo>
                    <a:pt x="250" y="537"/>
                    <a:pt x="250" y="430"/>
                    <a:pt x="262" y="323"/>
                  </a:cubicBezTo>
                  <a:cubicBezTo>
                    <a:pt x="274" y="275"/>
                    <a:pt x="310" y="228"/>
                    <a:pt x="345" y="192"/>
                  </a:cubicBezTo>
                  <a:lnTo>
                    <a:pt x="369" y="192"/>
                  </a:lnTo>
                  <a:cubicBezTo>
                    <a:pt x="387" y="186"/>
                    <a:pt x="402" y="183"/>
                    <a:pt x="417" y="183"/>
                  </a:cubicBezTo>
                  <a:cubicBezTo>
                    <a:pt x="432" y="183"/>
                    <a:pt x="447" y="186"/>
                    <a:pt x="464" y="192"/>
                  </a:cubicBezTo>
                  <a:cubicBezTo>
                    <a:pt x="524" y="216"/>
                    <a:pt x="572" y="251"/>
                    <a:pt x="619" y="287"/>
                  </a:cubicBezTo>
                  <a:cubicBezTo>
                    <a:pt x="691" y="370"/>
                    <a:pt x="750" y="466"/>
                    <a:pt x="810" y="573"/>
                  </a:cubicBezTo>
                  <a:lnTo>
                    <a:pt x="810" y="597"/>
                  </a:lnTo>
                  <a:cubicBezTo>
                    <a:pt x="822" y="609"/>
                    <a:pt x="822" y="609"/>
                    <a:pt x="834" y="632"/>
                  </a:cubicBezTo>
                  <a:lnTo>
                    <a:pt x="834" y="644"/>
                  </a:lnTo>
                  <a:lnTo>
                    <a:pt x="1024" y="644"/>
                  </a:lnTo>
                  <a:cubicBezTo>
                    <a:pt x="976" y="537"/>
                    <a:pt x="917" y="418"/>
                    <a:pt x="834" y="323"/>
                  </a:cubicBezTo>
                  <a:cubicBezTo>
                    <a:pt x="715" y="144"/>
                    <a:pt x="524" y="25"/>
                    <a:pt x="310" y="1"/>
                  </a:cubicBezTo>
                  <a:cubicBezTo>
                    <a:pt x="303" y="1"/>
                    <a:pt x="297" y="1"/>
                    <a:pt x="2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3" name="Google Shape;90993;p62"/>
            <p:cNvSpPr/>
            <p:nvPr/>
          </p:nvSpPr>
          <p:spPr>
            <a:xfrm>
              <a:off x="7094691" y="1670713"/>
              <a:ext cx="29438" cy="39958"/>
            </a:xfrm>
            <a:custGeom>
              <a:avLst/>
              <a:gdLst/>
              <a:ahLst/>
              <a:cxnLst/>
              <a:rect l="l" t="t" r="r" b="b"/>
              <a:pathLst>
                <a:path w="1013" h="1375" extrusionOk="0">
                  <a:moveTo>
                    <a:pt x="298" y="0"/>
                  </a:moveTo>
                  <a:cubicBezTo>
                    <a:pt x="143" y="0"/>
                    <a:pt x="12" y="131"/>
                    <a:pt x="1" y="286"/>
                  </a:cubicBezTo>
                  <a:cubicBezTo>
                    <a:pt x="1" y="417"/>
                    <a:pt x="36" y="548"/>
                    <a:pt x="108" y="667"/>
                  </a:cubicBezTo>
                  <a:cubicBezTo>
                    <a:pt x="203" y="965"/>
                    <a:pt x="417" y="1215"/>
                    <a:pt x="703" y="1358"/>
                  </a:cubicBezTo>
                  <a:cubicBezTo>
                    <a:pt x="725" y="1370"/>
                    <a:pt x="745" y="1375"/>
                    <a:pt x="760" y="1375"/>
                  </a:cubicBezTo>
                  <a:cubicBezTo>
                    <a:pt x="838" y="1375"/>
                    <a:pt x="836" y="1250"/>
                    <a:pt x="727" y="1191"/>
                  </a:cubicBezTo>
                  <a:cubicBezTo>
                    <a:pt x="548" y="1096"/>
                    <a:pt x="405" y="941"/>
                    <a:pt x="334" y="762"/>
                  </a:cubicBezTo>
                  <a:lnTo>
                    <a:pt x="298" y="655"/>
                  </a:lnTo>
                  <a:cubicBezTo>
                    <a:pt x="263" y="548"/>
                    <a:pt x="251" y="441"/>
                    <a:pt x="274" y="334"/>
                  </a:cubicBezTo>
                  <a:cubicBezTo>
                    <a:pt x="286" y="286"/>
                    <a:pt x="310" y="238"/>
                    <a:pt x="346" y="203"/>
                  </a:cubicBezTo>
                  <a:lnTo>
                    <a:pt x="370" y="203"/>
                  </a:lnTo>
                  <a:cubicBezTo>
                    <a:pt x="388" y="197"/>
                    <a:pt x="402" y="194"/>
                    <a:pt x="417" y="194"/>
                  </a:cubicBezTo>
                  <a:cubicBezTo>
                    <a:pt x="432" y="194"/>
                    <a:pt x="447" y="197"/>
                    <a:pt x="465" y="203"/>
                  </a:cubicBezTo>
                  <a:cubicBezTo>
                    <a:pt x="524" y="226"/>
                    <a:pt x="584" y="262"/>
                    <a:pt x="620" y="310"/>
                  </a:cubicBezTo>
                  <a:cubicBezTo>
                    <a:pt x="679" y="357"/>
                    <a:pt x="727" y="417"/>
                    <a:pt x="763" y="476"/>
                  </a:cubicBezTo>
                  <a:cubicBezTo>
                    <a:pt x="786" y="512"/>
                    <a:pt x="798" y="548"/>
                    <a:pt x="822" y="584"/>
                  </a:cubicBezTo>
                  <a:lnTo>
                    <a:pt x="822" y="607"/>
                  </a:lnTo>
                  <a:cubicBezTo>
                    <a:pt x="822" y="619"/>
                    <a:pt x="822" y="631"/>
                    <a:pt x="822" y="643"/>
                  </a:cubicBezTo>
                  <a:lnTo>
                    <a:pt x="822" y="667"/>
                  </a:lnTo>
                  <a:lnTo>
                    <a:pt x="1013" y="667"/>
                  </a:lnTo>
                  <a:cubicBezTo>
                    <a:pt x="965" y="548"/>
                    <a:pt x="905" y="429"/>
                    <a:pt x="822" y="334"/>
                  </a:cubicBezTo>
                  <a:cubicBezTo>
                    <a:pt x="703" y="143"/>
                    <a:pt x="513" y="24"/>
                    <a:pt x="2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4" name="Google Shape;90994;p62"/>
            <p:cNvSpPr/>
            <p:nvPr/>
          </p:nvSpPr>
          <p:spPr>
            <a:xfrm>
              <a:off x="7063889" y="1671062"/>
              <a:ext cx="29438" cy="39958"/>
            </a:xfrm>
            <a:custGeom>
              <a:avLst/>
              <a:gdLst/>
              <a:ahLst/>
              <a:cxnLst/>
              <a:rect l="l" t="t" r="r" b="b"/>
              <a:pathLst>
                <a:path w="1013" h="1375" extrusionOk="0">
                  <a:moveTo>
                    <a:pt x="299" y="0"/>
                  </a:moveTo>
                  <a:cubicBezTo>
                    <a:pt x="144" y="0"/>
                    <a:pt x="13" y="131"/>
                    <a:pt x="1" y="286"/>
                  </a:cubicBezTo>
                  <a:cubicBezTo>
                    <a:pt x="1" y="417"/>
                    <a:pt x="25" y="548"/>
                    <a:pt x="84" y="655"/>
                  </a:cubicBezTo>
                  <a:cubicBezTo>
                    <a:pt x="191" y="965"/>
                    <a:pt x="406" y="1215"/>
                    <a:pt x="680" y="1357"/>
                  </a:cubicBezTo>
                  <a:cubicBezTo>
                    <a:pt x="701" y="1369"/>
                    <a:pt x="720" y="1374"/>
                    <a:pt x="736" y="1374"/>
                  </a:cubicBezTo>
                  <a:cubicBezTo>
                    <a:pt x="818" y="1374"/>
                    <a:pt x="825" y="1241"/>
                    <a:pt x="715" y="1191"/>
                  </a:cubicBezTo>
                  <a:cubicBezTo>
                    <a:pt x="549" y="1096"/>
                    <a:pt x="406" y="941"/>
                    <a:pt x="334" y="750"/>
                  </a:cubicBezTo>
                  <a:cubicBezTo>
                    <a:pt x="322" y="726"/>
                    <a:pt x="310" y="691"/>
                    <a:pt x="299" y="655"/>
                  </a:cubicBezTo>
                  <a:cubicBezTo>
                    <a:pt x="263" y="548"/>
                    <a:pt x="251" y="441"/>
                    <a:pt x="275" y="322"/>
                  </a:cubicBezTo>
                  <a:cubicBezTo>
                    <a:pt x="287" y="274"/>
                    <a:pt x="310" y="238"/>
                    <a:pt x="346" y="203"/>
                  </a:cubicBezTo>
                  <a:lnTo>
                    <a:pt x="477" y="203"/>
                  </a:lnTo>
                  <a:cubicBezTo>
                    <a:pt x="537" y="226"/>
                    <a:pt x="584" y="262"/>
                    <a:pt x="620" y="310"/>
                  </a:cubicBezTo>
                  <a:cubicBezTo>
                    <a:pt x="680" y="357"/>
                    <a:pt x="727" y="417"/>
                    <a:pt x="763" y="488"/>
                  </a:cubicBezTo>
                  <a:cubicBezTo>
                    <a:pt x="787" y="512"/>
                    <a:pt x="799" y="548"/>
                    <a:pt x="822" y="584"/>
                  </a:cubicBezTo>
                  <a:lnTo>
                    <a:pt x="822" y="607"/>
                  </a:lnTo>
                  <a:cubicBezTo>
                    <a:pt x="822" y="619"/>
                    <a:pt x="822" y="631"/>
                    <a:pt x="822" y="643"/>
                  </a:cubicBezTo>
                  <a:lnTo>
                    <a:pt x="822" y="667"/>
                  </a:lnTo>
                  <a:lnTo>
                    <a:pt x="1013" y="667"/>
                  </a:lnTo>
                  <a:cubicBezTo>
                    <a:pt x="965" y="548"/>
                    <a:pt x="906" y="429"/>
                    <a:pt x="822" y="334"/>
                  </a:cubicBezTo>
                  <a:cubicBezTo>
                    <a:pt x="703" y="155"/>
                    <a:pt x="513" y="36"/>
                    <a:pt x="2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5" name="Google Shape;90995;p62"/>
            <p:cNvSpPr/>
            <p:nvPr/>
          </p:nvSpPr>
          <p:spPr>
            <a:xfrm>
              <a:off x="7033465" y="1671730"/>
              <a:ext cx="29787" cy="39638"/>
            </a:xfrm>
            <a:custGeom>
              <a:avLst/>
              <a:gdLst/>
              <a:ahLst/>
              <a:cxnLst/>
              <a:rect l="l" t="t" r="r" b="b"/>
              <a:pathLst>
                <a:path w="1025" h="1364" extrusionOk="0">
                  <a:moveTo>
                    <a:pt x="310" y="1"/>
                  </a:moveTo>
                  <a:cubicBezTo>
                    <a:pt x="143" y="1"/>
                    <a:pt x="12" y="120"/>
                    <a:pt x="12" y="275"/>
                  </a:cubicBezTo>
                  <a:cubicBezTo>
                    <a:pt x="0" y="406"/>
                    <a:pt x="24" y="537"/>
                    <a:pt x="84" y="656"/>
                  </a:cubicBezTo>
                  <a:cubicBezTo>
                    <a:pt x="179" y="953"/>
                    <a:pt x="393" y="1203"/>
                    <a:pt x="679" y="1346"/>
                  </a:cubicBezTo>
                  <a:cubicBezTo>
                    <a:pt x="701" y="1359"/>
                    <a:pt x="720" y="1364"/>
                    <a:pt x="736" y="1364"/>
                  </a:cubicBezTo>
                  <a:cubicBezTo>
                    <a:pt x="814" y="1364"/>
                    <a:pt x="813" y="1239"/>
                    <a:pt x="715" y="1180"/>
                  </a:cubicBezTo>
                  <a:cubicBezTo>
                    <a:pt x="536" y="1084"/>
                    <a:pt x="393" y="930"/>
                    <a:pt x="310" y="751"/>
                  </a:cubicBezTo>
                  <a:lnTo>
                    <a:pt x="274" y="656"/>
                  </a:lnTo>
                  <a:cubicBezTo>
                    <a:pt x="238" y="549"/>
                    <a:pt x="238" y="430"/>
                    <a:pt x="250" y="322"/>
                  </a:cubicBezTo>
                  <a:cubicBezTo>
                    <a:pt x="262" y="275"/>
                    <a:pt x="286" y="227"/>
                    <a:pt x="322" y="203"/>
                  </a:cubicBezTo>
                  <a:lnTo>
                    <a:pt x="381" y="203"/>
                  </a:lnTo>
                  <a:cubicBezTo>
                    <a:pt x="393" y="197"/>
                    <a:pt x="408" y="194"/>
                    <a:pt x="424" y="194"/>
                  </a:cubicBezTo>
                  <a:cubicBezTo>
                    <a:pt x="441" y="194"/>
                    <a:pt x="459" y="197"/>
                    <a:pt x="476" y="203"/>
                  </a:cubicBezTo>
                  <a:cubicBezTo>
                    <a:pt x="536" y="215"/>
                    <a:pt x="584" y="251"/>
                    <a:pt x="631" y="299"/>
                  </a:cubicBezTo>
                  <a:cubicBezTo>
                    <a:pt x="691" y="346"/>
                    <a:pt x="726" y="406"/>
                    <a:pt x="774" y="477"/>
                  </a:cubicBezTo>
                  <a:cubicBezTo>
                    <a:pt x="786" y="501"/>
                    <a:pt x="810" y="537"/>
                    <a:pt x="822" y="572"/>
                  </a:cubicBezTo>
                  <a:lnTo>
                    <a:pt x="822" y="596"/>
                  </a:lnTo>
                  <a:cubicBezTo>
                    <a:pt x="834" y="608"/>
                    <a:pt x="834" y="620"/>
                    <a:pt x="822" y="632"/>
                  </a:cubicBezTo>
                  <a:lnTo>
                    <a:pt x="822" y="656"/>
                  </a:lnTo>
                  <a:lnTo>
                    <a:pt x="1024" y="656"/>
                  </a:lnTo>
                  <a:cubicBezTo>
                    <a:pt x="965" y="537"/>
                    <a:pt x="905" y="430"/>
                    <a:pt x="834" y="322"/>
                  </a:cubicBezTo>
                  <a:cubicBezTo>
                    <a:pt x="715" y="144"/>
                    <a:pt x="524" y="25"/>
                    <a:pt x="3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6" name="Google Shape;90996;p62"/>
            <p:cNvSpPr/>
            <p:nvPr/>
          </p:nvSpPr>
          <p:spPr>
            <a:xfrm>
              <a:off x="7002663" y="1672079"/>
              <a:ext cx="29438" cy="39638"/>
            </a:xfrm>
            <a:custGeom>
              <a:avLst/>
              <a:gdLst/>
              <a:ahLst/>
              <a:cxnLst/>
              <a:rect l="l" t="t" r="r" b="b"/>
              <a:pathLst>
                <a:path w="1013" h="1364" extrusionOk="0">
                  <a:moveTo>
                    <a:pt x="298" y="1"/>
                  </a:moveTo>
                  <a:cubicBezTo>
                    <a:pt x="143" y="1"/>
                    <a:pt x="12" y="120"/>
                    <a:pt x="1" y="287"/>
                  </a:cubicBezTo>
                  <a:cubicBezTo>
                    <a:pt x="1" y="406"/>
                    <a:pt x="24" y="537"/>
                    <a:pt x="84" y="656"/>
                  </a:cubicBezTo>
                  <a:cubicBezTo>
                    <a:pt x="179" y="953"/>
                    <a:pt x="393" y="1203"/>
                    <a:pt x="667" y="1346"/>
                  </a:cubicBezTo>
                  <a:cubicBezTo>
                    <a:pt x="690" y="1358"/>
                    <a:pt x="709" y="1364"/>
                    <a:pt x="726" y="1364"/>
                  </a:cubicBezTo>
                  <a:cubicBezTo>
                    <a:pt x="806" y="1364"/>
                    <a:pt x="812" y="1241"/>
                    <a:pt x="703" y="1191"/>
                  </a:cubicBezTo>
                  <a:cubicBezTo>
                    <a:pt x="489" y="1084"/>
                    <a:pt x="334" y="882"/>
                    <a:pt x="274" y="656"/>
                  </a:cubicBezTo>
                  <a:cubicBezTo>
                    <a:pt x="239" y="549"/>
                    <a:pt x="227" y="429"/>
                    <a:pt x="251" y="322"/>
                  </a:cubicBezTo>
                  <a:cubicBezTo>
                    <a:pt x="262" y="275"/>
                    <a:pt x="286" y="227"/>
                    <a:pt x="322" y="203"/>
                  </a:cubicBezTo>
                  <a:lnTo>
                    <a:pt x="358" y="203"/>
                  </a:lnTo>
                  <a:cubicBezTo>
                    <a:pt x="370" y="197"/>
                    <a:pt x="384" y="194"/>
                    <a:pt x="401" y="194"/>
                  </a:cubicBezTo>
                  <a:cubicBezTo>
                    <a:pt x="417" y="194"/>
                    <a:pt x="435" y="197"/>
                    <a:pt x="453" y="203"/>
                  </a:cubicBezTo>
                  <a:cubicBezTo>
                    <a:pt x="501" y="227"/>
                    <a:pt x="560" y="251"/>
                    <a:pt x="608" y="299"/>
                  </a:cubicBezTo>
                  <a:cubicBezTo>
                    <a:pt x="655" y="358"/>
                    <a:pt x="703" y="418"/>
                    <a:pt x="739" y="477"/>
                  </a:cubicBezTo>
                  <a:cubicBezTo>
                    <a:pt x="763" y="513"/>
                    <a:pt x="786" y="537"/>
                    <a:pt x="798" y="572"/>
                  </a:cubicBezTo>
                  <a:lnTo>
                    <a:pt x="798" y="596"/>
                  </a:lnTo>
                  <a:lnTo>
                    <a:pt x="822" y="632"/>
                  </a:lnTo>
                  <a:lnTo>
                    <a:pt x="822" y="656"/>
                  </a:lnTo>
                  <a:lnTo>
                    <a:pt x="1013" y="656"/>
                  </a:lnTo>
                  <a:cubicBezTo>
                    <a:pt x="965" y="537"/>
                    <a:pt x="905" y="429"/>
                    <a:pt x="822" y="322"/>
                  </a:cubicBezTo>
                  <a:cubicBezTo>
                    <a:pt x="703" y="144"/>
                    <a:pt x="512" y="25"/>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7" name="Google Shape;90997;p62"/>
            <p:cNvSpPr/>
            <p:nvPr/>
          </p:nvSpPr>
          <p:spPr>
            <a:xfrm>
              <a:off x="6971512" y="1672428"/>
              <a:ext cx="29118" cy="39958"/>
            </a:xfrm>
            <a:custGeom>
              <a:avLst/>
              <a:gdLst/>
              <a:ahLst/>
              <a:cxnLst/>
              <a:rect l="l" t="t" r="r" b="b"/>
              <a:pathLst>
                <a:path w="1002" h="1375" extrusionOk="0">
                  <a:moveTo>
                    <a:pt x="299" y="1"/>
                  </a:moveTo>
                  <a:cubicBezTo>
                    <a:pt x="132" y="1"/>
                    <a:pt x="1" y="132"/>
                    <a:pt x="1" y="287"/>
                  </a:cubicBezTo>
                  <a:cubicBezTo>
                    <a:pt x="1" y="417"/>
                    <a:pt x="37" y="548"/>
                    <a:pt x="96" y="656"/>
                  </a:cubicBezTo>
                  <a:cubicBezTo>
                    <a:pt x="191" y="965"/>
                    <a:pt x="406" y="1215"/>
                    <a:pt x="692" y="1358"/>
                  </a:cubicBezTo>
                  <a:cubicBezTo>
                    <a:pt x="713" y="1370"/>
                    <a:pt x="731" y="1375"/>
                    <a:pt x="747" y="1375"/>
                  </a:cubicBezTo>
                  <a:cubicBezTo>
                    <a:pt x="826" y="1375"/>
                    <a:pt x="827" y="1241"/>
                    <a:pt x="727" y="1191"/>
                  </a:cubicBezTo>
                  <a:cubicBezTo>
                    <a:pt x="549" y="1096"/>
                    <a:pt x="406" y="941"/>
                    <a:pt x="322" y="751"/>
                  </a:cubicBezTo>
                  <a:lnTo>
                    <a:pt x="287" y="656"/>
                  </a:lnTo>
                  <a:cubicBezTo>
                    <a:pt x="251" y="548"/>
                    <a:pt x="239" y="429"/>
                    <a:pt x="263" y="322"/>
                  </a:cubicBezTo>
                  <a:cubicBezTo>
                    <a:pt x="275" y="275"/>
                    <a:pt x="299" y="239"/>
                    <a:pt x="334" y="203"/>
                  </a:cubicBezTo>
                  <a:lnTo>
                    <a:pt x="358" y="203"/>
                  </a:lnTo>
                  <a:cubicBezTo>
                    <a:pt x="376" y="197"/>
                    <a:pt x="394" y="194"/>
                    <a:pt x="410" y="194"/>
                  </a:cubicBezTo>
                  <a:cubicBezTo>
                    <a:pt x="427" y="194"/>
                    <a:pt x="441" y="197"/>
                    <a:pt x="453" y="203"/>
                  </a:cubicBezTo>
                  <a:cubicBezTo>
                    <a:pt x="513" y="227"/>
                    <a:pt x="561" y="263"/>
                    <a:pt x="608" y="298"/>
                  </a:cubicBezTo>
                  <a:cubicBezTo>
                    <a:pt x="668" y="358"/>
                    <a:pt x="715" y="417"/>
                    <a:pt x="751" y="477"/>
                  </a:cubicBezTo>
                  <a:cubicBezTo>
                    <a:pt x="775" y="513"/>
                    <a:pt x="799" y="548"/>
                    <a:pt x="811" y="584"/>
                  </a:cubicBezTo>
                  <a:lnTo>
                    <a:pt x="811" y="608"/>
                  </a:lnTo>
                  <a:cubicBezTo>
                    <a:pt x="811" y="608"/>
                    <a:pt x="811" y="620"/>
                    <a:pt x="811" y="632"/>
                  </a:cubicBezTo>
                  <a:lnTo>
                    <a:pt x="811" y="656"/>
                  </a:lnTo>
                  <a:lnTo>
                    <a:pt x="1001" y="656"/>
                  </a:lnTo>
                  <a:cubicBezTo>
                    <a:pt x="953" y="537"/>
                    <a:pt x="894" y="429"/>
                    <a:pt x="822" y="322"/>
                  </a:cubicBezTo>
                  <a:cubicBezTo>
                    <a:pt x="703" y="144"/>
                    <a:pt x="513" y="25"/>
                    <a:pt x="2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8" name="Google Shape;90998;p62"/>
            <p:cNvSpPr/>
            <p:nvPr/>
          </p:nvSpPr>
          <p:spPr>
            <a:xfrm>
              <a:off x="6919294" y="1814291"/>
              <a:ext cx="317306" cy="405590"/>
            </a:xfrm>
            <a:custGeom>
              <a:avLst/>
              <a:gdLst/>
              <a:ahLst/>
              <a:cxnLst/>
              <a:rect l="l" t="t" r="r" b="b"/>
              <a:pathLst>
                <a:path w="10919" h="13957" extrusionOk="0">
                  <a:moveTo>
                    <a:pt x="2334" y="0"/>
                  </a:moveTo>
                  <a:cubicBezTo>
                    <a:pt x="1798" y="1524"/>
                    <a:pt x="238" y="3536"/>
                    <a:pt x="226" y="4751"/>
                  </a:cubicBezTo>
                  <a:cubicBezTo>
                    <a:pt x="191" y="5358"/>
                    <a:pt x="572" y="5918"/>
                    <a:pt x="1143" y="6120"/>
                  </a:cubicBezTo>
                  <a:cubicBezTo>
                    <a:pt x="1143" y="6120"/>
                    <a:pt x="0" y="6846"/>
                    <a:pt x="179" y="7942"/>
                  </a:cubicBezTo>
                  <a:cubicBezTo>
                    <a:pt x="262" y="8513"/>
                    <a:pt x="1250" y="8870"/>
                    <a:pt x="1250" y="8870"/>
                  </a:cubicBezTo>
                  <a:cubicBezTo>
                    <a:pt x="738" y="9228"/>
                    <a:pt x="488" y="9847"/>
                    <a:pt x="572" y="10454"/>
                  </a:cubicBezTo>
                  <a:cubicBezTo>
                    <a:pt x="738" y="11216"/>
                    <a:pt x="1703" y="11478"/>
                    <a:pt x="1703" y="11478"/>
                  </a:cubicBezTo>
                  <a:cubicBezTo>
                    <a:pt x="1703" y="11478"/>
                    <a:pt x="1131" y="12454"/>
                    <a:pt x="1548" y="13192"/>
                  </a:cubicBezTo>
                  <a:cubicBezTo>
                    <a:pt x="1844" y="13707"/>
                    <a:pt x="2843" y="13957"/>
                    <a:pt x="4056" y="13957"/>
                  </a:cubicBezTo>
                  <a:cubicBezTo>
                    <a:pt x="6353" y="13957"/>
                    <a:pt x="9416" y="13061"/>
                    <a:pt x="9930" y="11371"/>
                  </a:cubicBezTo>
                  <a:cubicBezTo>
                    <a:pt x="10179" y="10522"/>
                    <a:pt x="9453" y="10394"/>
                    <a:pt x="8992" y="10394"/>
                  </a:cubicBezTo>
                  <a:cubicBezTo>
                    <a:pt x="8793" y="10394"/>
                    <a:pt x="8644" y="10418"/>
                    <a:pt x="8644" y="10418"/>
                  </a:cubicBezTo>
                  <a:cubicBezTo>
                    <a:pt x="8644" y="10418"/>
                    <a:pt x="10918" y="9478"/>
                    <a:pt x="10799" y="8073"/>
                  </a:cubicBezTo>
                  <a:cubicBezTo>
                    <a:pt x="10728" y="7245"/>
                    <a:pt x="9961" y="7077"/>
                    <a:pt x="9349" y="7077"/>
                  </a:cubicBezTo>
                  <a:cubicBezTo>
                    <a:pt x="8930" y="7077"/>
                    <a:pt x="8585" y="7156"/>
                    <a:pt x="8585" y="7156"/>
                  </a:cubicBezTo>
                  <a:cubicBezTo>
                    <a:pt x="8585" y="7156"/>
                    <a:pt x="10763" y="6215"/>
                    <a:pt x="10490" y="4787"/>
                  </a:cubicBezTo>
                  <a:cubicBezTo>
                    <a:pt x="10359" y="4079"/>
                    <a:pt x="9837" y="3894"/>
                    <a:pt x="9324" y="3894"/>
                  </a:cubicBezTo>
                  <a:cubicBezTo>
                    <a:pt x="8758" y="3894"/>
                    <a:pt x="8204" y="4120"/>
                    <a:pt x="8204" y="4120"/>
                  </a:cubicBezTo>
                  <a:cubicBezTo>
                    <a:pt x="8204" y="4120"/>
                    <a:pt x="9585" y="2953"/>
                    <a:pt x="9132" y="1893"/>
                  </a:cubicBezTo>
                  <a:cubicBezTo>
                    <a:pt x="8937" y="1449"/>
                    <a:pt x="8623" y="1285"/>
                    <a:pt x="8238" y="1285"/>
                  </a:cubicBezTo>
                  <a:cubicBezTo>
                    <a:pt x="7173" y="1285"/>
                    <a:pt x="5566" y="2535"/>
                    <a:pt x="4443" y="2535"/>
                  </a:cubicBezTo>
                  <a:cubicBezTo>
                    <a:pt x="4386" y="2535"/>
                    <a:pt x="4329" y="2531"/>
                    <a:pt x="4274" y="2524"/>
                  </a:cubicBezTo>
                  <a:lnTo>
                    <a:pt x="3191" y="167"/>
                  </a:lnTo>
                  <a:lnTo>
                    <a:pt x="233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9" name="Google Shape;90999;p62"/>
            <p:cNvSpPr/>
            <p:nvPr/>
          </p:nvSpPr>
          <p:spPr>
            <a:xfrm>
              <a:off x="6907874" y="1721566"/>
              <a:ext cx="111416" cy="164363"/>
            </a:xfrm>
            <a:custGeom>
              <a:avLst/>
              <a:gdLst/>
              <a:ahLst/>
              <a:cxnLst/>
              <a:rect l="l" t="t" r="r" b="b"/>
              <a:pathLst>
                <a:path w="3834" h="5656" extrusionOk="0">
                  <a:moveTo>
                    <a:pt x="866" y="0"/>
                  </a:moveTo>
                  <a:cubicBezTo>
                    <a:pt x="501" y="0"/>
                    <a:pt x="232" y="270"/>
                    <a:pt x="167" y="882"/>
                  </a:cubicBezTo>
                  <a:cubicBezTo>
                    <a:pt x="0" y="2370"/>
                    <a:pt x="1977" y="3965"/>
                    <a:pt x="1596" y="5465"/>
                  </a:cubicBezTo>
                  <a:lnTo>
                    <a:pt x="3834" y="5656"/>
                  </a:lnTo>
                  <a:lnTo>
                    <a:pt x="3608" y="3358"/>
                  </a:lnTo>
                  <a:cubicBezTo>
                    <a:pt x="3044" y="1411"/>
                    <a:pt x="1703" y="0"/>
                    <a:pt x="8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0" name="Google Shape;91000;p62"/>
            <p:cNvSpPr/>
            <p:nvPr/>
          </p:nvSpPr>
          <p:spPr>
            <a:xfrm>
              <a:off x="6972907" y="2112780"/>
              <a:ext cx="202258" cy="40655"/>
            </a:xfrm>
            <a:custGeom>
              <a:avLst/>
              <a:gdLst/>
              <a:ahLst/>
              <a:cxnLst/>
              <a:rect l="l" t="t" r="r" b="b"/>
              <a:pathLst>
                <a:path w="6960" h="1399" extrusionOk="0">
                  <a:moveTo>
                    <a:pt x="6878" y="1"/>
                  </a:moveTo>
                  <a:cubicBezTo>
                    <a:pt x="6872" y="1"/>
                    <a:pt x="6865" y="1"/>
                    <a:pt x="6859" y="3"/>
                  </a:cubicBezTo>
                  <a:cubicBezTo>
                    <a:pt x="4644" y="753"/>
                    <a:pt x="2334" y="1170"/>
                    <a:pt x="1" y="1254"/>
                  </a:cubicBezTo>
                  <a:lnTo>
                    <a:pt x="1" y="1289"/>
                  </a:lnTo>
                  <a:cubicBezTo>
                    <a:pt x="534" y="1362"/>
                    <a:pt x="1070" y="1398"/>
                    <a:pt x="1604" y="1398"/>
                  </a:cubicBezTo>
                  <a:cubicBezTo>
                    <a:pt x="3432" y="1398"/>
                    <a:pt x="5245" y="975"/>
                    <a:pt x="6894" y="146"/>
                  </a:cubicBezTo>
                  <a:cubicBezTo>
                    <a:pt x="6960" y="113"/>
                    <a:pt x="6945" y="1"/>
                    <a:pt x="68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1" name="Google Shape;91001;p62"/>
            <p:cNvSpPr/>
            <p:nvPr/>
          </p:nvSpPr>
          <p:spPr>
            <a:xfrm>
              <a:off x="6953874" y="2020025"/>
              <a:ext cx="219548" cy="56696"/>
            </a:xfrm>
            <a:custGeom>
              <a:avLst/>
              <a:gdLst/>
              <a:ahLst/>
              <a:cxnLst/>
              <a:rect l="l" t="t" r="r" b="b"/>
              <a:pathLst>
                <a:path w="7555" h="1951" extrusionOk="0">
                  <a:moveTo>
                    <a:pt x="7515" y="0"/>
                  </a:moveTo>
                  <a:cubicBezTo>
                    <a:pt x="7506" y="0"/>
                    <a:pt x="7494" y="5"/>
                    <a:pt x="7478" y="16"/>
                  </a:cubicBezTo>
                  <a:cubicBezTo>
                    <a:pt x="5942" y="921"/>
                    <a:pt x="2215" y="1779"/>
                    <a:pt x="25" y="1814"/>
                  </a:cubicBezTo>
                  <a:cubicBezTo>
                    <a:pt x="1" y="1814"/>
                    <a:pt x="1" y="1850"/>
                    <a:pt x="25" y="1862"/>
                  </a:cubicBezTo>
                  <a:cubicBezTo>
                    <a:pt x="486" y="1921"/>
                    <a:pt x="950" y="1950"/>
                    <a:pt x="1411" y="1950"/>
                  </a:cubicBezTo>
                  <a:cubicBezTo>
                    <a:pt x="3555" y="1950"/>
                    <a:pt x="5665" y="1321"/>
                    <a:pt x="7478" y="135"/>
                  </a:cubicBezTo>
                  <a:cubicBezTo>
                    <a:pt x="7536" y="87"/>
                    <a:pt x="7554" y="0"/>
                    <a:pt x="7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2" name="Google Shape;91002;p62"/>
            <p:cNvSpPr/>
            <p:nvPr/>
          </p:nvSpPr>
          <p:spPr>
            <a:xfrm>
              <a:off x="6954223" y="1929363"/>
              <a:ext cx="209523" cy="67303"/>
            </a:xfrm>
            <a:custGeom>
              <a:avLst/>
              <a:gdLst/>
              <a:ahLst/>
              <a:cxnLst/>
              <a:rect l="l" t="t" r="r" b="b"/>
              <a:pathLst>
                <a:path w="7210" h="2316" extrusionOk="0">
                  <a:moveTo>
                    <a:pt x="7140" y="0"/>
                  </a:moveTo>
                  <a:cubicBezTo>
                    <a:pt x="7134" y="0"/>
                    <a:pt x="7127" y="2"/>
                    <a:pt x="7121" y="5"/>
                  </a:cubicBezTo>
                  <a:cubicBezTo>
                    <a:pt x="4966" y="1398"/>
                    <a:pt x="2572" y="1958"/>
                    <a:pt x="36" y="2184"/>
                  </a:cubicBezTo>
                  <a:cubicBezTo>
                    <a:pt x="1" y="2184"/>
                    <a:pt x="13" y="2232"/>
                    <a:pt x="36" y="2232"/>
                  </a:cubicBezTo>
                  <a:cubicBezTo>
                    <a:pt x="348" y="2290"/>
                    <a:pt x="679" y="2315"/>
                    <a:pt x="1019" y="2315"/>
                  </a:cubicBezTo>
                  <a:cubicBezTo>
                    <a:pt x="2069" y="2315"/>
                    <a:pt x="3206" y="2073"/>
                    <a:pt x="4132" y="1803"/>
                  </a:cubicBezTo>
                  <a:cubicBezTo>
                    <a:pt x="5275" y="1505"/>
                    <a:pt x="6323" y="910"/>
                    <a:pt x="7168" y="88"/>
                  </a:cubicBezTo>
                  <a:cubicBezTo>
                    <a:pt x="7209" y="58"/>
                    <a:pt x="7180" y="0"/>
                    <a:pt x="7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Tips for Online Meetings XL by Slidesgo">
  <a:themeElements>
    <a:clrScheme name="Simple Light">
      <a:dk1>
        <a:srgbClr val="000000"/>
      </a:dk1>
      <a:lt1>
        <a:srgbClr val="FFFFFF"/>
      </a:lt1>
      <a:dk2>
        <a:srgbClr val="595959"/>
      </a:dk2>
      <a:lt2>
        <a:srgbClr val="F4F8F8"/>
      </a:lt2>
      <a:accent1>
        <a:srgbClr val="1A3A45"/>
      </a:accent1>
      <a:accent2>
        <a:srgbClr val="007785"/>
      </a:accent2>
      <a:accent3>
        <a:srgbClr val="BCBCBC"/>
      </a:accent3>
      <a:accent4>
        <a:srgbClr val="00CAAD"/>
      </a:accent4>
      <a:accent5>
        <a:srgbClr val="02A58D"/>
      </a:accent5>
      <a:accent6>
        <a:srgbClr val="FFD9AB"/>
      </a:accent6>
      <a:hlink>
        <a:srgbClr val="02A58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186</TotalTime>
  <Words>1749</Words>
  <Application>Microsoft Office PowerPoint</Application>
  <PresentationFormat>On-screen Show (16:9)</PresentationFormat>
  <Paragraphs>116</Paragraphs>
  <Slides>21</Slides>
  <Notes>12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21</vt:i4>
      </vt:variant>
    </vt:vector>
  </HeadingPairs>
  <TitlesOfParts>
    <vt:vector size="32" baseType="lpstr">
      <vt:lpstr>Arial</vt:lpstr>
      <vt:lpstr>Corbel</vt:lpstr>
      <vt:lpstr>Hind Guntur</vt:lpstr>
      <vt:lpstr>Livvic</vt:lpstr>
      <vt:lpstr>Quicksand</vt:lpstr>
      <vt:lpstr>Roboto Condensed Light</vt:lpstr>
      <vt:lpstr>Source Sans Pro</vt:lpstr>
      <vt:lpstr>Symbol</vt:lpstr>
      <vt:lpstr>Times New Roman</vt:lpstr>
      <vt:lpstr>Ubuntu</vt:lpstr>
      <vt:lpstr>Tips for Online Meetings XL by Slidesgo</vt:lpstr>
      <vt:lpstr>SIGN LANGUAGE DETECTION</vt:lpstr>
      <vt:lpstr>ABSTRACT</vt:lpstr>
      <vt:lpstr>INTRODUCTION</vt:lpstr>
      <vt:lpstr>EXISTING SYSTEM</vt:lpstr>
      <vt:lpstr>ARCHITECTURE DIAGRAM</vt:lpstr>
      <vt:lpstr>HARDWARE REQUIREMENTS </vt:lpstr>
      <vt:lpstr>SOFTWARE REQUIREMENTS </vt:lpstr>
      <vt:lpstr>PROPOSED SYSTEM</vt:lpstr>
      <vt:lpstr>PROJECT MODULES</vt:lpstr>
      <vt:lpstr>POSE  ESTIMATION </vt:lpstr>
      <vt:lpstr>POSE  CLASSIFICATION </vt:lpstr>
      <vt:lpstr> EXAMPLE OF POSE  CLASSIFICATION</vt:lpstr>
      <vt:lpstr>SCENE  CLASSIFICATION </vt:lpstr>
      <vt:lpstr>DATASETS,TRAINING AND TESTING SETUP </vt:lpstr>
      <vt:lpstr>LITERATURE SURVEY</vt:lpstr>
      <vt:lpstr>PowerPoint Presentation</vt:lpstr>
      <vt:lpstr>PowerPoint Presentation</vt:lpstr>
      <vt:lpstr>FUTURE  ENHANCEMENT</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SIGN LANGUAGE DETECTION</dc:title>
  <dc:creator>Dhanabalan P</dc:creator>
  <cp:lastModifiedBy>Sivagurumoorthi M</cp:lastModifiedBy>
  <cp:revision>21</cp:revision>
  <dcterms:modified xsi:type="dcterms:W3CDTF">2023-05-30T04:32:27Z</dcterms:modified>
</cp:coreProperties>
</file>